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</p:sldMasterIdLst>
  <p:notesMasterIdLst>
    <p:notesMasterId r:id="rId47"/>
  </p:notesMasterIdLst>
  <p:sldIdLst>
    <p:sldId id="269" r:id="rId2"/>
    <p:sldId id="453" r:id="rId3"/>
    <p:sldId id="454" r:id="rId4"/>
    <p:sldId id="455" r:id="rId5"/>
    <p:sldId id="506" r:id="rId6"/>
    <p:sldId id="526" r:id="rId7"/>
    <p:sldId id="508" r:id="rId8"/>
    <p:sldId id="509" r:id="rId9"/>
    <p:sldId id="519" r:id="rId10"/>
    <p:sldId id="579" r:id="rId11"/>
    <p:sldId id="382" r:id="rId12"/>
    <p:sldId id="392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80" r:id="rId36"/>
    <p:sldId id="581" r:id="rId37"/>
    <p:sldId id="582" r:id="rId38"/>
    <p:sldId id="583" r:id="rId39"/>
    <p:sldId id="584" r:id="rId40"/>
    <p:sldId id="554" r:id="rId41"/>
    <p:sldId id="555" r:id="rId42"/>
    <p:sldId id="560" r:id="rId43"/>
    <p:sldId id="567" r:id="rId44"/>
    <p:sldId id="570" r:id="rId45"/>
    <p:sldId id="576" r:id="rId4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0000"/>
    <a:srgbClr val="CC0099"/>
    <a:srgbClr val="006600"/>
    <a:srgbClr val="993300"/>
    <a:srgbClr val="CC3300"/>
    <a:srgbClr val="574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6448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76"/>
    </p:cViewPr>
  </p:sorterViewPr>
  <p:notesViewPr>
    <p:cSldViewPr>
      <p:cViewPr varScale="1">
        <p:scale>
          <a:sx n="56" d="100"/>
          <a:sy n="56" d="100"/>
        </p:scale>
        <p:origin x="-108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los estilos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20983EF-0377-4762-822C-57D8B54B19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70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A508C8-B36D-4FA1-8FF7-8F8C20EA804F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1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BB7CA7-1AF4-42DF-BB34-4B82C775A0F3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11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xfrm>
            <a:off x="946150" y="4860925"/>
            <a:ext cx="5208588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A2B45A-1DEF-4717-8E96-08CD1C902F8D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12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955675" y="768350"/>
            <a:ext cx="5184775" cy="383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0420" name="Rectangle 3"/>
          <p:cNvSpPr>
            <a:spLocks noChangeArrowheads="1"/>
          </p:cNvSpPr>
          <p:nvPr>
            <p:ph type="body"/>
          </p:nvPr>
        </p:nvSpPr>
        <p:spPr>
          <a:xfrm>
            <a:off x="946150" y="4860925"/>
            <a:ext cx="5208588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1444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1445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1446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1447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EE1B3C-0CCD-4FAB-86BA-105C14D6D9F3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14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2468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2469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2470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2471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9B9760-93F3-4C14-A2F8-2E9041220DBD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15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3492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3493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3494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3495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8AAE02-A77D-4BCE-A292-25912A070306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17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 2008 1004 Valladolidad Repercusiones del TDAH en la infancia3S15 2006 02 Barcelona TDAH Adana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Mardomingo: Repercusiones del TDAH en la infancia y adolescencia, Valladolid 4 octubre 2008II Simposio de actualización en TDAH. Fundación ADANA. Barcelona, Febrero 2006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9999D7F-4FCA-4B70-9FAD-82961EA03C3D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18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5540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5541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5542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5543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98CB9D-3857-44B4-A20C-C7365B21209E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19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66564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6565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6566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6567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03F7F2-7CB4-44C4-A909-02A928297FEB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21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8A9024-F875-464A-8CF7-83F4137A6149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22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AC2BC2-4926-4CAB-81A0-66CF030289D3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23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44EC50-E3DB-4BBB-AAB9-3358B5EFB48B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69636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69637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69638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69639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7239E6-C023-47C4-B471-E5C5118E4A5F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24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70660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70661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70662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70663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F2FF23-D7E7-4395-BECF-59E7FFA3B79F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25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EABDCA-A825-4D2E-B869-B33FC311FD93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28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2708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72709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72710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72711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A0BA43-CE9B-47F3-A603-7B88D98F28AE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29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1DC30C-3F19-4660-A92D-4CC3D9A7E157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31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4756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74757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74758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74759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117642C-665B-49AF-88E4-4083DCCC9A46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32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EACFA4-EC7A-4DF0-B483-870115B5E2EC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35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ED7E8F-B949-48D0-9DDB-2F6320DD78F4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36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432C26-D880-4131-A06E-455D7B3FE07C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37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636F52-7CE0-4D3B-A1A1-0E94D52135B5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38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FAD769-A7BF-4495-9DA2-CBA9019D64B0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4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CBA53C-F50D-4B63-92A6-E100B4BEB767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39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0900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80901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80902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80903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E70DF1-C6FB-4061-9709-6C8BD6A14DE1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40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>
              <a:defRPr/>
            </a:pPr>
            <a:endParaRPr lang="es-E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24335-C816-4699-9312-500999C02FD0}" type="slidenum">
              <a:rPr lang="es-ES" altLang="es-ES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42</a:t>
            </a:fld>
            <a:endParaRPr lang="es-ES" altLang="es-ES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79463"/>
            <a:ext cx="5111750" cy="3835400"/>
          </a:xfrm>
          <a:ln/>
        </p:spPr>
      </p:sp>
      <p:sp>
        <p:nvSpPr>
          <p:cNvPr id="8294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87000"/>
              </a:lnSpc>
              <a:spcBef>
                <a:spcPts val="400"/>
              </a:spcBef>
              <a:buSzPct val="80000"/>
            </a:pPr>
            <a:r>
              <a:rPr lang="es-ES" altLang="es-ES" sz="700" smtClean="0"/>
              <a:t>	</a:t>
            </a:r>
            <a:endParaRPr lang="es-ES" altLang="es-ES" sz="70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75DAB9-FDCC-45B3-8B32-34E91CBFFDEB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43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82AA03-E76B-43D2-9A76-60DA43D35546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44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01E44F-5E7F-423A-9E70-F94D30072F28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5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2CC516-0F7B-48E0-BB70-C2B63252DB75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6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581A7B-D301-42ED-840F-94F323B01B9C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7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6BAF36-751F-49B3-BCEF-D29F94CAE74E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8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F144DD-95EE-4498-98B4-B2AB67664581}" type="slidenum">
              <a:rPr lang="es-ES" altLang="es-ES" smtClean="0">
                <a:latin typeface="Times New Roman" pitchFamily="18" charset="0"/>
                <a:cs typeface="Arial" pitchFamily="34" charset="0"/>
              </a:rPr>
              <a:pPr/>
              <a:t>9</a:t>
            </a:fld>
            <a:endParaRPr lang="es-ES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58372" name="3 Marcador de encabezado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3S152005 02 TDAH Modelos neurobiológicos</a:t>
            </a:r>
          </a:p>
        </p:txBody>
      </p:sp>
      <p:sp>
        <p:nvSpPr>
          <p:cNvPr id="58373" name="4 Marcador de fecha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3S Síndromes: 15. Modelos neurobiológicos en el TDAH</a:t>
            </a:r>
          </a:p>
        </p:txBody>
      </p:sp>
      <p:sp>
        <p:nvSpPr>
          <p:cNvPr id="58374" name="5 Marcador de pie de página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ES_tradnl" altLang="es-ES" smtClean="0">
                <a:latin typeface="Times New Roman" pitchFamily="18" charset="0"/>
              </a:rPr>
              <a:t>MJ Mardomingo. 15. Modelos neurobiológicos en el TDAH. Curso de doctorado. Universidad de Alcalá. Hospital Ramón y Cajal, 8 febrero 2005</a:t>
            </a:r>
          </a:p>
        </p:txBody>
      </p:sp>
      <p:sp>
        <p:nvSpPr>
          <p:cNvPr id="58375" name="6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93F23D-D358-496C-81E0-3593BEED270C}" type="slidenum">
              <a:rPr lang="es-ES_tradnl" altLang="es-ES" smtClean="0">
                <a:latin typeface="Times New Roman" pitchFamily="18" charset="0"/>
                <a:cs typeface="Arial" pitchFamily="34" charset="0"/>
              </a:rPr>
              <a:pPr/>
              <a:t>10</a:t>
            </a:fld>
            <a:endParaRPr lang="es-ES_tradnl" altLang="es-E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5F36-092A-4AB2-A62A-F5DEF56131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6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765-98BB-47D2-81A5-C97476BE7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7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2E57-69A4-4390-829B-14F9986AA3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62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9A26-066C-4E1E-A8FD-08825B2170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5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9CC4-DB6F-4B7D-8552-79C5B436AE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03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FA74-5C79-4C71-A79F-5790EB89AD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68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D1F3-4215-45E3-85B2-994047CC79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73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09D8A-F7F3-48C4-8D8C-D03210B741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4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3942-BF66-44E4-BDD5-A6778152E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2B46-8B66-4D08-ACE0-4F565201B6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5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D8875-408C-4193-8825-514B80CB14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04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ADCE-50AF-480F-B94C-A03765998B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29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8E988D-BF95-4DCB-96FC-BCFD511196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nl.gov/sci/techresources/Human_Genome/graphics/slides/elsibottle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388350" cy="2060575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latin typeface="Sylfaen" pitchFamily="18" charset="0"/>
              </a:rPr>
              <a:t>Trastorno de Déficit de Atención con Hiperactividad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52750" y="4724400"/>
            <a:ext cx="6191250" cy="6477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  <a:latin typeface="Sylfaen" pitchFamily="18" charset="0"/>
              </a:rPr>
              <a:t>Francisco Díaz </a:t>
            </a:r>
            <a:r>
              <a:rPr lang="es-ES" sz="2000" dirty="0" err="1" smtClean="0">
                <a:solidFill>
                  <a:srgbClr val="FFFF00"/>
                </a:solidFill>
                <a:latin typeface="Sylfaen" pitchFamily="18" charset="0"/>
              </a:rPr>
              <a:t>Atienza</a:t>
            </a:r>
            <a:endParaRPr lang="es-ES" sz="2000" dirty="0" smtClean="0">
              <a:solidFill>
                <a:srgbClr val="FFFF00"/>
              </a:solidFill>
              <a:latin typeface="Sylfae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  <a:latin typeface="Sylfaen" pitchFamily="18" charset="0"/>
              </a:rPr>
              <a:t>Unidad de Salud Mental de Niños y Adolescentes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  <a:latin typeface="Sylfaen" pitchFamily="18" charset="0"/>
              </a:rPr>
              <a:t>Hospital Universitario Virgen de las Nieves</a:t>
            </a:r>
            <a:r>
              <a:rPr lang="es-ES" dirty="0" smtClean="0">
                <a:solidFill>
                  <a:srgbClr val="FFFF00"/>
                </a:solidFill>
                <a:latin typeface="Sylfaen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s-ES" dirty="0" smtClean="0">
              <a:solidFill>
                <a:srgbClr val="FFFF0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404813"/>
            <a:ext cx="6427787" cy="836612"/>
          </a:xfrm>
        </p:spPr>
        <p:txBody>
          <a:bodyPr/>
          <a:lstStyle/>
          <a:p>
            <a:pPr>
              <a:defRPr/>
            </a:pPr>
            <a:r>
              <a:rPr lang="es-ES" altLang="es-ES" sz="4000" dirty="0" smtClean="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Validez del TDA</a:t>
            </a:r>
            <a:r>
              <a:rPr lang="es-ES" altLang="es-ES" sz="4000" dirty="0" smtClean="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2484438" y="1557338"/>
            <a:ext cx="5854700" cy="3024187"/>
          </a:xfrm>
        </p:spPr>
        <p:txBody>
          <a:bodyPr/>
          <a:lstStyle/>
          <a:p>
            <a:pPr marL="357188" indent="-357188">
              <a:lnSpc>
                <a:spcPts val="3000"/>
              </a:lnSpc>
              <a:spcBef>
                <a:spcPts val="2100"/>
              </a:spcBef>
              <a:buClr>
                <a:srgbClr val="C7B20C"/>
              </a:buClr>
              <a:defRPr/>
            </a:pPr>
            <a:r>
              <a:rPr lang="es-ES" altLang="es-ES" sz="2500" dirty="0" smtClean="0">
                <a:latin typeface="Helvetica 45 Light"/>
                <a:ea typeface="Helvetica 45 Light"/>
                <a:cs typeface="Helvetica 45 Light"/>
              </a:rPr>
              <a:t>Es uno de los trastornos mejor investigados en Medicina</a:t>
            </a:r>
          </a:p>
          <a:p>
            <a:pPr marL="357188" indent="-357188">
              <a:lnSpc>
                <a:spcPts val="3000"/>
              </a:lnSpc>
              <a:spcBef>
                <a:spcPts val="2100"/>
              </a:spcBef>
              <a:buClr>
                <a:srgbClr val="C7B20C"/>
              </a:buClr>
              <a:defRPr/>
            </a:pPr>
            <a:r>
              <a:rPr lang="es-ES" altLang="es-ES" sz="2500" dirty="0" smtClean="0">
                <a:latin typeface="Helvetica 45 Light"/>
                <a:ea typeface="Helvetica 45 Light"/>
                <a:cs typeface="Helvetica 45 Light"/>
              </a:rPr>
              <a:t>Los datos sobre su validez son más concluyentes que en la mayoría de las enfermedades </a:t>
            </a:r>
          </a:p>
          <a:p>
            <a:pPr marL="357188" indent="-357188">
              <a:lnSpc>
                <a:spcPts val="3000"/>
              </a:lnSpc>
              <a:spcBef>
                <a:spcPts val="2100"/>
              </a:spcBef>
              <a:buClr>
                <a:srgbClr val="C7B20C"/>
              </a:buClr>
              <a:defRPr/>
            </a:pPr>
            <a:r>
              <a:rPr lang="es-ES" altLang="es-ES" sz="2500" dirty="0" smtClean="0">
                <a:latin typeface="Helvetica 45 Light"/>
                <a:ea typeface="Helvetica 45 Light"/>
                <a:cs typeface="Helvetica 45 Light"/>
              </a:rPr>
              <a:t>Amplio consenso clínico sobre la etiología y criterios diagnósticos </a:t>
            </a:r>
          </a:p>
        </p:txBody>
      </p:sp>
      <p:grpSp>
        <p:nvGrpSpPr>
          <p:cNvPr id="16388" name="Group 8"/>
          <p:cNvGrpSpPr>
            <a:grpSpLocks noChangeAspect="1"/>
          </p:cNvGrpSpPr>
          <p:nvPr/>
        </p:nvGrpSpPr>
        <p:grpSpPr bwMode="auto">
          <a:xfrm>
            <a:off x="7900988" y="765175"/>
            <a:ext cx="1035050" cy="1308100"/>
            <a:chOff x="299" y="799"/>
            <a:chExt cx="494" cy="623"/>
          </a:xfrm>
        </p:grpSpPr>
        <p:sp>
          <p:nvSpPr>
            <p:cNvPr id="16390" name="Freeform 9"/>
            <p:cNvSpPr>
              <a:spLocks noChangeAspect="1"/>
            </p:cNvSpPr>
            <p:nvPr/>
          </p:nvSpPr>
          <p:spPr bwMode="auto">
            <a:xfrm>
              <a:off x="338" y="799"/>
              <a:ext cx="41" cy="60"/>
            </a:xfrm>
            <a:custGeom>
              <a:avLst/>
              <a:gdLst>
                <a:gd name="T0" fmla="*/ 1 w 76"/>
                <a:gd name="T1" fmla="*/ 1 h 110"/>
                <a:gd name="T2" fmla="*/ 1 w 76"/>
                <a:gd name="T3" fmla="*/ 1 h 110"/>
                <a:gd name="T4" fmla="*/ 1 w 76"/>
                <a:gd name="T5" fmla="*/ 1 h 110"/>
                <a:gd name="T6" fmla="*/ 1 w 76"/>
                <a:gd name="T7" fmla="*/ 1 h 110"/>
                <a:gd name="T8" fmla="*/ 1 w 76"/>
                <a:gd name="T9" fmla="*/ 1 h 110"/>
                <a:gd name="T10" fmla="*/ 1 w 76"/>
                <a:gd name="T11" fmla="*/ 1 h 110"/>
                <a:gd name="T12" fmla="*/ 1 w 76"/>
                <a:gd name="T13" fmla="*/ 1 h 110"/>
                <a:gd name="T14" fmla="*/ 1 w 76"/>
                <a:gd name="T15" fmla="*/ 1 h 110"/>
                <a:gd name="T16" fmla="*/ 1 w 76"/>
                <a:gd name="T17" fmla="*/ 1 h 110"/>
                <a:gd name="T18" fmla="*/ 1 w 76"/>
                <a:gd name="T19" fmla="*/ 1 h 110"/>
                <a:gd name="T20" fmla="*/ 1 w 76"/>
                <a:gd name="T21" fmla="*/ 1 h 110"/>
                <a:gd name="T22" fmla="*/ 1 w 76"/>
                <a:gd name="T23" fmla="*/ 1 h 110"/>
                <a:gd name="T24" fmla="*/ 1 w 76"/>
                <a:gd name="T25" fmla="*/ 1 h 110"/>
                <a:gd name="T26" fmla="*/ 1 w 76"/>
                <a:gd name="T27" fmla="*/ 1 h 110"/>
                <a:gd name="T28" fmla="*/ 1 w 76"/>
                <a:gd name="T29" fmla="*/ 1 h 110"/>
                <a:gd name="T30" fmla="*/ 1 w 76"/>
                <a:gd name="T31" fmla="*/ 1 h 110"/>
                <a:gd name="T32" fmla="*/ 1 w 76"/>
                <a:gd name="T33" fmla="*/ 1 h 110"/>
                <a:gd name="T34" fmla="*/ 1 w 76"/>
                <a:gd name="T35" fmla="*/ 1 h 110"/>
                <a:gd name="T36" fmla="*/ 1 w 76"/>
                <a:gd name="T37" fmla="*/ 1 h 110"/>
                <a:gd name="T38" fmla="*/ 1 w 76"/>
                <a:gd name="T39" fmla="*/ 1 h 110"/>
                <a:gd name="T40" fmla="*/ 1 w 76"/>
                <a:gd name="T41" fmla="*/ 1 h 110"/>
                <a:gd name="T42" fmla="*/ 1 w 76"/>
                <a:gd name="T43" fmla="*/ 1 h 110"/>
                <a:gd name="T44" fmla="*/ 1 w 76"/>
                <a:gd name="T45" fmla="*/ 1 h 110"/>
                <a:gd name="T46" fmla="*/ 1 w 76"/>
                <a:gd name="T47" fmla="*/ 1 h 110"/>
                <a:gd name="T48" fmla="*/ 0 w 76"/>
                <a:gd name="T49" fmla="*/ 1 h 110"/>
                <a:gd name="T50" fmla="*/ 0 w 76"/>
                <a:gd name="T51" fmla="*/ 1 h 110"/>
                <a:gd name="T52" fmla="*/ 1 w 76"/>
                <a:gd name="T53" fmla="*/ 1 h 110"/>
                <a:gd name="T54" fmla="*/ 1 w 76"/>
                <a:gd name="T55" fmla="*/ 1 h 110"/>
                <a:gd name="T56" fmla="*/ 1 w 76"/>
                <a:gd name="T57" fmla="*/ 1 h 110"/>
                <a:gd name="T58" fmla="*/ 1 w 76"/>
                <a:gd name="T59" fmla="*/ 1 h 110"/>
                <a:gd name="T60" fmla="*/ 1 w 76"/>
                <a:gd name="T61" fmla="*/ 1 h 110"/>
                <a:gd name="T62" fmla="*/ 1 w 76"/>
                <a:gd name="T63" fmla="*/ 1 h 110"/>
                <a:gd name="T64" fmla="*/ 1 w 76"/>
                <a:gd name="T65" fmla="*/ 1 h 110"/>
                <a:gd name="T66" fmla="*/ 1 w 76"/>
                <a:gd name="T67" fmla="*/ 1 h 110"/>
                <a:gd name="T68" fmla="*/ 1 w 76"/>
                <a:gd name="T69" fmla="*/ 1 h 110"/>
                <a:gd name="T70" fmla="*/ 1 w 76"/>
                <a:gd name="T71" fmla="*/ 1 h 110"/>
                <a:gd name="T72" fmla="*/ 1 w 76"/>
                <a:gd name="T73" fmla="*/ 1 h 110"/>
                <a:gd name="T74" fmla="*/ 1 w 76"/>
                <a:gd name="T75" fmla="*/ 1 h 110"/>
                <a:gd name="T76" fmla="*/ 1 w 76"/>
                <a:gd name="T77" fmla="*/ 1 h 110"/>
                <a:gd name="T78" fmla="*/ 1 w 76"/>
                <a:gd name="T79" fmla="*/ 1 h 110"/>
                <a:gd name="T80" fmla="*/ 1 w 76"/>
                <a:gd name="T81" fmla="*/ 1 h 110"/>
                <a:gd name="T82" fmla="*/ 1 w 76"/>
                <a:gd name="T83" fmla="*/ 1 h 110"/>
                <a:gd name="T84" fmla="*/ 1 w 76"/>
                <a:gd name="T85" fmla="*/ 0 h 110"/>
                <a:gd name="T86" fmla="*/ 1 w 76"/>
                <a:gd name="T87" fmla="*/ 0 h 110"/>
                <a:gd name="T88" fmla="*/ 1 w 76"/>
                <a:gd name="T89" fmla="*/ 1 h 110"/>
                <a:gd name="T90" fmla="*/ 1 w 76"/>
                <a:gd name="T91" fmla="*/ 1 h 110"/>
                <a:gd name="T92" fmla="*/ 1 w 76"/>
                <a:gd name="T93" fmla="*/ 1 h 110"/>
                <a:gd name="T94" fmla="*/ 1 w 76"/>
                <a:gd name="T95" fmla="*/ 1 h 1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"/>
                <a:gd name="T145" fmla="*/ 0 h 110"/>
                <a:gd name="T146" fmla="*/ 76 w 76"/>
                <a:gd name="T147" fmla="*/ 110 h 1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" h="110">
                  <a:moveTo>
                    <a:pt x="49" y="23"/>
                  </a:moveTo>
                  <a:lnTo>
                    <a:pt x="50" y="23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7" y="26"/>
                  </a:lnTo>
                  <a:lnTo>
                    <a:pt x="68" y="27"/>
                  </a:lnTo>
                  <a:lnTo>
                    <a:pt x="70" y="30"/>
                  </a:lnTo>
                  <a:lnTo>
                    <a:pt x="71" y="33"/>
                  </a:lnTo>
                  <a:lnTo>
                    <a:pt x="73" y="36"/>
                  </a:lnTo>
                  <a:lnTo>
                    <a:pt x="74" y="39"/>
                  </a:lnTo>
                  <a:lnTo>
                    <a:pt x="74" y="43"/>
                  </a:lnTo>
                  <a:lnTo>
                    <a:pt x="76" y="46"/>
                  </a:lnTo>
                  <a:lnTo>
                    <a:pt x="76" y="49"/>
                  </a:lnTo>
                  <a:lnTo>
                    <a:pt x="76" y="54"/>
                  </a:lnTo>
                  <a:lnTo>
                    <a:pt x="76" y="57"/>
                  </a:lnTo>
                  <a:lnTo>
                    <a:pt x="76" y="60"/>
                  </a:lnTo>
                  <a:lnTo>
                    <a:pt x="76" y="64"/>
                  </a:lnTo>
                  <a:lnTo>
                    <a:pt x="76" y="67"/>
                  </a:lnTo>
                  <a:lnTo>
                    <a:pt x="74" y="72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4" y="82"/>
                  </a:lnTo>
                  <a:lnTo>
                    <a:pt x="74" y="83"/>
                  </a:lnTo>
                  <a:lnTo>
                    <a:pt x="73" y="86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68" y="92"/>
                  </a:lnTo>
                  <a:lnTo>
                    <a:pt x="67" y="95"/>
                  </a:lnTo>
                  <a:lnTo>
                    <a:pt x="65" y="97"/>
                  </a:lnTo>
                  <a:lnTo>
                    <a:pt x="64" y="98"/>
                  </a:lnTo>
                  <a:lnTo>
                    <a:pt x="61" y="100"/>
                  </a:lnTo>
                  <a:lnTo>
                    <a:pt x="59" y="101"/>
                  </a:lnTo>
                  <a:lnTo>
                    <a:pt x="56" y="103"/>
                  </a:lnTo>
                  <a:lnTo>
                    <a:pt x="55" y="104"/>
                  </a:lnTo>
                  <a:lnTo>
                    <a:pt x="52" y="106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46" y="109"/>
                  </a:lnTo>
                  <a:lnTo>
                    <a:pt x="44" y="110"/>
                  </a:lnTo>
                  <a:lnTo>
                    <a:pt x="43" y="110"/>
                  </a:lnTo>
                  <a:lnTo>
                    <a:pt x="42" y="110"/>
                  </a:lnTo>
                  <a:lnTo>
                    <a:pt x="40" y="110"/>
                  </a:lnTo>
                  <a:lnTo>
                    <a:pt x="39" y="110"/>
                  </a:lnTo>
                  <a:lnTo>
                    <a:pt x="37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1" y="109"/>
                  </a:lnTo>
                  <a:lnTo>
                    <a:pt x="30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21" y="97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3" y="94"/>
                  </a:lnTo>
                  <a:lnTo>
                    <a:pt x="12" y="92"/>
                  </a:lnTo>
                  <a:lnTo>
                    <a:pt x="10" y="91"/>
                  </a:lnTo>
                  <a:lnTo>
                    <a:pt x="9" y="91"/>
                  </a:lnTo>
                  <a:lnTo>
                    <a:pt x="9" y="89"/>
                  </a:lnTo>
                  <a:lnTo>
                    <a:pt x="7" y="88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4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5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0" y="32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4" y="17"/>
                  </a:lnTo>
                  <a:lnTo>
                    <a:pt x="46" y="20"/>
                  </a:lnTo>
                  <a:lnTo>
                    <a:pt x="47" y="21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1" name="Freeform 10"/>
            <p:cNvSpPr>
              <a:spLocks noChangeAspect="1"/>
            </p:cNvSpPr>
            <p:nvPr/>
          </p:nvSpPr>
          <p:spPr bwMode="auto">
            <a:xfrm>
              <a:off x="364" y="811"/>
              <a:ext cx="11" cy="3"/>
            </a:xfrm>
            <a:custGeom>
              <a:avLst/>
              <a:gdLst>
                <a:gd name="T0" fmla="*/ 0 w 19"/>
                <a:gd name="T1" fmla="*/ 1 h 6"/>
                <a:gd name="T2" fmla="*/ 1 w 19"/>
                <a:gd name="T3" fmla="*/ 1 h 6"/>
                <a:gd name="T4" fmla="*/ 1 w 19"/>
                <a:gd name="T5" fmla="*/ 0 h 6"/>
                <a:gd name="T6" fmla="*/ 1 w 19"/>
                <a:gd name="T7" fmla="*/ 0 h 6"/>
                <a:gd name="T8" fmla="*/ 1 w 19"/>
                <a:gd name="T9" fmla="*/ 0 h 6"/>
                <a:gd name="T10" fmla="*/ 1 w 19"/>
                <a:gd name="T11" fmla="*/ 0 h 6"/>
                <a:gd name="T12" fmla="*/ 1 w 19"/>
                <a:gd name="T13" fmla="*/ 0 h 6"/>
                <a:gd name="T14" fmla="*/ 1 w 19"/>
                <a:gd name="T15" fmla="*/ 1 h 6"/>
                <a:gd name="T16" fmla="*/ 1 w 19"/>
                <a:gd name="T17" fmla="*/ 1 h 6"/>
                <a:gd name="T18" fmla="*/ 1 w 19"/>
                <a:gd name="T19" fmla="*/ 1 h 6"/>
                <a:gd name="T20" fmla="*/ 1 w 19"/>
                <a:gd name="T21" fmla="*/ 1 h 6"/>
                <a:gd name="T22" fmla="*/ 1 w 19"/>
                <a:gd name="T23" fmla="*/ 1 h 6"/>
                <a:gd name="T24" fmla="*/ 1 w 19"/>
                <a:gd name="T25" fmla="*/ 1 h 6"/>
                <a:gd name="T26" fmla="*/ 1 w 19"/>
                <a:gd name="T27" fmla="*/ 1 h 6"/>
                <a:gd name="T28" fmla="*/ 1 w 19"/>
                <a:gd name="T29" fmla="*/ 1 h 6"/>
                <a:gd name="T30" fmla="*/ 1 w 19"/>
                <a:gd name="T31" fmla="*/ 1 h 6"/>
                <a:gd name="T32" fmla="*/ 1 w 19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6"/>
                <a:gd name="T53" fmla="*/ 19 w 19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6">
                  <a:moveTo>
                    <a:pt x="0" y="2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9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2" name="Freeform 11"/>
            <p:cNvSpPr>
              <a:spLocks noChangeAspect="1"/>
            </p:cNvSpPr>
            <p:nvPr/>
          </p:nvSpPr>
          <p:spPr bwMode="auto">
            <a:xfrm>
              <a:off x="375" y="814"/>
              <a:ext cx="4" cy="30"/>
            </a:xfrm>
            <a:custGeom>
              <a:avLst/>
              <a:gdLst>
                <a:gd name="T0" fmla="*/ 0 w 8"/>
                <a:gd name="T1" fmla="*/ 0 h 55"/>
                <a:gd name="T2" fmla="*/ 1 w 8"/>
                <a:gd name="T3" fmla="*/ 1 h 55"/>
                <a:gd name="T4" fmla="*/ 1 w 8"/>
                <a:gd name="T5" fmla="*/ 1 h 55"/>
                <a:gd name="T6" fmla="*/ 1 w 8"/>
                <a:gd name="T7" fmla="*/ 1 h 55"/>
                <a:gd name="T8" fmla="*/ 1 w 8"/>
                <a:gd name="T9" fmla="*/ 1 h 55"/>
                <a:gd name="T10" fmla="*/ 1 w 8"/>
                <a:gd name="T11" fmla="*/ 1 h 55"/>
                <a:gd name="T12" fmla="*/ 1 w 8"/>
                <a:gd name="T13" fmla="*/ 1 h 55"/>
                <a:gd name="T14" fmla="*/ 1 w 8"/>
                <a:gd name="T15" fmla="*/ 1 h 55"/>
                <a:gd name="T16" fmla="*/ 1 w 8"/>
                <a:gd name="T17" fmla="*/ 1 h 55"/>
                <a:gd name="T18" fmla="*/ 1 w 8"/>
                <a:gd name="T19" fmla="*/ 1 h 55"/>
                <a:gd name="T20" fmla="*/ 1 w 8"/>
                <a:gd name="T21" fmla="*/ 1 h 55"/>
                <a:gd name="T22" fmla="*/ 1 w 8"/>
                <a:gd name="T23" fmla="*/ 1 h 55"/>
                <a:gd name="T24" fmla="*/ 1 w 8"/>
                <a:gd name="T25" fmla="*/ 1 h 55"/>
                <a:gd name="T26" fmla="*/ 1 w 8"/>
                <a:gd name="T27" fmla="*/ 1 h 55"/>
                <a:gd name="T28" fmla="*/ 1 w 8"/>
                <a:gd name="T29" fmla="*/ 1 h 55"/>
                <a:gd name="T30" fmla="*/ 1 w 8"/>
                <a:gd name="T31" fmla="*/ 1 h 55"/>
                <a:gd name="T32" fmla="*/ 1 w 8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55"/>
                <a:gd name="T53" fmla="*/ 8 w 8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55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5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3" name="Freeform 12"/>
            <p:cNvSpPr>
              <a:spLocks noChangeAspect="1"/>
            </p:cNvSpPr>
            <p:nvPr/>
          </p:nvSpPr>
          <p:spPr bwMode="auto">
            <a:xfrm>
              <a:off x="363" y="844"/>
              <a:ext cx="15" cy="15"/>
            </a:xfrm>
            <a:custGeom>
              <a:avLst/>
              <a:gdLst>
                <a:gd name="T0" fmla="*/ 1 w 28"/>
                <a:gd name="T1" fmla="*/ 0 h 27"/>
                <a:gd name="T2" fmla="*/ 1 w 28"/>
                <a:gd name="T3" fmla="*/ 1 h 27"/>
                <a:gd name="T4" fmla="*/ 1 w 28"/>
                <a:gd name="T5" fmla="*/ 1 h 27"/>
                <a:gd name="T6" fmla="*/ 1 w 28"/>
                <a:gd name="T7" fmla="*/ 1 h 27"/>
                <a:gd name="T8" fmla="*/ 1 w 28"/>
                <a:gd name="T9" fmla="*/ 1 h 27"/>
                <a:gd name="T10" fmla="*/ 1 w 28"/>
                <a:gd name="T11" fmla="*/ 1 h 27"/>
                <a:gd name="T12" fmla="*/ 1 w 28"/>
                <a:gd name="T13" fmla="*/ 1 h 27"/>
                <a:gd name="T14" fmla="*/ 1 w 28"/>
                <a:gd name="T15" fmla="*/ 1 h 27"/>
                <a:gd name="T16" fmla="*/ 1 w 28"/>
                <a:gd name="T17" fmla="*/ 1 h 27"/>
                <a:gd name="T18" fmla="*/ 1 w 28"/>
                <a:gd name="T19" fmla="*/ 1 h 27"/>
                <a:gd name="T20" fmla="*/ 1 w 28"/>
                <a:gd name="T21" fmla="*/ 1 h 27"/>
                <a:gd name="T22" fmla="*/ 1 w 28"/>
                <a:gd name="T23" fmla="*/ 1 h 27"/>
                <a:gd name="T24" fmla="*/ 1 w 28"/>
                <a:gd name="T25" fmla="*/ 1 h 27"/>
                <a:gd name="T26" fmla="*/ 1 w 28"/>
                <a:gd name="T27" fmla="*/ 1 h 27"/>
                <a:gd name="T28" fmla="*/ 1 w 28"/>
                <a:gd name="T29" fmla="*/ 1 h 27"/>
                <a:gd name="T30" fmla="*/ 1 w 28"/>
                <a:gd name="T31" fmla="*/ 1 h 27"/>
                <a:gd name="T32" fmla="*/ 0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7"/>
                <a:gd name="T53" fmla="*/ 28 w 28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7">
                  <a:moveTo>
                    <a:pt x="28" y="0"/>
                  </a:moveTo>
                  <a:lnTo>
                    <a:pt x="28" y="1"/>
                  </a:lnTo>
                  <a:lnTo>
                    <a:pt x="27" y="4"/>
                  </a:lnTo>
                  <a:lnTo>
                    <a:pt x="25" y="6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1" y="27"/>
                  </a:lnTo>
                  <a:lnTo>
                    <a:pt x="0" y="2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4" name="Freeform 13"/>
            <p:cNvSpPr>
              <a:spLocks noChangeAspect="1"/>
            </p:cNvSpPr>
            <p:nvPr/>
          </p:nvSpPr>
          <p:spPr bwMode="auto">
            <a:xfrm>
              <a:off x="353" y="857"/>
              <a:ext cx="10" cy="2"/>
            </a:xfrm>
            <a:custGeom>
              <a:avLst/>
              <a:gdLst>
                <a:gd name="T0" fmla="*/ 1 w 18"/>
                <a:gd name="T1" fmla="*/ 1 h 4"/>
                <a:gd name="T2" fmla="*/ 1 w 18"/>
                <a:gd name="T3" fmla="*/ 1 h 4"/>
                <a:gd name="T4" fmla="*/ 1 w 18"/>
                <a:gd name="T5" fmla="*/ 1 h 4"/>
                <a:gd name="T6" fmla="*/ 1 w 18"/>
                <a:gd name="T7" fmla="*/ 1 h 4"/>
                <a:gd name="T8" fmla="*/ 1 w 18"/>
                <a:gd name="T9" fmla="*/ 1 h 4"/>
                <a:gd name="T10" fmla="*/ 1 w 18"/>
                <a:gd name="T11" fmla="*/ 1 h 4"/>
                <a:gd name="T12" fmla="*/ 1 w 18"/>
                <a:gd name="T13" fmla="*/ 1 h 4"/>
                <a:gd name="T14" fmla="*/ 1 w 18"/>
                <a:gd name="T15" fmla="*/ 1 h 4"/>
                <a:gd name="T16" fmla="*/ 1 w 18"/>
                <a:gd name="T17" fmla="*/ 1 h 4"/>
                <a:gd name="T18" fmla="*/ 1 w 18"/>
                <a:gd name="T19" fmla="*/ 1 h 4"/>
                <a:gd name="T20" fmla="*/ 1 w 18"/>
                <a:gd name="T21" fmla="*/ 1 h 4"/>
                <a:gd name="T22" fmla="*/ 1 w 18"/>
                <a:gd name="T23" fmla="*/ 1 h 4"/>
                <a:gd name="T24" fmla="*/ 1 w 18"/>
                <a:gd name="T25" fmla="*/ 1 h 4"/>
                <a:gd name="T26" fmla="*/ 1 w 18"/>
                <a:gd name="T27" fmla="*/ 1 h 4"/>
                <a:gd name="T28" fmla="*/ 1 w 18"/>
                <a:gd name="T29" fmla="*/ 1 h 4"/>
                <a:gd name="T30" fmla="*/ 0 w 18"/>
                <a:gd name="T31" fmla="*/ 1 h 4"/>
                <a:gd name="T32" fmla="*/ 0 w 18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"/>
                <a:gd name="T53" fmla="*/ 18 w 18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">
                  <a:moveTo>
                    <a:pt x="18" y="3"/>
                  </a:moveTo>
                  <a:lnTo>
                    <a:pt x="16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5" name="Freeform 14"/>
            <p:cNvSpPr>
              <a:spLocks noChangeAspect="1"/>
            </p:cNvSpPr>
            <p:nvPr/>
          </p:nvSpPr>
          <p:spPr bwMode="auto">
            <a:xfrm>
              <a:off x="348" y="851"/>
              <a:ext cx="5" cy="6"/>
            </a:xfrm>
            <a:custGeom>
              <a:avLst/>
              <a:gdLst>
                <a:gd name="T0" fmla="*/ 1 w 9"/>
                <a:gd name="T1" fmla="*/ 1 h 12"/>
                <a:gd name="T2" fmla="*/ 1 w 9"/>
                <a:gd name="T3" fmla="*/ 1 h 12"/>
                <a:gd name="T4" fmla="*/ 1 w 9"/>
                <a:gd name="T5" fmla="*/ 1 h 12"/>
                <a:gd name="T6" fmla="*/ 1 w 9"/>
                <a:gd name="T7" fmla="*/ 1 h 12"/>
                <a:gd name="T8" fmla="*/ 1 w 9"/>
                <a:gd name="T9" fmla="*/ 1 h 12"/>
                <a:gd name="T10" fmla="*/ 1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1 w 9"/>
                <a:gd name="T27" fmla="*/ 1 h 12"/>
                <a:gd name="T28" fmla="*/ 0 w 9"/>
                <a:gd name="T29" fmla="*/ 1 h 12"/>
                <a:gd name="T30" fmla="*/ 0 w 9"/>
                <a:gd name="T31" fmla="*/ 1 h 12"/>
                <a:gd name="T32" fmla="*/ 0 w 9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2"/>
                <a:gd name="T53" fmla="*/ 9 w 9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2">
                  <a:moveTo>
                    <a:pt x="9" y="12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6" name="Freeform 15"/>
            <p:cNvSpPr>
              <a:spLocks noChangeAspect="1"/>
            </p:cNvSpPr>
            <p:nvPr/>
          </p:nvSpPr>
          <p:spPr bwMode="auto">
            <a:xfrm>
              <a:off x="339" y="844"/>
              <a:ext cx="9" cy="7"/>
            </a:xfrm>
            <a:custGeom>
              <a:avLst/>
              <a:gdLst>
                <a:gd name="T0" fmla="*/ 1 w 17"/>
                <a:gd name="T1" fmla="*/ 1 h 12"/>
                <a:gd name="T2" fmla="*/ 1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1 h 12"/>
                <a:gd name="T22" fmla="*/ 1 w 17"/>
                <a:gd name="T23" fmla="*/ 1 h 12"/>
                <a:gd name="T24" fmla="*/ 1 w 17"/>
                <a:gd name="T25" fmla="*/ 1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0 h 12"/>
                <a:gd name="T32" fmla="*/ 0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7" y="12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7" name="Freeform 16"/>
            <p:cNvSpPr>
              <a:spLocks noChangeAspect="1"/>
            </p:cNvSpPr>
            <p:nvPr/>
          </p:nvSpPr>
          <p:spPr bwMode="auto">
            <a:xfrm>
              <a:off x="338" y="836"/>
              <a:ext cx="1" cy="8"/>
            </a:xfrm>
            <a:custGeom>
              <a:avLst/>
              <a:gdLst>
                <a:gd name="T0" fmla="*/ 1 w 2"/>
                <a:gd name="T1" fmla="*/ 1 h 15"/>
                <a:gd name="T2" fmla="*/ 1 w 2"/>
                <a:gd name="T3" fmla="*/ 1 h 15"/>
                <a:gd name="T4" fmla="*/ 1 w 2"/>
                <a:gd name="T5" fmla="*/ 1 h 15"/>
                <a:gd name="T6" fmla="*/ 0 w 2"/>
                <a:gd name="T7" fmla="*/ 1 h 15"/>
                <a:gd name="T8" fmla="*/ 0 w 2"/>
                <a:gd name="T9" fmla="*/ 1 h 15"/>
                <a:gd name="T10" fmla="*/ 0 w 2"/>
                <a:gd name="T11" fmla="*/ 1 h 15"/>
                <a:gd name="T12" fmla="*/ 0 w 2"/>
                <a:gd name="T13" fmla="*/ 1 h 15"/>
                <a:gd name="T14" fmla="*/ 0 w 2"/>
                <a:gd name="T15" fmla="*/ 1 h 15"/>
                <a:gd name="T16" fmla="*/ 0 w 2"/>
                <a:gd name="T17" fmla="*/ 1 h 15"/>
                <a:gd name="T18" fmla="*/ 0 w 2"/>
                <a:gd name="T19" fmla="*/ 1 h 15"/>
                <a:gd name="T20" fmla="*/ 1 w 2"/>
                <a:gd name="T21" fmla="*/ 1 h 15"/>
                <a:gd name="T22" fmla="*/ 1 w 2"/>
                <a:gd name="T23" fmla="*/ 1 h 15"/>
                <a:gd name="T24" fmla="*/ 1 w 2"/>
                <a:gd name="T25" fmla="*/ 1 h 15"/>
                <a:gd name="T26" fmla="*/ 1 w 2"/>
                <a:gd name="T27" fmla="*/ 1 h 15"/>
                <a:gd name="T28" fmla="*/ 1 w 2"/>
                <a:gd name="T29" fmla="*/ 1 h 15"/>
                <a:gd name="T30" fmla="*/ 1 w 2"/>
                <a:gd name="T31" fmla="*/ 0 h 15"/>
                <a:gd name="T32" fmla="*/ 1 w 2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5"/>
                <a:gd name="T53" fmla="*/ 2 w 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5">
                  <a:moveTo>
                    <a:pt x="2" y="15"/>
                  </a:moveTo>
                  <a:lnTo>
                    <a:pt x="2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8" name="Freeform 17"/>
            <p:cNvSpPr>
              <a:spLocks noChangeAspect="1"/>
            </p:cNvSpPr>
            <p:nvPr/>
          </p:nvSpPr>
          <p:spPr bwMode="auto">
            <a:xfrm>
              <a:off x="339" y="823"/>
              <a:ext cx="6" cy="13"/>
            </a:xfrm>
            <a:custGeom>
              <a:avLst/>
              <a:gdLst>
                <a:gd name="T0" fmla="*/ 0 w 11"/>
                <a:gd name="T1" fmla="*/ 1 h 24"/>
                <a:gd name="T2" fmla="*/ 1 w 11"/>
                <a:gd name="T3" fmla="*/ 1 h 24"/>
                <a:gd name="T4" fmla="*/ 1 w 11"/>
                <a:gd name="T5" fmla="*/ 1 h 24"/>
                <a:gd name="T6" fmla="*/ 1 w 11"/>
                <a:gd name="T7" fmla="*/ 1 h 24"/>
                <a:gd name="T8" fmla="*/ 1 w 11"/>
                <a:gd name="T9" fmla="*/ 1 h 24"/>
                <a:gd name="T10" fmla="*/ 1 w 11"/>
                <a:gd name="T11" fmla="*/ 1 h 24"/>
                <a:gd name="T12" fmla="*/ 1 w 11"/>
                <a:gd name="T13" fmla="*/ 1 h 24"/>
                <a:gd name="T14" fmla="*/ 1 w 11"/>
                <a:gd name="T15" fmla="*/ 1 h 24"/>
                <a:gd name="T16" fmla="*/ 1 w 11"/>
                <a:gd name="T17" fmla="*/ 1 h 24"/>
                <a:gd name="T18" fmla="*/ 1 w 11"/>
                <a:gd name="T19" fmla="*/ 1 h 24"/>
                <a:gd name="T20" fmla="*/ 1 w 11"/>
                <a:gd name="T21" fmla="*/ 1 h 24"/>
                <a:gd name="T22" fmla="*/ 1 w 11"/>
                <a:gd name="T23" fmla="*/ 1 h 24"/>
                <a:gd name="T24" fmla="*/ 1 w 11"/>
                <a:gd name="T25" fmla="*/ 1 h 24"/>
                <a:gd name="T26" fmla="*/ 1 w 11"/>
                <a:gd name="T27" fmla="*/ 1 h 24"/>
                <a:gd name="T28" fmla="*/ 1 w 11"/>
                <a:gd name="T29" fmla="*/ 1 h 24"/>
                <a:gd name="T30" fmla="*/ 1 w 11"/>
                <a:gd name="T31" fmla="*/ 1 h 24"/>
                <a:gd name="T32" fmla="*/ 1 w 11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4"/>
                <a:gd name="T53" fmla="*/ 11 w 1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4">
                  <a:moveTo>
                    <a:pt x="0" y="24"/>
                  </a:moveTo>
                  <a:lnTo>
                    <a:pt x="1" y="23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99" name="Freeform 18"/>
            <p:cNvSpPr>
              <a:spLocks noChangeAspect="1"/>
            </p:cNvSpPr>
            <p:nvPr/>
          </p:nvSpPr>
          <p:spPr bwMode="auto">
            <a:xfrm>
              <a:off x="345" y="822"/>
              <a:ext cx="1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0 w 3"/>
                <a:gd name="T7" fmla="*/ 1 h 1"/>
                <a:gd name="T8" fmla="*/ 0 w 3"/>
                <a:gd name="T9" fmla="*/ 1 h 1"/>
                <a:gd name="T10" fmla="*/ 0 w 3"/>
                <a:gd name="T11" fmla="*/ 1 h 1"/>
                <a:gd name="T12" fmla="*/ 0 w 3"/>
                <a:gd name="T13" fmla="*/ 1 h 1"/>
                <a:gd name="T14" fmla="*/ 0 w 3"/>
                <a:gd name="T15" fmla="*/ 1 h 1"/>
                <a:gd name="T16" fmla="*/ 0 w 3"/>
                <a:gd name="T17" fmla="*/ 1 h 1"/>
                <a:gd name="T18" fmla="*/ 0 w 3"/>
                <a:gd name="T19" fmla="*/ 1 h 1"/>
                <a:gd name="T20" fmla="*/ 0 w 3"/>
                <a:gd name="T21" fmla="*/ 1 h 1"/>
                <a:gd name="T22" fmla="*/ 0 w 3"/>
                <a:gd name="T23" fmla="*/ 1 h 1"/>
                <a:gd name="T24" fmla="*/ 0 w 3"/>
                <a:gd name="T25" fmla="*/ 1 h 1"/>
                <a:gd name="T26" fmla="*/ 0 w 3"/>
                <a:gd name="T27" fmla="*/ 0 h 1"/>
                <a:gd name="T28" fmla="*/ 0 w 3"/>
                <a:gd name="T29" fmla="*/ 0 h 1"/>
                <a:gd name="T30" fmla="*/ 0 w 3"/>
                <a:gd name="T31" fmla="*/ 0 h 1"/>
                <a:gd name="T32" fmla="*/ 0 w 3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"/>
                <a:gd name="T53" fmla="*/ 3 w 3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0" name="Freeform 19"/>
            <p:cNvSpPr>
              <a:spLocks noChangeAspect="1"/>
            </p:cNvSpPr>
            <p:nvPr/>
          </p:nvSpPr>
          <p:spPr bwMode="auto">
            <a:xfrm>
              <a:off x="340" y="801"/>
              <a:ext cx="6" cy="21"/>
            </a:xfrm>
            <a:custGeom>
              <a:avLst/>
              <a:gdLst>
                <a:gd name="T0" fmla="*/ 1 w 12"/>
                <a:gd name="T1" fmla="*/ 1 h 39"/>
                <a:gd name="T2" fmla="*/ 1 w 12"/>
                <a:gd name="T3" fmla="*/ 1 h 39"/>
                <a:gd name="T4" fmla="*/ 1 w 12"/>
                <a:gd name="T5" fmla="*/ 1 h 39"/>
                <a:gd name="T6" fmla="*/ 1 w 12"/>
                <a:gd name="T7" fmla="*/ 1 h 39"/>
                <a:gd name="T8" fmla="*/ 1 w 12"/>
                <a:gd name="T9" fmla="*/ 1 h 39"/>
                <a:gd name="T10" fmla="*/ 1 w 12"/>
                <a:gd name="T11" fmla="*/ 1 h 39"/>
                <a:gd name="T12" fmla="*/ 1 w 12"/>
                <a:gd name="T13" fmla="*/ 1 h 39"/>
                <a:gd name="T14" fmla="*/ 1 w 12"/>
                <a:gd name="T15" fmla="*/ 1 h 39"/>
                <a:gd name="T16" fmla="*/ 1 w 12"/>
                <a:gd name="T17" fmla="*/ 1 h 39"/>
                <a:gd name="T18" fmla="*/ 1 w 12"/>
                <a:gd name="T19" fmla="*/ 1 h 39"/>
                <a:gd name="T20" fmla="*/ 1 w 12"/>
                <a:gd name="T21" fmla="*/ 1 h 39"/>
                <a:gd name="T22" fmla="*/ 1 w 12"/>
                <a:gd name="T23" fmla="*/ 1 h 39"/>
                <a:gd name="T24" fmla="*/ 0 w 12"/>
                <a:gd name="T25" fmla="*/ 1 h 39"/>
                <a:gd name="T26" fmla="*/ 1 w 12"/>
                <a:gd name="T27" fmla="*/ 1 h 39"/>
                <a:gd name="T28" fmla="*/ 1 w 12"/>
                <a:gd name="T29" fmla="*/ 1 h 39"/>
                <a:gd name="T30" fmla="*/ 1 w 12"/>
                <a:gd name="T31" fmla="*/ 1 h 39"/>
                <a:gd name="T32" fmla="*/ 1 w 12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9"/>
                <a:gd name="T53" fmla="*/ 12 w 1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9">
                  <a:moveTo>
                    <a:pt x="12" y="39"/>
                  </a:moveTo>
                  <a:lnTo>
                    <a:pt x="11" y="37"/>
                  </a:lnTo>
                  <a:lnTo>
                    <a:pt x="9" y="35"/>
                  </a:lnTo>
                  <a:lnTo>
                    <a:pt x="9" y="33"/>
                  </a:lnTo>
                  <a:lnTo>
                    <a:pt x="8" y="30"/>
                  </a:lnTo>
                  <a:lnTo>
                    <a:pt x="6" y="29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1" name="Freeform 20"/>
            <p:cNvSpPr>
              <a:spLocks noChangeAspect="1"/>
            </p:cNvSpPr>
            <p:nvPr/>
          </p:nvSpPr>
          <p:spPr bwMode="auto">
            <a:xfrm>
              <a:off x="341" y="799"/>
              <a:ext cx="10" cy="2"/>
            </a:xfrm>
            <a:custGeom>
              <a:avLst/>
              <a:gdLst>
                <a:gd name="T0" fmla="*/ 0 w 17"/>
                <a:gd name="T1" fmla="*/ 1 h 3"/>
                <a:gd name="T2" fmla="*/ 1 w 17"/>
                <a:gd name="T3" fmla="*/ 1 h 3"/>
                <a:gd name="T4" fmla="*/ 1 w 17"/>
                <a:gd name="T5" fmla="*/ 1 h 3"/>
                <a:gd name="T6" fmla="*/ 1 w 17"/>
                <a:gd name="T7" fmla="*/ 1 h 3"/>
                <a:gd name="T8" fmla="*/ 1 w 17"/>
                <a:gd name="T9" fmla="*/ 1 h 3"/>
                <a:gd name="T10" fmla="*/ 1 w 17"/>
                <a:gd name="T11" fmla="*/ 1 h 3"/>
                <a:gd name="T12" fmla="*/ 1 w 17"/>
                <a:gd name="T13" fmla="*/ 1 h 3"/>
                <a:gd name="T14" fmla="*/ 1 w 17"/>
                <a:gd name="T15" fmla="*/ 1 h 3"/>
                <a:gd name="T16" fmla="*/ 1 w 17"/>
                <a:gd name="T17" fmla="*/ 0 h 3"/>
                <a:gd name="T18" fmla="*/ 1 w 17"/>
                <a:gd name="T19" fmla="*/ 0 h 3"/>
                <a:gd name="T20" fmla="*/ 1 w 17"/>
                <a:gd name="T21" fmla="*/ 0 h 3"/>
                <a:gd name="T22" fmla="*/ 1 w 17"/>
                <a:gd name="T23" fmla="*/ 0 h 3"/>
                <a:gd name="T24" fmla="*/ 1 w 17"/>
                <a:gd name="T25" fmla="*/ 0 h 3"/>
                <a:gd name="T26" fmla="*/ 1 w 17"/>
                <a:gd name="T27" fmla="*/ 0 h 3"/>
                <a:gd name="T28" fmla="*/ 1 w 17"/>
                <a:gd name="T29" fmla="*/ 0 h 3"/>
                <a:gd name="T30" fmla="*/ 1 w 17"/>
                <a:gd name="T31" fmla="*/ 0 h 3"/>
                <a:gd name="T32" fmla="*/ 1 w 1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"/>
                <a:gd name="T53" fmla="*/ 17 w 1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">
                  <a:moveTo>
                    <a:pt x="0" y="3"/>
                  </a:move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2" name="Freeform 21"/>
            <p:cNvSpPr>
              <a:spLocks noChangeAspect="1"/>
            </p:cNvSpPr>
            <p:nvPr/>
          </p:nvSpPr>
          <p:spPr bwMode="auto">
            <a:xfrm>
              <a:off x="351" y="799"/>
              <a:ext cx="13" cy="13"/>
            </a:xfrm>
            <a:custGeom>
              <a:avLst/>
              <a:gdLst>
                <a:gd name="T0" fmla="*/ 0 w 25"/>
                <a:gd name="T1" fmla="*/ 0 h 23"/>
                <a:gd name="T2" fmla="*/ 1 w 25"/>
                <a:gd name="T3" fmla="*/ 1 h 23"/>
                <a:gd name="T4" fmla="*/ 1 w 25"/>
                <a:gd name="T5" fmla="*/ 1 h 23"/>
                <a:gd name="T6" fmla="*/ 1 w 25"/>
                <a:gd name="T7" fmla="*/ 1 h 23"/>
                <a:gd name="T8" fmla="*/ 1 w 25"/>
                <a:gd name="T9" fmla="*/ 1 h 23"/>
                <a:gd name="T10" fmla="*/ 1 w 25"/>
                <a:gd name="T11" fmla="*/ 1 h 23"/>
                <a:gd name="T12" fmla="*/ 1 w 25"/>
                <a:gd name="T13" fmla="*/ 1 h 23"/>
                <a:gd name="T14" fmla="*/ 1 w 25"/>
                <a:gd name="T15" fmla="*/ 1 h 23"/>
                <a:gd name="T16" fmla="*/ 1 w 25"/>
                <a:gd name="T17" fmla="*/ 1 h 23"/>
                <a:gd name="T18" fmla="*/ 1 w 25"/>
                <a:gd name="T19" fmla="*/ 1 h 23"/>
                <a:gd name="T20" fmla="*/ 1 w 25"/>
                <a:gd name="T21" fmla="*/ 1 h 23"/>
                <a:gd name="T22" fmla="*/ 1 w 25"/>
                <a:gd name="T23" fmla="*/ 1 h 23"/>
                <a:gd name="T24" fmla="*/ 1 w 25"/>
                <a:gd name="T25" fmla="*/ 1 h 23"/>
                <a:gd name="T26" fmla="*/ 1 w 25"/>
                <a:gd name="T27" fmla="*/ 1 h 23"/>
                <a:gd name="T28" fmla="*/ 1 w 25"/>
                <a:gd name="T29" fmla="*/ 1 h 23"/>
                <a:gd name="T30" fmla="*/ 1 w 25"/>
                <a:gd name="T31" fmla="*/ 1 h 23"/>
                <a:gd name="T32" fmla="*/ 1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3" y="21"/>
                  </a:lnTo>
                  <a:lnTo>
                    <a:pt x="25" y="2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3" name="Freeform 22"/>
            <p:cNvSpPr>
              <a:spLocks noChangeAspect="1"/>
            </p:cNvSpPr>
            <p:nvPr/>
          </p:nvSpPr>
          <p:spPr bwMode="auto">
            <a:xfrm>
              <a:off x="343" y="803"/>
              <a:ext cx="17" cy="18"/>
            </a:xfrm>
            <a:custGeom>
              <a:avLst/>
              <a:gdLst>
                <a:gd name="T0" fmla="*/ 1 w 30"/>
                <a:gd name="T1" fmla="*/ 1 h 32"/>
                <a:gd name="T2" fmla="*/ 1 w 30"/>
                <a:gd name="T3" fmla="*/ 1 h 32"/>
                <a:gd name="T4" fmla="*/ 1 w 30"/>
                <a:gd name="T5" fmla="*/ 1 h 32"/>
                <a:gd name="T6" fmla="*/ 1 w 30"/>
                <a:gd name="T7" fmla="*/ 1 h 32"/>
                <a:gd name="T8" fmla="*/ 1 w 30"/>
                <a:gd name="T9" fmla="*/ 1 h 32"/>
                <a:gd name="T10" fmla="*/ 1 w 30"/>
                <a:gd name="T11" fmla="*/ 1 h 32"/>
                <a:gd name="T12" fmla="*/ 1 w 30"/>
                <a:gd name="T13" fmla="*/ 1 h 32"/>
                <a:gd name="T14" fmla="*/ 1 w 30"/>
                <a:gd name="T15" fmla="*/ 1 h 32"/>
                <a:gd name="T16" fmla="*/ 1 w 30"/>
                <a:gd name="T17" fmla="*/ 1 h 32"/>
                <a:gd name="T18" fmla="*/ 1 w 30"/>
                <a:gd name="T19" fmla="*/ 1 h 32"/>
                <a:gd name="T20" fmla="*/ 1 w 30"/>
                <a:gd name="T21" fmla="*/ 1 h 32"/>
                <a:gd name="T22" fmla="*/ 1 w 30"/>
                <a:gd name="T23" fmla="*/ 1 h 32"/>
                <a:gd name="T24" fmla="*/ 1 w 30"/>
                <a:gd name="T25" fmla="*/ 1 h 32"/>
                <a:gd name="T26" fmla="*/ 1 w 30"/>
                <a:gd name="T27" fmla="*/ 1 h 32"/>
                <a:gd name="T28" fmla="*/ 1 w 30"/>
                <a:gd name="T29" fmla="*/ 1 h 32"/>
                <a:gd name="T30" fmla="*/ 1 w 30"/>
                <a:gd name="T31" fmla="*/ 1 h 32"/>
                <a:gd name="T32" fmla="*/ 1 w 30"/>
                <a:gd name="T33" fmla="*/ 1 h 32"/>
                <a:gd name="T34" fmla="*/ 1 w 30"/>
                <a:gd name="T35" fmla="*/ 1 h 32"/>
                <a:gd name="T36" fmla="*/ 1 w 30"/>
                <a:gd name="T37" fmla="*/ 1 h 32"/>
                <a:gd name="T38" fmla="*/ 1 w 30"/>
                <a:gd name="T39" fmla="*/ 1 h 32"/>
                <a:gd name="T40" fmla="*/ 1 w 30"/>
                <a:gd name="T41" fmla="*/ 1 h 32"/>
                <a:gd name="T42" fmla="*/ 1 w 30"/>
                <a:gd name="T43" fmla="*/ 1 h 32"/>
                <a:gd name="T44" fmla="*/ 0 w 30"/>
                <a:gd name="T45" fmla="*/ 1 h 32"/>
                <a:gd name="T46" fmla="*/ 1 w 30"/>
                <a:gd name="T47" fmla="*/ 1 h 32"/>
                <a:gd name="T48" fmla="*/ 1 w 30"/>
                <a:gd name="T49" fmla="*/ 1 h 32"/>
                <a:gd name="T50" fmla="*/ 1 w 30"/>
                <a:gd name="T51" fmla="*/ 1 h 32"/>
                <a:gd name="T52" fmla="*/ 1 w 30"/>
                <a:gd name="T53" fmla="*/ 0 h 32"/>
                <a:gd name="T54" fmla="*/ 1 w 30"/>
                <a:gd name="T55" fmla="*/ 0 h 32"/>
                <a:gd name="T56" fmla="*/ 1 w 30"/>
                <a:gd name="T57" fmla="*/ 0 h 32"/>
                <a:gd name="T58" fmla="*/ 1 w 30"/>
                <a:gd name="T59" fmla="*/ 0 h 32"/>
                <a:gd name="T60" fmla="*/ 1 w 30"/>
                <a:gd name="T61" fmla="*/ 0 h 32"/>
                <a:gd name="T62" fmla="*/ 1 w 30"/>
                <a:gd name="T63" fmla="*/ 0 h 32"/>
                <a:gd name="T64" fmla="*/ 1 w 30"/>
                <a:gd name="T65" fmla="*/ 0 h 32"/>
                <a:gd name="T66" fmla="*/ 1 w 30"/>
                <a:gd name="T67" fmla="*/ 1 h 32"/>
                <a:gd name="T68" fmla="*/ 1 w 30"/>
                <a:gd name="T69" fmla="*/ 1 h 32"/>
                <a:gd name="T70" fmla="*/ 1 w 30"/>
                <a:gd name="T71" fmla="*/ 1 h 32"/>
                <a:gd name="T72" fmla="*/ 1 w 30"/>
                <a:gd name="T73" fmla="*/ 1 h 32"/>
                <a:gd name="T74" fmla="*/ 1 w 30"/>
                <a:gd name="T75" fmla="*/ 1 h 32"/>
                <a:gd name="T76" fmla="*/ 1 w 30"/>
                <a:gd name="T77" fmla="*/ 1 h 32"/>
                <a:gd name="T78" fmla="*/ 1 w 30"/>
                <a:gd name="T79" fmla="*/ 1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2"/>
                <a:gd name="T122" fmla="*/ 30 w 30"/>
                <a:gd name="T123" fmla="*/ 32 h 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2">
                  <a:moveTo>
                    <a:pt x="30" y="16"/>
                  </a:moveTo>
                  <a:lnTo>
                    <a:pt x="30" y="16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4" name="Freeform 23"/>
            <p:cNvSpPr>
              <a:spLocks noChangeAspect="1"/>
            </p:cNvSpPr>
            <p:nvPr/>
          </p:nvSpPr>
          <p:spPr bwMode="auto">
            <a:xfrm>
              <a:off x="355" y="812"/>
              <a:ext cx="5" cy="3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1 w 9"/>
                <a:gd name="T7" fmla="*/ 1 h 6"/>
                <a:gd name="T8" fmla="*/ 1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1 h 6"/>
                <a:gd name="T16" fmla="*/ 1 w 9"/>
                <a:gd name="T17" fmla="*/ 1 h 6"/>
                <a:gd name="T18" fmla="*/ 1 w 9"/>
                <a:gd name="T19" fmla="*/ 1 h 6"/>
                <a:gd name="T20" fmla="*/ 1 w 9"/>
                <a:gd name="T21" fmla="*/ 1 h 6"/>
                <a:gd name="T22" fmla="*/ 1 w 9"/>
                <a:gd name="T23" fmla="*/ 1 h 6"/>
                <a:gd name="T24" fmla="*/ 1 w 9"/>
                <a:gd name="T25" fmla="*/ 1 h 6"/>
                <a:gd name="T26" fmla="*/ 1 w 9"/>
                <a:gd name="T27" fmla="*/ 1 h 6"/>
                <a:gd name="T28" fmla="*/ 0 w 9"/>
                <a:gd name="T29" fmla="*/ 1 h 6"/>
                <a:gd name="T30" fmla="*/ 0 w 9"/>
                <a:gd name="T31" fmla="*/ 1 h 6"/>
                <a:gd name="T32" fmla="*/ 0 w 9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"/>
                <a:gd name="T53" fmla="*/ 9 w 9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5" name="Freeform 24"/>
            <p:cNvSpPr>
              <a:spLocks noChangeAspect="1"/>
            </p:cNvSpPr>
            <p:nvPr/>
          </p:nvSpPr>
          <p:spPr bwMode="auto">
            <a:xfrm>
              <a:off x="349" y="815"/>
              <a:ext cx="6" cy="6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1 w 10"/>
                <a:gd name="T5" fmla="*/ 1 h 10"/>
                <a:gd name="T6" fmla="*/ 1 w 10"/>
                <a:gd name="T7" fmla="*/ 1 h 10"/>
                <a:gd name="T8" fmla="*/ 1 w 10"/>
                <a:gd name="T9" fmla="*/ 1 h 10"/>
                <a:gd name="T10" fmla="*/ 1 w 10"/>
                <a:gd name="T11" fmla="*/ 1 h 10"/>
                <a:gd name="T12" fmla="*/ 1 w 10"/>
                <a:gd name="T13" fmla="*/ 1 h 10"/>
                <a:gd name="T14" fmla="*/ 1 w 10"/>
                <a:gd name="T15" fmla="*/ 1 h 10"/>
                <a:gd name="T16" fmla="*/ 1 w 10"/>
                <a:gd name="T17" fmla="*/ 1 h 10"/>
                <a:gd name="T18" fmla="*/ 1 w 10"/>
                <a:gd name="T19" fmla="*/ 1 h 10"/>
                <a:gd name="T20" fmla="*/ 1 w 10"/>
                <a:gd name="T21" fmla="*/ 1 h 10"/>
                <a:gd name="T22" fmla="*/ 1 w 10"/>
                <a:gd name="T23" fmla="*/ 1 h 10"/>
                <a:gd name="T24" fmla="*/ 1 w 10"/>
                <a:gd name="T25" fmla="*/ 1 h 10"/>
                <a:gd name="T26" fmla="*/ 1 w 10"/>
                <a:gd name="T27" fmla="*/ 1 h 10"/>
                <a:gd name="T28" fmla="*/ 1 w 10"/>
                <a:gd name="T29" fmla="*/ 1 h 10"/>
                <a:gd name="T30" fmla="*/ 0 w 10"/>
                <a:gd name="T31" fmla="*/ 1 h 10"/>
                <a:gd name="T32" fmla="*/ 0 w 10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10" y="0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6" name="Freeform 25"/>
            <p:cNvSpPr>
              <a:spLocks noChangeAspect="1"/>
            </p:cNvSpPr>
            <p:nvPr/>
          </p:nvSpPr>
          <p:spPr bwMode="auto">
            <a:xfrm>
              <a:off x="343" y="805"/>
              <a:ext cx="6" cy="16"/>
            </a:xfrm>
            <a:custGeom>
              <a:avLst/>
              <a:gdLst>
                <a:gd name="T0" fmla="*/ 1 w 11"/>
                <a:gd name="T1" fmla="*/ 1 h 29"/>
                <a:gd name="T2" fmla="*/ 1 w 11"/>
                <a:gd name="T3" fmla="*/ 1 h 29"/>
                <a:gd name="T4" fmla="*/ 1 w 11"/>
                <a:gd name="T5" fmla="*/ 1 h 29"/>
                <a:gd name="T6" fmla="*/ 1 w 11"/>
                <a:gd name="T7" fmla="*/ 1 h 29"/>
                <a:gd name="T8" fmla="*/ 1 w 11"/>
                <a:gd name="T9" fmla="*/ 1 h 29"/>
                <a:gd name="T10" fmla="*/ 1 w 11"/>
                <a:gd name="T11" fmla="*/ 1 h 29"/>
                <a:gd name="T12" fmla="*/ 1 w 11"/>
                <a:gd name="T13" fmla="*/ 1 h 29"/>
                <a:gd name="T14" fmla="*/ 1 w 11"/>
                <a:gd name="T15" fmla="*/ 1 h 29"/>
                <a:gd name="T16" fmla="*/ 1 w 11"/>
                <a:gd name="T17" fmla="*/ 1 h 29"/>
                <a:gd name="T18" fmla="*/ 1 w 11"/>
                <a:gd name="T19" fmla="*/ 1 h 29"/>
                <a:gd name="T20" fmla="*/ 1 w 11"/>
                <a:gd name="T21" fmla="*/ 1 h 29"/>
                <a:gd name="T22" fmla="*/ 1 w 11"/>
                <a:gd name="T23" fmla="*/ 1 h 29"/>
                <a:gd name="T24" fmla="*/ 0 w 11"/>
                <a:gd name="T25" fmla="*/ 1 h 29"/>
                <a:gd name="T26" fmla="*/ 0 w 11"/>
                <a:gd name="T27" fmla="*/ 1 h 29"/>
                <a:gd name="T28" fmla="*/ 1 w 11"/>
                <a:gd name="T29" fmla="*/ 1 h 29"/>
                <a:gd name="T30" fmla="*/ 1 w 11"/>
                <a:gd name="T31" fmla="*/ 1 h 29"/>
                <a:gd name="T32" fmla="*/ 1 w 11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9"/>
                <a:gd name="T53" fmla="*/ 11 w 1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9">
                  <a:moveTo>
                    <a:pt x="11" y="29"/>
                  </a:moveTo>
                  <a:lnTo>
                    <a:pt x="9" y="28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7" name="Freeform 26"/>
            <p:cNvSpPr>
              <a:spLocks noChangeAspect="1"/>
            </p:cNvSpPr>
            <p:nvPr/>
          </p:nvSpPr>
          <p:spPr bwMode="auto">
            <a:xfrm>
              <a:off x="344" y="803"/>
              <a:ext cx="6" cy="2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1 w 10"/>
                <a:gd name="T5" fmla="*/ 1 h 3"/>
                <a:gd name="T6" fmla="*/ 1 w 10"/>
                <a:gd name="T7" fmla="*/ 1 h 3"/>
                <a:gd name="T8" fmla="*/ 1 w 10"/>
                <a:gd name="T9" fmla="*/ 0 h 3"/>
                <a:gd name="T10" fmla="*/ 1 w 10"/>
                <a:gd name="T11" fmla="*/ 0 h 3"/>
                <a:gd name="T12" fmla="*/ 1 w 10"/>
                <a:gd name="T13" fmla="*/ 0 h 3"/>
                <a:gd name="T14" fmla="*/ 1 w 10"/>
                <a:gd name="T15" fmla="*/ 0 h 3"/>
                <a:gd name="T16" fmla="*/ 1 w 10"/>
                <a:gd name="T17" fmla="*/ 0 h 3"/>
                <a:gd name="T18" fmla="*/ 1 w 10"/>
                <a:gd name="T19" fmla="*/ 0 h 3"/>
                <a:gd name="T20" fmla="*/ 1 w 10"/>
                <a:gd name="T21" fmla="*/ 0 h 3"/>
                <a:gd name="T22" fmla="*/ 1 w 10"/>
                <a:gd name="T23" fmla="*/ 0 h 3"/>
                <a:gd name="T24" fmla="*/ 1 w 10"/>
                <a:gd name="T25" fmla="*/ 0 h 3"/>
                <a:gd name="T26" fmla="*/ 1 w 10"/>
                <a:gd name="T27" fmla="*/ 0 h 3"/>
                <a:gd name="T28" fmla="*/ 1 w 10"/>
                <a:gd name="T29" fmla="*/ 0 h 3"/>
                <a:gd name="T30" fmla="*/ 1 w 10"/>
                <a:gd name="T31" fmla="*/ 0 h 3"/>
                <a:gd name="T32" fmla="*/ 1 w 1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3"/>
                <a:gd name="T53" fmla="*/ 10 w 1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3">
                  <a:moveTo>
                    <a:pt x="0" y="3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8" name="Freeform 27"/>
            <p:cNvSpPr>
              <a:spLocks noChangeAspect="1"/>
            </p:cNvSpPr>
            <p:nvPr/>
          </p:nvSpPr>
          <p:spPr bwMode="auto">
            <a:xfrm>
              <a:off x="350" y="803"/>
              <a:ext cx="10" cy="9"/>
            </a:xfrm>
            <a:custGeom>
              <a:avLst/>
              <a:gdLst>
                <a:gd name="T0" fmla="*/ 0 w 18"/>
                <a:gd name="T1" fmla="*/ 0 h 16"/>
                <a:gd name="T2" fmla="*/ 1 w 18"/>
                <a:gd name="T3" fmla="*/ 0 h 16"/>
                <a:gd name="T4" fmla="*/ 1 w 18"/>
                <a:gd name="T5" fmla="*/ 1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1 w 18"/>
                <a:gd name="T25" fmla="*/ 1 h 16"/>
                <a:gd name="T26" fmla="*/ 1 w 18"/>
                <a:gd name="T27" fmla="*/ 1 h 16"/>
                <a:gd name="T28" fmla="*/ 1 w 18"/>
                <a:gd name="T29" fmla="*/ 1 h 16"/>
                <a:gd name="T30" fmla="*/ 1 w 18"/>
                <a:gd name="T31" fmla="*/ 1 h 16"/>
                <a:gd name="T32" fmla="*/ 1 w 18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8" y="1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09" name="Freeform 28"/>
            <p:cNvSpPr>
              <a:spLocks noChangeAspect="1"/>
            </p:cNvSpPr>
            <p:nvPr/>
          </p:nvSpPr>
          <p:spPr bwMode="auto">
            <a:xfrm>
              <a:off x="349" y="815"/>
              <a:ext cx="26" cy="41"/>
            </a:xfrm>
            <a:custGeom>
              <a:avLst/>
              <a:gdLst>
                <a:gd name="T0" fmla="*/ 1 w 47"/>
                <a:gd name="T1" fmla="*/ 1 h 75"/>
                <a:gd name="T2" fmla="*/ 1 w 47"/>
                <a:gd name="T3" fmla="*/ 1 h 75"/>
                <a:gd name="T4" fmla="*/ 1 w 47"/>
                <a:gd name="T5" fmla="*/ 1 h 75"/>
                <a:gd name="T6" fmla="*/ 1 w 47"/>
                <a:gd name="T7" fmla="*/ 1 h 75"/>
                <a:gd name="T8" fmla="*/ 1 w 47"/>
                <a:gd name="T9" fmla="*/ 1 h 75"/>
                <a:gd name="T10" fmla="*/ 1 w 47"/>
                <a:gd name="T11" fmla="*/ 1 h 75"/>
                <a:gd name="T12" fmla="*/ 1 w 47"/>
                <a:gd name="T13" fmla="*/ 1 h 75"/>
                <a:gd name="T14" fmla="*/ 1 w 47"/>
                <a:gd name="T15" fmla="*/ 1 h 75"/>
                <a:gd name="T16" fmla="*/ 1 w 47"/>
                <a:gd name="T17" fmla="*/ 1 h 75"/>
                <a:gd name="T18" fmla="*/ 1 w 47"/>
                <a:gd name="T19" fmla="*/ 1 h 75"/>
                <a:gd name="T20" fmla="*/ 1 w 47"/>
                <a:gd name="T21" fmla="*/ 1 h 75"/>
                <a:gd name="T22" fmla="*/ 1 w 47"/>
                <a:gd name="T23" fmla="*/ 1 h 75"/>
                <a:gd name="T24" fmla="*/ 1 w 47"/>
                <a:gd name="T25" fmla="*/ 1 h 75"/>
                <a:gd name="T26" fmla="*/ 1 w 47"/>
                <a:gd name="T27" fmla="*/ 1 h 75"/>
                <a:gd name="T28" fmla="*/ 1 w 47"/>
                <a:gd name="T29" fmla="*/ 1 h 75"/>
                <a:gd name="T30" fmla="*/ 1 w 47"/>
                <a:gd name="T31" fmla="*/ 1 h 75"/>
                <a:gd name="T32" fmla="*/ 1 w 47"/>
                <a:gd name="T33" fmla="*/ 1 h 75"/>
                <a:gd name="T34" fmla="*/ 1 w 47"/>
                <a:gd name="T35" fmla="*/ 1 h 75"/>
                <a:gd name="T36" fmla="*/ 1 w 47"/>
                <a:gd name="T37" fmla="*/ 1 h 75"/>
                <a:gd name="T38" fmla="*/ 1 w 47"/>
                <a:gd name="T39" fmla="*/ 1 h 75"/>
                <a:gd name="T40" fmla="*/ 1 w 47"/>
                <a:gd name="T41" fmla="*/ 1 h 75"/>
                <a:gd name="T42" fmla="*/ 1 w 47"/>
                <a:gd name="T43" fmla="*/ 1 h 75"/>
                <a:gd name="T44" fmla="*/ 1 w 47"/>
                <a:gd name="T45" fmla="*/ 1 h 75"/>
                <a:gd name="T46" fmla="*/ 1 w 47"/>
                <a:gd name="T47" fmla="*/ 1 h 75"/>
                <a:gd name="T48" fmla="*/ 1 w 47"/>
                <a:gd name="T49" fmla="*/ 1 h 75"/>
                <a:gd name="T50" fmla="*/ 1 w 47"/>
                <a:gd name="T51" fmla="*/ 1 h 75"/>
                <a:gd name="T52" fmla="*/ 1 w 47"/>
                <a:gd name="T53" fmla="*/ 1 h 75"/>
                <a:gd name="T54" fmla="*/ 1 w 47"/>
                <a:gd name="T55" fmla="*/ 1 h 75"/>
                <a:gd name="T56" fmla="*/ 1 w 47"/>
                <a:gd name="T57" fmla="*/ 1 h 75"/>
                <a:gd name="T58" fmla="*/ 1 w 47"/>
                <a:gd name="T59" fmla="*/ 1 h 75"/>
                <a:gd name="T60" fmla="*/ 1 w 47"/>
                <a:gd name="T61" fmla="*/ 1 h 75"/>
                <a:gd name="T62" fmla="*/ 1 w 47"/>
                <a:gd name="T63" fmla="*/ 1 h 75"/>
                <a:gd name="T64" fmla="*/ 1 w 47"/>
                <a:gd name="T65" fmla="*/ 1 h 75"/>
                <a:gd name="T66" fmla="*/ 1 w 47"/>
                <a:gd name="T67" fmla="*/ 1 h 75"/>
                <a:gd name="T68" fmla="*/ 1 w 47"/>
                <a:gd name="T69" fmla="*/ 1 h 75"/>
                <a:gd name="T70" fmla="*/ 1 w 47"/>
                <a:gd name="T71" fmla="*/ 1 h 75"/>
                <a:gd name="T72" fmla="*/ 1 w 47"/>
                <a:gd name="T73" fmla="*/ 1 h 75"/>
                <a:gd name="T74" fmla="*/ 1 w 47"/>
                <a:gd name="T75" fmla="*/ 1 h 75"/>
                <a:gd name="T76" fmla="*/ 1 w 47"/>
                <a:gd name="T77" fmla="*/ 1 h 75"/>
                <a:gd name="T78" fmla="*/ 1 w 47"/>
                <a:gd name="T79" fmla="*/ 1 h 75"/>
                <a:gd name="T80" fmla="*/ 1 w 47"/>
                <a:gd name="T81" fmla="*/ 1 h 75"/>
                <a:gd name="T82" fmla="*/ 1 w 47"/>
                <a:gd name="T83" fmla="*/ 1 h 75"/>
                <a:gd name="T84" fmla="*/ 1 w 47"/>
                <a:gd name="T85" fmla="*/ 1 h 75"/>
                <a:gd name="T86" fmla="*/ 1 w 47"/>
                <a:gd name="T87" fmla="*/ 1 h 75"/>
                <a:gd name="T88" fmla="*/ 1 w 47"/>
                <a:gd name="T89" fmla="*/ 1 h 75"/>
                <a:gd name="T90" fmla="*/ 1 w 47"/>
                <a:gd name="T91" fmla="*/ 1 h 75"/>
                <a:gd name="T92" fmla="*/ 1 w 47"/>
                <a:gd name="T93" fmla="*/ 1 h 75"/>
                <a:gd name="T94" fmla="*/ 1 w 47"/>
                <a:gd name="T95" fmla="*/ 1 h 75"/>
                <a:gd name="T96" fmla="*/ 1 w 47"/>
                <a:gd name="T97" fmla="*/ 1 h 75"/>
                <a:gd name="T98" fmla="*/ 1 w 47"/>
                <a:gd name="T99" fmla="*/ 1 h 75"/>
                <a:gd name="T100" fmla="*/ 1 w 47"/>
                <a:gd name="T101" fmla="*/ 1 h 75"/>
                <a:gd name="T102" fmla="*/ 1 w 47"/>
                <a:gd name="T103" fmla="*/ 1 h 75"/>
                <a:gd name="T104" fmla="*/ 1 w 47"/>
                <a:gd name="T105" fmla="*/ 1 h 75"/>
                <a:gd name="T106" fmla="*/ 1 w 47"/>
                <a:gd name="T107" fmla="*/ 0 h 75"/>
                <a:gd name="T108" fmla="*/ 1 w 47"/>
                <a:gd name="T109" fmla="*/ 0 h 75"/>
                <a:gd name="T110" fmla="*/ 1 w 47"/>
                <a:gd name="T111" fmla="*/ 0 h 75"/>
                <a:gd name="T112" fmla="*/ 1 w 47"/>
                <a:gd name="T113" fmla="*/ 1 h 75"/>
                <a:gd name="T114" fmla="*/ 1 w 47"/>
                <a:gd name="T115" fmla="*/ 1 h 75"/>
                <a:gd name="T116" fmla="*/ 1 w 47"/>
                <a:gd name="T117" fmla="*/ 1 h 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"/>
                <a:gd name="T178" fmla="*/ 0 h 75"/>
                <a:gd name="T179" fmla="*/ 47 w 47"/>
                <a:gd name="T180" fmla="*/ 75 h 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" h="75">
                  <a:moveTo>
                    <a:pt x="43" y="3"/>
                  </a:moveTo>
                  <a:lnTo>
                    <a:pt x="44" y="6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7" y="22"/>
                  </a:lnTo>
                  <a:lnTo>
                    <a:pt x="47" y="25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6" y="41"/>
                  </a:lnTo>
                  <a:lnTo>
                    <a:pt x="46" y="44"/>
                  </a:lnTo>
                  <a:lnTo>
                    <a:pt x="46" y="47"/>
                  </a:lnTo>
                  <a:lnTo>
                    <a:pt x="44" y="50"/>
                  </a:lnTo>
                  <a:lnTo>
                    <a:pt x="44" y="53"/>
                  </a:lnTo>
                  <a:lnTo>
                    <a:pt x="43" y="56"/>
                  </a:lnTo>
                  <a:lnTo>
                    <a:pt x="41" y="57"/>
                  </a:lnTo>
                  <a:lnTo>
                    <a:pt x="40" y="59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3"/>
                  </a:lnTo>
                  <a:lnTo>
                    <a:pt x="34" y="66"/>
                  </a:lnTo>
                  <a:lnTo>
                    <a:pt x="31" y="68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6" y="71"/>
                  </a:lnTo>
                  <a:lnTo>
                    <a:pt x="23" y="72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3" y="75"/>
                  </a:lnTo>
                  <a:lnTo>
                    <a:pt x="12" y="75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9" y="72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8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1" y="32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1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0" name="Freeform 29"/>
            <p:cNvSpPr>
              <a:spLocks noChangeAspect="1"/>
            </p:cNvSpPr>
            <p:nvPr/>
          </p:nvSpPr>
          <p:spPr bwMode="auto">
            <a:xfrm>
              <a:off x="373" y="817"/>
              <a:ext cx="2" cy="27"/>
            </a:xfrm>
            <a:custGeom>
              <a:avLst/>
              <a:gdLst>
                <a:gd name="T0" fmla="*/ 0 w 4"/>
                <a:gd name="T1" fmla="*/ 0 h 50"/>
                <a:gd name="T2" fmla="*/ 1 w 4"/>
                <a:gd name="T3" fmla="*/ 1 h 50"/>
                <a:gd name="T4" fmla="*/ 1 w 4"/>
                <a:gd name="T5" fmla="*/ 1 h 50"/>
                <a:gd name="T6" fmla="*/ 1 w 4"/>
                <a:gd name="T7" fmla="*/ 1 h 50"/>
                <a:gd name="T8" fmla="*/ 1 w 4"/>
                <a:gd name="T9" fmla="*/ 1 h 50"/>
                <a:gd name="T10" fmla="*/ 1 w 4"/>
                <a:gd name="T11" fmla="*/ 1 h 50"/>
                <a:gd name="T12" fmla="*/ 1 w 4"/>
                <a:gd name="T13" fmla="*/ 1 h 50"/>
                <a:gd name="T14" fmla="*/ 1 w 4"/>
                <a:gd name="T15" fmla="*/ 1 h 50"/>
                <a:gd name="T16" fmla="*/ 1 w 4"/>
                <a:gd name="T17" fmla="*/ 1 h 50"/>
                <a:gd name="T18" fmla="*/ 1 w 4"/>
                <a:gd name="T19" fmla="*/ 1 h 50"/>
                <a:gd name="T20" fmla="*/ 1 w 4"/>
                <a:gd name="T21" fmla="*/ 1 h 50"/>
                <a:gd name="T22" fmla="*/ 1 w 4"/>
                <a:gd name="T23" fmla="*/ 1 h 50"/>
                <a:gd name="T24" fmla="*/ 1 w 4"/>
                <a:gd name="T25" fmla="*/ 1 h 50"/>
                <a:gd name="T26" fmla="*/ 1 w 4"/>
                <a:gd name="T27" fmla="*/ 1 h 50"/>
                <a:gd name="T28" fmla="*/ 1 w 4"/>
                <a:gd name="T29" fmla="*/ 1 h 50"/>
                <a:gd name="T30" fmla="*/ 1 w 4"/>
                <a:gd name="T31" fmla="*/ 1 h 50"/>
                <a:gd name="T32" fmla="*/ 1 w 4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50"/>
                <a:gd name="T53" fmla="*/ 4 w 4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5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5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1" y="47"/>
                  </a:lnTo>
                  <a:lnTo>
                    <a:pt x="1" y="5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1" name="Freeform 30"/>
            <p:cNvSpPr>
              <a:spLocks noChangeAspect="1"/>
            </p:cNvSpPr>
            <p:nvPr/>
          </p:nvSpPr>
          <p:spPr bwMode="auto">
            <a:xfrm>
              <a:off x="358" y="844"/>
              <a:ext cx="15" cy="12"/>
            </a:xfrm>
            <a:custGeom>
              <a:avLst/>
              <a:gdLst>
                <a:gd name="T0" fmla="*/ 1 w 28"/>
                <a:gd name="T1" fmla="*/ 0 h 22"/>
                <a:gd name="T2" fmla="*/ 1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1 h 22"/>
                <a:gd name="T10" fmla="*/ 1 w 28"/>
                <a:gd name="T11" fmla="*/ 1 h 22"/>
                <a:gd name="T12" fmla="*/ 1 w 28"/>
                <a:gd name="T13" fmla="*/ 1 h 22"/>
                <a:gd name="T14" fmla="*/ 1 w 28"/>
                <a:gd name="T15" fmla="*/ 1 h 22"/>
                <a:gd name="T16" fmla="*/ 1 w 28"/>
                <a:gd name="T17" fmla="*/ 1 h 22"/>
                <a:gd name="T18" fmla="*/ 1 w 28"/>
                <a:gd name="T19" fmla="*/ 1 h 22"/>
                <a:gd name="T20" fmla="*/ 1 w 28"/>
                <a:gd name="T21" fmla="*/ 1 h 22"/>
                <a:gd name="T22" fmla="*/ 1 w 28"/>
                <a:gd name="T23" fmla="*/ 1 h 22"/>
                <a:gd name="T24" fmla="*/ 1 w 28"/>
                <a:gd name="T25" fmla="*/ 1 h 22"/>
                <a:gd name="T26" fmla="*/ 1 w 28"/>
                <a:gd name="T27" fmla="*/ 1 h 22"/>
                <a:gd name="T28" fmla="*/ 1 w 28"/>
                <a:gd name="T29" fmla="*/ 1 h 22"/>
                <a:gd name="T30" fmla="*/ 1 w 28"/>
                <a:gd name="T31" fmla="*/ 1 h 22"/>
                <a:gd name="T32" fmla="*/ 0 w 28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2"/>
                <a:gd name="T53" fmla="*/ 28 w 2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2">
                  <a:moveTo>
                    <a:pt x="28" y="0"/>
                  </a:moveTo>
                  <a:lnTo>
                    <a:pt x="27" y="3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2" y="22"/>
                  </a:lnTo>
                  <a:lnTo>
                    <a:pt x="0" y="2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2" name="Freeform 31"/>
            <p:cNvSpPr>
              <a:spLocks noChangeAspect="1"/>
            </p:cNvSpPr>
            <p:nvPr/>
          </p:nvSpPr>
          <p:spPr bwMode="auto">
            <a:xfrm>
              <a:off x="349" y="851"/>
              <a:ext cx="9" cy="5"/>
            </a:xfrm>
            <a:custGeom>
              <a:avLst/>
              <a:gdLst>
                <a:gd name="T0" fmla="*/ 1 w 16"/>
                <a:gd name="T1" fmla="*/ 1 h 10"/>
                <a:gd name="T2" fmla="*/ 1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1 h 10"/>
                <a:gd name="T20" fmla="*/ 1 w 16"/>
                <a:gd name="T21" fmla="*/ 1 h 10"/>
                <a:gd name="T22" fmla="*/ 1 w 16"/>
                <a:gd name="T23" fmla="*/ 1 h 10"/>
                <a:gd name="T24" fmla="*/ 1 w 16"/>
                <a:gd name="T25" fmla="*/ 1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0 h 10"/>
                <a:gd name="T32" fmla="*/ 0 w 16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"/>
                <a:gd name="T53" fmla="*/ 16 w 1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">
                  <a:moveTo>
                    <a:pt x="16" y="10"/>
                  </a:moveTo>
                  <a:lnTo>
                    <a:pt x="15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3" name="Freeform 32"/>
            <p:cNvSpPr>
              <a:spLocks noChangeAspect="1"/>
            </p:cNvSpPr>
            <p:nvPr/>
          </p:nvSpPr>
          <p:spPr bwMode="auto">
            <a:xfrm>
              <a:off x="349" y="843"/>
              <a:ext cx="5" cy="8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1 w 9"/>
                <a:gd name="T23" fmla="*/ 1 h 14"/>
                <a:gd name="T24" fmla="*/ 1 w 9"/>
                <a:gd name="T25" fmla="*/ 1 h 14"/>
                <a:gd name="T26" fmla="*/ 1 w 9"/>
                <a:gd name="T27" fmla="*/ 1 h 14"/>
                <a:gd name="T28" fmla="*/ 1 w 9"/>
                <a:gd name="T29" fmla="*/ 1 h 14"/>
                <a:gd name="T30" fmla="*/ 1 w 9"/>
                <a:gd name="T31" fmla="*/ 1 h 14"/>
                <a:gd name="T32" fmla="*/ 1 w 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4"/>
                <a:gd name="T53" fmla="*/ 9 w 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4">
                  <a:moveTo>
                    <a:pt x="0" y="14"/>
                  </a:move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4" name="Freeform 33"/>
            <p:cNvSpPr>
              <a:spLocks noChangeAspect="1"/>
            </p:cNvSpPr>
            <p:nvPr/>
          </p:nvSpPr>
          <p:spPr bwMode="auto">
            <a:xfrm>
              <a:off x="354" y="839"/>
              <a:ext cx="7" cy="4"/>
            </a:xfrm>
            <a:custGeom>
              <a:avLst/>
              <a:gdLst>
                <a:gd name="T0" fmla="*/ 0 w 12"/>
                <a:gd name="T1" fmla="*/ 1 h 8"/>
                <a:gd name="T2" fmla="*/ 0 w 12"/>
                <a:gd name="T3" fmla="*/ 1 h 8"/>
                <a:gd name="T4" fmla="*/ 1 w 12"/>
                <a:gd name="T5" fmla="*/ 1 h 8"/>
                <a:gd name="T6" fmla="*/ 1 w 12"/>
                <a:gd name="T7" fmla="*/ 1 h 8"/>
                <a:gd name="T8" fmla="*/ 1 w 12"/>
                <a:gd name="T9" fmla="*/ 1 h 8"/>
                <a:gd name="T10" fmla="*/ 1 w 12"/>
                <a:gd name="T11" fmla="*/ 1 h 8"/>
                <a:gd name="T12" fmla="*/ 1 w 12"/>
                <a:gd name="T13" fmla="*/ 1 h 8"/>
                <a:gd name="T14" fmla="*/ 1 w 12"/>
                <a:gd name="T15" fmla="*/ 1 h 8"/>
                <a:gd name="T16" fmla="*/ 1 w 12"/>
                <a:gd name="T17" fmla="*/ 1 h 8"/>
                <a:gd name="T18" fmla="*/ 1 w 12"/>
                <a:gd name="T19" fmla="*/ 1 h 8"/>
                <a:gd name="T20" fmla="*/ 1 w 12"/>
                <a:gd name="T21" fmla="*/ 1 h 8"/>
                <a:gd name="T22" fmla="*/ 1 w 12"/>
                <a:gd name="T23" fmla="*/ 1 h 8"/>
                <a:gd name="T24" fmla="*/ 1 w 12"/>
                <a:gd name="T25" fmla="*/ 1 h 8"/>
                <a:gd name="T26" fmla="*/ 1 w 12"/>
                <a:gd name="T27" fmla="*/ 1 h 8"/>
                <a:gd name="T28" fmla="*/ 1 w 12"/>
                <a:gd name="T29" fmla="*/ 1 h 8"/>
                <a:gd name="T30" fmla="*/ 1 w 12"/>
                <a:gd name="T31" fmla="*/ 0 h 8"/>
                <a:gd name="T32" fmla="*/ 1 w 12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8"/>
                <a:gd name="T53" fmla="*/ 12 w 12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8">
                  <a:moveTo>
                    <a:pt x="0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2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5" name="Freeform 34"/>
            <p:cNvSpPr>
              <a:spLocks noChangeAspect="1"/>
            </p:cNvSpPr>
            <p:nvPr/>
          </p:nvSpPr>
          <p:spPr bwMode="auto">
            <a:xfrm>
              <a:off x="358" y="827"/>
              <a:ext cx="3" cy="12"/>
            </a:xfrm>
            <a:custGeom>
              <a:avLst/>
              <a:gdLst>
                <a:gd name="T0" fmla="*/ 1 w 6"/>
                <a:gd name="T1" fmla="*/ 1 h 21"/>
                <a:gd name="T2" fmla="*/ 1 w 6"/>
                <a:gd name="T3" fmla="*/ 1 h 21"/>
                <a:gd name="T4" fmla="*/ 1 w 6"/>
                <a:gd name="T5" fmla="*/ 1 h 21"/>
                <a:gd name="T6" fmla="*/ 1 w 6"/>
                <a:gd name="T7" fmla="*/ 1 h 21"/>
                <a:gd name="T8" fmla="*/ 1 w 6"/>
                <a:gd name="T9" fmla="*/ 1 h 21"/>
                <a:gd name="T10" fmla="*/ 1 w 6"/>
                <a:gd name="T11" fmla="*/ 1 h 21"/>
                <a:gd name="T12" fmla="*/ 1 w 6"/>
                <a:gd name="T13" fmla="*/ 1 h 21"/>
                <a:gd name="T14" fmla="*/ 1 w 6"/>
                <a:gd name="T15" fmla="*/ 1 h 21"/>
                <a:gd name="T16" fmla="*/ 1 w 6"/>
                <a:gd name="T17" fmla="*/ 1 h 21"/>
                <a:gd name="T18" fmla="*/ 1 w 6"/>
                <a:gd name="T19" fmla="*/ 1 h 21"/>
                <a:gd name="T20" fmla="*/ 1 w 6"/>
                <a:gd name="T21" fmla="*/ 1 h 21"/>
                <a:gd name="T22" fmla="*/ 1 w 6"/>
                <a:gd name="T23" fmla="*/ 1 h 21"/>
                <a:gd name="T24" fmla="*/ 1 w 6"/>
                <a:gd name="T25" fmla="*/ 1 h 21"/>
                <a:gd name="T26" fmla="*/ 1 w 6"/>
                <a:gd name="T27" fmla="*/ 1 h 21"/>
                <a:gd name="T28" fmla="*/ 0 w 6"/>
                <a:gd name="T29" fmla="*/ 1 h 21"/>
                <a:gd name="T30" fmla="*/ 0 w 6"/>
                <a:gd name="T31" fmla="*/ 1 h 21"/>
                <a:gd name="T32" fmla="*/ 0 w 6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1"/>
                <a:gd name="T53" fmla="*/ 6 w 6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1">
                  <a:moveTo>
                    <a:pt x="5" y="21"/>
                  </a:moveTo>
                  <a:lnTo>
                    <a:pt x="5" y="19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6" name="Freeform 35"/>
            <p:cNvSpPr>
              <a:spLocks noChangeAspect="1"/>
            </p:cNvSpPr>
            <p:nvPr/>
          </p:nvSpPr>
          <p:spPr bwMode="auto">
            <a:xfrm>
              <a:off x="358" y="826"/>
              <a:ext cx="11" cy="2"/>
            </a:xfrm>
            <a:custGeom>
              <a:avLst/>
              <a:gdLst>
                <a:gd name="T0" fmla="*/ 0 w 21"/>
                <a:gd name="T1" fmla="*/ 1 h 3"/>
                <a:gd name="T2" fmla="*/ 1 w 21"/>
                <a:gd name="T3" fmla="*/ 1 h 3"/>
                <a:gd name="T4" fmla="*/ 1 w 21"/>
                <a:gd name="T5" fmla="*/ 0 h 3"/>
                <a:gd name="T6" fmla="*/ 1 w 21"/>
                <a:gd name="T7" fmla="*/ 0 h 3"/>
                <a:gd name="T8" fmla="*/ 1 w 21"/>
                <a:gd name="T9" fmla="*/ 0 h 3"/>
                <a:gd name="T10" fmla="*/ 1 w 21"/>
                <a:gd name="T11" fmla="*/ 0 h 3"/>
                <a:gd name="T12" fmla="*/ 1 w 21"/>
                <a:gd name="T13" fmla="*/ 0 h 3"/>
                <a:gd name="T14" fmla="*/ 1 w 21"/>
                <a:gd name="T15" fmla="*/ 1 h 3"/>
                <a:gd name="T16" fmla="*/ 1 w 21"/>
                <a:gd name="T17" fmla="*/ 1 h 3"/>
                <a:gd name="T18" fmla="*/ 1 w 21"/>
                <a:gd name="T19" fmla="*/ 1 h 3"/>
                <a:gd name="T20" fmla="*/ 1 w 21"/>
                <a:gd name="T21" fmla="*/ 1 h 3"/>
                <a:gd name="T22" fmla="*/ 1 w 21"/>
                <a:gd name="T23" fmla="*/ 1 h 3"/>
                <a:gd name="T24" fmla="*/ 1 w 21"/>
                <a:gd name="T25" fmla="*/ 1 h 3"/>
                <a:gd name="T26" fmla="*/ 1 w 21"/>
                <a:gd name="T27" fmla="*/ 1 h 3"/>
                <a:gd name="T28" fmla="*/ 1 w 21"/>
                <a:gd name="T29" fmla="*/ 1 h 3"/>
                <a:gd name="T30" fmla="*/ 1 w 21"/>
                <a:gd name="T31" fmla="*/ 1 h 3"/>
                <a:gd name="T32" fmla="*/ 1 w 21"/>
                <a:gd name="T33" fmla="*/ 1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"/>
                <a:gd name="T53" fmla="*/ 21 w 21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">
                  <a:moveTo>
                    <a:pt x="0" y="2"/>
                  </a:move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1" y="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7" name="Freeform 36"/>
            <p:cNvSpPr>
              <a:spLocks noChangeAspect="1"/>
            </p:cNvSpPr>
            <p:nvPr/>
          </p:nvSpPr>
          <p:spPr bwMode="auto">
            <a:xfrm>
              <a:off x="365" y="824"/>
              <a:ext cx="4" cy="3"/>
            </a:xfrm>
            <a:custGeom>
              <a:avLst/>
              <a:gdLst>
                <a:gd name="T0" fmla="*/ 1 w 8"/>
                <a:gd name="T1" fmla="*/ 1 h 6"/>
                <a:gd name="T2" fmla="*/ 1 w 8"/>
                <a:gd name="T3" fmla="*/ 1 h 6"/>
                <a:gd name="T4" fmla="*/ 1 w 8"/>
                <a:gd name="T5" fmla="*/ 1 h 6"/>
                <a:gd name="T6" fmla="*/ 1 w 8"/>
                <a:gd name="T7" fmla="*/ 1 h 6"/>
                <a:gd name="T8" fmla="*/ 1 w 8"/>
                <a:gd name="T9" fmla="*/ 1 h 6"/>
                <a:gd name="T10" fmla="*/ 1 w 8"/>
                <a:gd name="T11" fmla="*/ 1 h 6"/>
                <a:gd name="T12" fmla="*/ 1 w 8"/>
                <a:gd name="T13" fmla="*/ 1 h 6"/>
                <a:gd name="T14" fmla="*/ 1 w 8"/>
                <a:gd name="T15" fmla="*/ 1 h 6"/>
                <a:gd name="T16" fmla="*/ 1 w 8"/>
                <a:gd name="T17" fmla="*/ 1 h 6"/>
                <a:gd name="T18" fmla="*/ 1 w 8"/>
                <a:gd name="T19" fmla="*/ 1 h 6"/>
                <a:gd name="T20" fmla="*/ 1 w 8"/>
                <a:gd name="T21" fmla="*/ 1 h 6"/>
                <a:gd name="T22" fmla="*/ 1 w 8"/>
                <a:gd name="T23" fmla="*/ 1 h 6"/>
                <a:gd name="T24" fmla="*/ 1 w 8"/>
                <a:gd name="T25" fmla="*/ 1 h 6"/>
                <a:gd name="T26" fmla="*/ 1 w 8"/>
                <a:gd name="T27" fmla="*/ 1 h 6"/>
                <a:gd name="T28" fmla="*/ 0 w 8"/>
                <a:gd name="T29" fmla="*/ 1 h 6"/>
                <a:gd name="T30" fmla="*/ 0 w 8"/>
                <a:gd name="T31" fmla="*/ 0 h 6"/>
                <a:gd name="T32" fmla="*/ 0 w 8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6"/>
                <a:gd name="T53" fmla="*/ 8 w 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6">
                  <a:moveTo>
                    <a:pt x="8" y="6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8" name="Freeform 37"/>
            <p:cNvSpPr>
              <a:spLocks noChangeAspect="1"/>
            </p:cNvSpPr>
            <p:nvPr/>
          </p:nvSpPr>
          <p:spPr bwMode="auto">
            <a:xfrm>
              <a:off x="357" y="820"/>
              <a:ext cx="8" cy="4"/>
            </a:xfrm>
            <a:custGeom>
              <a:avLst/>
              <a:gdLst>
                <a:gd name="T0" fmla="*/ 1 w 14"/>
                <a:gd name="T1" fmla="*/ 1 h 6"/>
                <a:gd name="T2" fmla="*/ 1 w 14"/>
                <a:gd name="T3" fmla="*/ 1 h 6"/>
                <a:gd name="T4" fmla="*/ 1 w 14"/>
                <a:gd name="T5" fmla="*/ 1 h 6"/>
                <a:gd name="T6" fmla="*/ 1 w 14"/>
                <a:gd name="T7" fmla="*/ 1 h 6"/>
                <a:gd name="T8" fmla="*/ 1 w 14"/>
                <a:gd name="T9" fmla="*/ 1 h 6"/>
                <a:gd name="T10" fmla="*/ 1 w 14"/>
                <a:gd name="T11" fmla="*/ 1 h 6"/>
                <a:gd name="T12" fmla="*/ 1 w 14"/>
                <a:gd name="T13" fmla="*/ 1 h 6"/>
                <a:gd name="T14" fmla="*/ 1 w 14"/>
                <a:gd name="T15" fmla="*/ 1 h 6"/>
                <a:gd name="T16" fmla="*/ 1 w 14"/>
                <a:gd name="T17" fmla="*/ 1 h 6"/>
                <a:gd name="T18" fmla="*/ 1 w 14"/>
                <a:gd name="T19" fmla="*/ 1 h 6"/>
                <a:gd name="T20" fmla="*/ 1 w 14"/>
                <a:gd name="T21" fmla="*/ 1 h 6"/>
                <a:gd name="T22" fmla="*/ 1 w 14"/>
                <a:gd name="T23" fmla="*/ 1 h 6"/>
                <a:gd name="T24" fmla="*/ 1 w 14"/>
                <a:gd name="T25" fmla="*/ 1 h 6"/>
                <a:gd name="T26" fmla="*/ 1 w 14"/>
                <a:gd name="T27" fmla="*/ 1 h 6"/>
                <a:gd name="T28" fmla="*/ 0 w 14"/>
                <a:gd name="T29" fmla="*/ 1 h 6"/>
                <a:gd name="T30" fmla="*/ 0 w 14"/>
                <a:gd name="T31" fmla="*/ 1 h 6"/>
                <a:gd name="T32" fmla="*/ 0 w 1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6"/>
                <a:gd name="T53" fmla="*/ 14 w 1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6">
                  <a:moveTo>
                    <a:pt x="14" y="6"/>
                  </a:move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19" name="Freeform 38"/>
            <p:cNvSpPr>
              <a:spLocks noChangeAspect="1"/>
            </p:cNvSpPr>
            <p:nvPr/>
          </p:nvSpPr>
          <p:spPr bwMode="auto">
            <a:xfrm>
              <a:off x="357" y="815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0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1 h 10"/>
                <a:gd name="T20" fmla="*/ 1 w 16"/>
                <a:gd name="T21" fmla="*/ 1 h 10"/>
                <a:gd name="T22" fmla="*/ 1 w 16"/>
                <a:gd name="T23" fmla="*/ 1 h 10"/>
                <a:gd name="T24" fmla="*/ 1 w 16"/>
                <a:gd name="T25" fmla="*/ 1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1 w 16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"/>
                <a:gd name="T53" fmla="*/ 16 w 1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">
                  <a:moveTo>
                    <a:pt x="0" y="10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0" name="Freeform 39"/>
            <p:cNvSpPr>
              <a:spLocks noChangeAspect="1"/>
            </p:cNvSpPr>
            <p:nvPr/>
          </p:nvSpPr>
          <p:spPr bwMode="auto">
            <a:xfrm>
              <a:off x="366" y="815"/>
              <a:ext cx="7" cy="2"/>
            </a:xfrm>
            <a:custGeom>
              <a:avLst/>
              <a:gdLst>
                <a:gd name="T0" fmla="*/ 0 w 12"/>
                <a:gd name="T1" fmla="*/ 0 h 3"/>
                <a:gd name="T2" fmla="*/ 1 w 12"/>
                <a:gd name="T3" fmla="*/ 0 h 3"/>
                <a:gd name="T4" fmla="*/ 1 w 12"/>
                <a:gd name="T5" fmla="*/ 0 h 3"/>
                <a:gd name="T6" fmla="*/ 1 w 12"/>
                <a:gd name="T7" fmla="*/ 0 h 3"/>
                <a:gd name="T8" fmla="*/ 1 w 12"/>
                <a:gd name="T9" fmla="*/ 0 h 3"/>
                <a:gd name="T10" fmla="*/ 1 w 12"/>
                <a:gd name="T11" fmla="*/ 0 h 3"/>
                <a:gd name="T12" fmla="*/ 1 w 12"/>
                <a:gd name="T13" fmla="*/ 0 h 3"/>
                <a:gd name="T14" fmla="*/ 1 w 12"/>
                <a:gd name="T15" fmla="*/ 0 h 3"/>
                <a:gd name="T16" fmla="*/ 1 w 12"/>
                <a:gd name="T17" fmla="*/ 0 h 3"/>
                <a:gd name="T18" fmla="*/ 1 w 12"/>
                <a:gd name="T19" fmla="*/ 1 h 3"/>
                <a:gd name="T20" fmla="*/ 1 w 12"/>
                <a:gd name="T21" fmla="*/ 1 h 3"/>
                <a:gd name="T22" fmla="*/ 1 w 12"/>
                <a:gd name="T23" fmla="*/ 1 h 3"/>
                <a:gd name="T24" fmla="*/ 1 w 12"/>
                <a:gd name="T25" fmla="*/ 1 h 3"/>
                <a:gd name="T26" fmla="*/ 1 w 12"/>
                <a:gd name="T27" fmla="*/ 1 h 3"/>
                <a:gd name="T28" fmla="*/ 1 w 12"/>
                <a:gd name="T29" fmla="*/ 1 h 3"/>
                <a:gd name="T30" fmla="*/ 1 w 12"/>
                <a:gd name="T31" fmla="*/ 1 h 3"/>
                <a:gd name="T32" fmla="*/ 1 w 12"/>
                <a:gd name="T33" fmla="*/ 1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"/>
                <a:gd name="T53" fmla="*/ 12 w 12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2" y="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1" name="Freeform 40"/>
            <p:cNvSpPr>
              <a:spLocks noChangeAspect="1"/>
            </p:cNvSpPr>
            <p:nvPr/>
          </p:nvSpPr>
          <p:spPr bwMode="auto">
            <a:xfrm>
              <a:off x="344" y="825"/>
              <a:ext cx="15" cy="17"/>
            </a:xfrm>
            <a:custGeom>
              <a:avLst/>
              <a:gdLst>
                <a:gd name="T0" fmla="*/ 1 w 27"/>
                <a:gd name="T1" fmla="*/ 1 h 30"/>
                <a:gd name="T2" fmla="*/ 1 w 27"/>
                <a:gd name="T3" fmla="*/ 1 h 30"/>
                <a:gd name="T4" fmla="*/ 1 w 27"/>
                <a:gd name="T5" fmla="*/ 1 h 30"/>
                <a:gd name="T6" fmla="*/ 1 w 27"/>
                <a:gd name="T7" fmla="*/ 1 h 30"/>
                <a:gd name="T8" fmla="*/ 1 w 27"/>
                <a:gd name="T9" fmla="*/ 1 h 30"/>
                <a:gd name="T10" fmla="*/ 1 w 27"/>
                <a:gd name="T11" fmla="*/ 1 h 30"/>
                <a:gd name="T12" fmla="*/ 1 w 27"/>
                <a:gd name="T13" fmla="*/ 1 h 30"/>
                <a:gd name="T14" fmla="*/ 1 w 27"/>
                <a:gd name="T15" fmla="*/ 1 h 30"/>
                <a:gd name="T16" fmla="*/ 1 w 27"/>
                <a:gd name="T17" fmla="*/ 1 h 30"/>
                <a:gd name="T18" fmla="*/ 1 w 27"/>
                <a:gd name="T19" fmla="*/ 1 h 30"/>
                <a:gd name="T20" fmla="*/ 1 w 27"/>
                <a:gd name="T21" fmla="*/ 1 h 30"/>
                <a:gd name="T22" fmla="*/ 1 w 27"/>
                <a:gd name="T23" fmla="*/ 1 h 30"/>
                <a:gd name="T24" fmla="*/ 1 w 27"/>
                <a:gd name="T25" fmla="*/ 1 h 30"/>
                <a:gd name="T26" fmla="*/ 1 w 27"/>
                <a:gd name="T27" fmla="*/ 1 h 30"/>
                <a:gd name="T28" fmla="*/ 1 w 27"/>
                <a:gd name="T29" fmla="*/ 1 h 30"/>
                <a:gd name="T30" fmla="*/ 1 w 27"/>
                <a:gd name="T31" fmla="*/ 1 h 30"/>
                <a:gd name="T32" fmla="*/ 1 w 27"/>
                <a:gd name="T33" fmla="*/ 1 h 30"/>
                <a:gd name="T34" fmla="*/ 1 w 27"/>
                <a:gd name="T35" fmla="*/ 1 h 30"/>
                <a:gd name="T36" fmla="*/ 1 w 27"/>
                <a:gd name="T37" fmla="*/ 1 h 30"/>
                <a:gd name="T38" fmla="*/ 1 w 27"/>
                <a:gd name="T39" fmla="*/ 1 h 30"/>
                <a:gd name="T40" fmla="*/ 1 w 27"/>
                <a:gd name="T41" fmla="*/ 1 h 30"/>
                <a:gd name="T42" fmla="*/ 1 w 27"/>
                <a:gd name="T43" fmla="*/ 1 h 30"/>
                <a:gd name="T44" fmla="*/ 1 w 27"/>
                <a:gd name="T45" fmla="*/ 1 h 30"/>
                <a:gd name="T46" fmla="*/ 1 w 27"/>
                <a:gd name="T47" fmla="*/ 1 h 30"/>
                <a:gd name="T48" fmla="*/ 1 w 27"/>
                <a:gd name="T49" fmla="*/ 1 h 30"/>
                <a:gd name="T50" fmla="*/ 1 w 27"/>
                <a:gd name="T51" fmla="*/ 1 h 30"/>
                <a:gd name="T52" fmla="*/ 0 w 27"/>
                <a:gd name="T53" fmla="*/ 1 h 30"/>
                <a:gd name="T54" fmla="*/ 1 w 27"/>
                <a:gd name="T55" fmla="*/ 1 h 30"/>
                <a:gd name="T56" fmla="*/ 1 w 27"/>
                <a:gd name="T57" fmla="*/ 1 h 30"/>
                <a:gd name="T58" fmla="*/ 1 w 27"/>
                <a:gd name="T59" fmla="*/ 1 h 30"/>
                <a:gd name="T60" fmla="*/ 1 w 27"/>
                <a:gd name="T61" fmla="*/ 1 h 30"/>
                <a:gd name="T62" fmla="*/ 1 w 27"/>
                <a:gd name="T63" fmla="*/ 1 h 30"/>
                <a:gd name="T64" fmla="*/ 1 w 27"/>
                <a:gd name="T65" fmla="*/ 0 h 30"/>
                <a:gd name="T66" fmla="*/ 1 w 27"/>
                <a:gd name="T67" fmla="*/ 1 h 30"/>
                <a:gd name="T68" fmla="*/ 1 w 27"/>
                <a:gd name="T69" fmla="*/ 1 h 30"/>
                <a:gd name="T70" fmla="*/ 1 w 27"/>
                <a:gd name="T71" fmla="*/ 1 h 30"/>
                <a:gd name="T72" fmla="*/ 1 w 27"/>
                <a:gd name="T73" fmla="*/ 1 h 30"/>
                <a:gd name="T74" fmla="*/ 1 w 27"/>
                <a:gd name="T75" fmla="*/ 1 h 30"/>
                <a:gd name="T76" fmla="*/ 1 w 27"/>
                <a:gd name="T77" fmla="*/ 1 h 30"/>
                <a:gd name="T78" fmla="*/ 1 w 27"/>
                <a:gd name="T79" fmla="*/ 1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30"/>
                <a:gd name="T122" fmla="*/ 27 w 27"/>
                <a:gd name="T123" fmla="*/ 30 h 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30">
                  <a:moveTo>
                    <a:pt x="24" y="15"/>
                  </a:moveTo>
                  <a:lnTo>
                    <a:pt x="24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2" name="Freeform 41"/>
            <p:cNvSpPr>
              <a:spLocks noChangeAspect="1"/>
            </p:cNvSpPr>
            <p:nvPr/>
          </p:nvSpPr>
          <p:spPr bwMode="auto">
            <a:xfrm>
              <a:off x="357" y="834"/>
              <a:ext cx="2" cy="5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1 w 3"/>
                <a:gd name="T5" fmla="*/ 0 h 10"/>
                <a:gd name="T6" fmla="*/ 1 w 3"/>
                <a:gd name="T7" fmla="*/ 1 h 10"/>
                <a:gd name="T8" fmla="*/ 1 w 3"/>
                <a:gd name="T9" fmla="*/ 1 h 10"/>
                <a:gd name="T10" fmla="*/ 1 w 3"/>
                <a:gd name="T11" fmla="*/ 1 h 10"/>
                <a:gd name="T12" fmla="*/ 1 w 3"/>
                <a:gd name="T13" fmla="*/ 1 h 10"/>
                <a:gd name="T14" fmla="*/ 1 w 3"/>
                <a:gd name="T15" fmla="*/ 1 h 10"/>
                <a:gd name="T16" fmla="*/ 1 w 3"/>
                <a:gd name="T17" fmla="*/ 1 h 10"/>
                <a:gd name="T18" fmla="*/ 1 w 3"/>
                <a:gd name="T19" fmla="*/ 1 h 10"/>
                <a:gd name="T20" fmla="*/ 1 w 3"/>
                <a:gd name="T21" fmla="*/ 1 h 10"/>
                <a:gd name="T22" fmla="*/ 1 w 3"/>
                <a:gd name="T23" fmla="*/ 1 h 10"/>
                <a:gd name="T24" fmla="*/ 1 w 3"/>
                <a:gd name="T25" fmla="*/ 1 h 10"/>
                <a:gd name="T26" fmla="*/ 1 w 3"/>
                <a:gd name="T27" fmla="*/ 1 h 10"/>
                <a:gd name="T28" fmla="*/ 1 w 3"/>
                <a:gd name="T29" fmla="*/ 1 h 10"/>
                <a:gd name="T30" fmla="*/ 1 w 3"/>
                <a:gd name="T31" fmla="*/ 1 h 10"/>
                <a:gd name="T32" fmla="*/ 0 w 3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0"/>
                <a:gd name="T53" fmla="*/ 3 w 3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3" name="Freeform 42"/>
            <p:cNvSpPr>
              <a:spLocks noChangeAspect="1"/>
            </p:cNvSpPr>
            <p:nvPr/>
          </p:nvSpPr>
          <p:spPr bwMode="auto">
            <a:xfrm>
              <a:off x="351" y="839"/>
              <a:ext cx="6" cy="3"/>
            </a:xfrm>
            <a:custGeom>
              <a:avLst/>
              <a:gdLst>
                <a:gd name="T0" fmla="*/ 1 w 11"/>
                <a:gd name="T1" fmla="*/ 0 h 5"/>
                <a:gd name="T2" fmla="*/ 1 w 11"/>
                <a:gd name="T3" fmla="*/ 0 h 5"/>
                <a:gd name="T4" fmla="*/ 1 w 11"/>
                <a:gd name="T5" fmla="*/ 0 h 5"/>
                <a:gd name="T6" fmla="*/ 1 w 11"/>
                <a:gd name="T7" fmla="*/ 1 h 5"/>
                <a:gd name="T8" fmla="*/ 1 w 11"/>
                <a:gd name="T9" fmla="*/ 1 h 5"/>
                <a:gd name="T10" fmla="*/ 1 w 11"/>
                <a:gd name="T11" fmla="*/ 1 h 5"/>
                <a:gd name="T12" fmla="*/ 1 w 11"/>
                <a:gd name="T13" fmla="*/ 1 h 5"/>
                <a:gd name="T14" fmla="*/ 1 w 11"/>
                <a:gd name="T15" fmla="*/ 1 h 5"/>
                <a:gd name="T16" fmla="*/ 1 w 11"/>
                <a:gd name="T17" fmla="*/ 1 h 5"/>
                <a:gd name="T18" fmla="*/ 1 w 11"/>
                <a:gd name="T19" fmla="*/ 1 h 5"/>
                <a:gd name="T20" fmla="*/ 1 w 11"/>
                <a:gd name="T21" fmla="*/ 1 h 5"/>
                <a:gd name="T22" fmla="*/ 1 w 11"/>
                <a:gd name="T23" fmla="*/ 1 h 5"/>
                <a:gd name="T24" fmla="*/ 1 w 11"/>
                <a:gd name="T25" fmla="*/ 1 h 5"/>
                <a:gd name="T26" fmla="*/ 1 w 11"/>
                <a:gd name="T27" fmla="*/ 1 h 5"/>
                <a:gd name="T28" fmla="*/ 1 w 11"/>
                <a:gd name="T29" fmla="*/ 1 h 5"/>
                <a:gd name="T30" fmla="*/ 1 w 11"/>
                <a:gd name="T31" fmla="*/ 1 h 5"/>
                <a:gd name="T32" fmla="*/ 0 w 11"/>
                <a:gd name="T33" fmla="*/ 1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"/>
                <a:gd name="T53" fmla="*/ 11 w 11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">
                  <a:moveTo>
                    <a:pt x="11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4" name="Freeform 43"/>
            <p:cNvSpPr>
              <a:spLocks noChangeAspect="1"/>
            </p:cNvSpPr>
            <p:nvPr/>
          </p:nvSpPr>
          <p:spPr bwMode="auto">
            <a:xfrm>
              <a:off x="346" y="836"/>
              <a:ext cx="5" cy="6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1 h 11"/>
                <a:gd name="T4" fmla="*/ 1 w 10"/>
                <a:gd name="T5" fmla="*/ 1 h 11"/>
                <a:gd name="T6" fmla="*/ 1 w 10"/>
                <a:gd name="T7" fmla="*/ 1 h 11"/>
                <a:gd name="T8" fmla="*/ 1 w 10"/>
                <a:gd name="T9" fmla="*/ 1 h 11"/>
                <a:gd name="T10" fmla="*/ 1 w 10"/>
                <a:gd name="T11" fmla="*/ 1 h 11"/>
                <a:gd name="T12" fmla="*/ 1 w 10"/>
                <a:gd name="T13" fmla="*/ 1 h 11"/>
                <a:gd name="T14" fmla="*/ 1 w 10"/>
                <a:gd name="T15" fmla="*/ 1 h 11"/>
                <a:gd name="T16" fmla="*/ 1 w 10"/>
                <a:gd name="T17" fmla="*/ 1 h 11"/>
                <a:gd name="T18" fmla="*/ 1 w 10"/>
                <a:gd name="T19" fmla="*/ 1 h 11"/>
                <a:gd name="T20" fmla="*/ 1 w 10"/>
                <a:gd name="T21" fmla="*/ 1 h 11"/>
                <a:gd name="T22" fmla="*/ 1 w 10"/>
                <a:gd name="T23" fmla="*/ 1 h 11"/>
                <a:gd name="T24" fmla="*/ 1 w 10"/>
                <a:gd name="T25" fmla="*/ 1 h 11"/>
                <a:gd name="T26" fmla="*/ 0 w 10"/>
                <a:gd name="T27" fmla="*/ 1 h 11"/>
                <a:gd name="T28" fmla="*/ 0 w 10"/>
                <a:gd name="T29" fmla="*/ 1 h 11"/>
                <a:gd name="T30" fmla="*/ 0 w 10"/>
                <a:gd name="T31" fmla="*/ 1 h 11"/>
                <a:gd name="T32" fmla="*/ 0 w 10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1"/>
                <a:gd name="T53" fmla="*/ 10 w 10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1">
                  <a:moveTo>
                    <a:pt x="10" y="11"/>
                  </a:moveTo>
                  <a:lnTo>
                    <a:pt x="9" y="9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5" name="Freeform 44"/>
            <p:cNvSpPr>
              <a:spLocks noChangeAspect="1"/>
            </p:cNvSpPr>
            <p:nvPr/>
          </p:nvSpPr>
          <p:spPr bwMode="auto">
            <a:xfrm>
              <a:off x="344" y="825"/>
              <a:ext cx="3" cy="11"/>
            </a:xfrm>
            <a:custGeom>
              <a:avLst/>
              <a:gdLst>
                <a:gd name="T0" fmla="*/ 1 w 6"/>
                <a:gd name="T1" fmla="*/ 1 h 19"/>
                <a:gd name="T2" fmla="*/ 1 w 6"/>
                <a:gd name="T3" fmla="*/ 1 h 19"/>
                <a:gd name="T4" fmla="*/ 1 w 6"/>
                <a:gd name="T5" fmla="*/ 1 h 19"/>
                <a:gd name="T6" fmla="*/ 1 w 6"/>
                <a:gd name="T7" fmla="*/ 1 h 19"/>
                <a:gd name="T8" fmla="*/ 0 w 6"/>
                <a:gd name="T9" fmla="*/ 1 h 19"/>
                <a:gd name="T10" fmla="*/ 0 w 6"/>
                <a:gd name="T11" fmla="*/ 1 h 19"/>
                <a:gd name="T12" fmla="*/ 0 w 6"/>
                <a:gd name="T13" fmla="*/ 1 h 19"/>
                <a:gd name="T14" fmla="*/ 1 w 6"/>
                <a:gd name="T15" fmla="*/ 1 h 19"/>
                <a:gd name="T16" fmla="*/ 1 w 6"/>
                <a:gd name="T17" fmla="*/ 1 h 19"/>
                <a:gd name="T18" fmla="*/ 1 w 6"/>
                <a:gd name="T19" fmla="*/ 1 h 19"/>
                <a:gd name="T20" fmla="*/ 1 w 6"/>
                <a:gd name="T21" fmla="*/ 1 h 19"/>
                <a:gd name="T22" fmla="*/ 1 w 6"/>
                <a:gd name="T23" fmla="*/ 1 h 19"/>
                <a:gd name="T24" fmla="*/ 1 w 6"/>
                <a:gd name="T25" fmla="*/ 1 h 19"/>
                <a:gd name="T26" fmla="*/ 1 w 6"/>
                <a:gd name="T27" fmla="*/ 1 h 19"/>
                <a:gd name="T28" fmla="*/ 1 w 6"/>
                <a:gd name="T29" fmla="*/ 1 h 19"/>
                <a:gd name="T30" fmla="*/ 1 w 6"/>
                <a:gd name="T31" fmla="*/ 1 h 19"/>
                <a:gd name="T32" fmla="*/ 1 w 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9"/>
                <a:gd name="T53" fmla="*/ 6 w 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9">
                  <a:moveTo>
                    <a:pt x="3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6" name="Freeform 45"/>
            <p:cNvSpPr>
              <a:spLocks noChangeAspect="1"/>
            </p:cNvSpPr>
            <p:nvPr/>
          </p:nvSpPr>
          <p:spPr bwMode="auto">
            <a:xfrm>
              <a:off x="347" y="825"/>
              <a:ext cx="10" cy="9"/>
            </a:xfrm>
            <a:custGeom>
              <a:avLst/>
              <a:gdLst>
                <a:gd name="T0" fmla="*/ 0 w 18"/>
                <a:gd name="T1" fmla="*/ 0 h 15"/>
                <a:gd name="T2" fmla="*/ 1 w 18"/>
                <a:gd name="T3" fmla="*/ 0 h 15"/>
                <a:gd name="T4" fmla="*/ 1 w 18"/>
                <a:gd name="T5" fmla="*/ 0 h 15"/>
                <a:gd name="T6" fmla="*/ 1 w 18"/>
                <a:gd name="T7" fmla="*/ 1 h 15"/>
                <a:gd name="T8" fmla="*/ 1 w 18"/>
                <a:gd name="T9" fmla="*/ 1 h 15"/>
                <a:gd name="T10" fmla="*/ 1 w 18"/>
                <a:gd name="T11" fmla="*/ 1 h 15"/>
                <a:gd name="T12" fmla="*/ 1 w 18"/>
                <a:gd name="T13" fmla="*/ 1 h 15"/>
                <a:gd name="T14" fmla="*/ 1 w 18"/>
                <a:gd name="T15" fmla="*/ 1 h 15"/>
                <a:gd name="T16" fmla="*/ 1 w 18"/>
                <a:gd name="T17" fmla="*/ 1 h 15"/>
                <a:gd name="T18" fmla="*/ 1 w 18"/>
                <a:gd name="T19" fmla="*/ 1 h 15"/>
                <a:gd name="T20" fmla="*/ 1 w 18"/>
                <a:gd name="T21" fmla="*/ 1 h 15"/>
                <a:gd name="T22" fmla="*/ 1 w 18"/>
                <a:gd name="T23" fmla="*/ 1 h 15"/>
                <a:gd name="T24" fmla="*/ 1 w 18"/>
                <a:gd name="T25" fmla="*/ 1 h 15"/>
                <a:gd name="T26" fmla="*/ 1 w 18"/>
                <a:gd name="T27" fmla="*/ 1 h 15"/>
                <a:gd name="T28" fmla="*/ 1 w 18"/>
                <a:gd name="T29" fmla="*/ 1 h 15"/>
                <a:gd name="T30" fmla="*/ 1 w 18"/>
                <a:gd name="T31" fmla="*/ 1 h 15"/>
                <a:gd name="T32" fmla="*/ 1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7" name="Freeform 46"/>
            <p:cNvSpPr>
              <a:spLocks noChangeAspect="1"/>
            </p:cNvSpPr>
            <p:nvPr/>
          </p:nvSpPr>
          <p:spPr bwMode="auto">
            <a:xfrm>
              <a:off x="340" y="836"/>
              <a:ext cx="11" cy="12"/>
            </a:xfrm>
            <a:custGeom>
              <a:avLst/>
              <a:gdLst>
                <a:gd name="T0" fmla="*/ 1 w 21"/>
                <a:gd name="T1" fmla="*/ 1 h 22"/>
                <a:gd name="T2" fmla="*/ 1 w 21"/>
                <a:gd name="T3" fmla="*/ 1 h 22"/>
                <a:gd name="T4" fmla="*/ 1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1 w 21"/>
                <a:gd name="T51" fmla="*/ 1 h 22"/>
                <a:gd name="T52" fmla="*/ 1 w 21"/>
                <a:gd name="T53" fmla="*/ 1 h 22"/>
                <a:gd name="T54" fmla="*/ 1 w 21"/>
                <a:gd name="T55" fmla="*/ 1 h 22"/>
                <a:gd name="T56" fmla="*/ 1 w 21"/>
                <a:gd name="T57" fmla="*/ 1 h 22"/>
                <a:gd name="T58" fmla="*/ 1 w 21"/>
                <a:gd name="T59" fmla="*/ 1 h 22"/>
                <a:gd name="T60" fmla="*/ 1 w 21"/>
                <a:gd name="T61" fmla="*/ 1 h 22"/>
                <a:gd name="T62" fmla="*/ 0 w 21"/>
                <a:gd name="T63" fmla="*/ 1 h 22"/>
                <a:gd name="T64" fmla="*/ 0 w 21"/>
                <a:gd name="T65" fmla="*/ 1 h 22"/>
                <a:gd name="T66" fmla="*/ 0 w 21"/>
                <a:gd name="T67" fmla="*/ 1 h 22"/>
                <a:gd name="T68" fmla="*/ 1 w 21"/>
                <a:gd name="T69" fmla="*/ 1 h 22"/>
                <a:gd name="T70" fmla="*/ 1 w 21"/>
                <a:gd name="T71" fmla="*/ 1 h 22"/>
                <a:gd name="T72" fmla="*/ 1 w 21"/>
                <a:gd name="T73" fmla="*/ 1 h 22"/>
                <a:gd name="T74" fmla="*/ 1 w 21"/>
                <a:gd name="T75" fmla="*/ 1 h 22"/>
                <a:gd name="T76" fmla="*/ 1 w 21"/>
                <a:gd name="T77" fmla="*/ 1 h 22"/>
                <a:gd name="T78" fmla="*/ 1 w 21"/>
                <a:gd name="T79" fmla="*/ 1 h 22"/>
                <a:gd name="T80" fmla="*/ 1 w 21"/>
                <a:gd name="T81" fmla="*/ 0 h 22"/>
                <a:gd name="T82" fmla="*/ 1 w 21"/>
                <a:gd name="T83" fmla="*/ 1 h 22"/>
                <a:gd name="T84" fmla="*/ 1 w 21"/>
                <a:gd name="T85" fmla="*/ 1 h 22"/>
                <a:gd name="T86" fmla="*/ 1 w 21"/>
                <a:gd name="T87" fmla="*/ 1 h 22"/>
                <a:gd name="T88" fmla="*/ 1 w 21"/>
                <a:gd name="T89" fmla="*/ 1 h 22"/>
                <a:gd name="T90" fmla="*/ 1 w 21"/>
                <a:gd name="T91" fmla="*/ 1 h 22"/>
                <a:gd name="T92" fmla="*/ 1 w 21"/>
                <a:gd name="T93" fmla="*/ 1 h 22"/>
                <a:gd name="T94" fmla="*/ 1 w 21"/>
                <a:gd name="T95" fmla="*/ 1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"/>
                <a:gd name="T145" fmla="*/ 0 h 22"/>
                <a:gd name="T146" fmla="*/ 21 w 21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" h="22">
                  <a:moveTo>
                    <a:pt x="8" y="6"/>
                  </a:move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8" name="Freeform 47"/>
            <p:cNvSpPr>
              <a:spLocks noChangeAspect="1"/>
            </p:cNvSpPr>
            <p:nvPr/>
          </p:nvSpPr>
          <p:spPr bwMode="auto">
            <a:xfrm>
              <a:off x="344" y="839"/>
              <a:ext cx="7" cy="4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1 h 7"/>
                <a:gd name="T4" fmla="*/ 1 w 12"/>
                <a:gd name="T5" fmla="*/ 1 h 7"/>
                <a:gd name="T6" fmla="*/ 1 w 12"/>
                <a:gd name="T7" fmla="*/ 1 h 7"/>
                <a:gd name="T8" fmla="*/ 1 w 12"/>
                <a:gd name="T9" fmla="*/ 1 h 7"/>
                <a:gd name="T10" fmla="*/ 1 w 12"/>
                <a:gd name="T11" fmla="*/ 1 h 7"/>
                <a:gd name="T12" fmla="*/ 1 w 12"/>
                <a:gd name="T13" fmla="*/ 1 h 7"/>
                <a:gd name="T14" fmla="*/ 1 w 12"/>
                <a:gd name="T15" fmla="*/ 1 h 7"/>
                <a:gd name="T16" fmla="*/ 1 w 12"/>
                <a:gd name="T17" fmla="*/ 1 h 7"/>
                <a:gd name="T18" fmla="*/ 1 w 12"/>
                <a:gd name="T19" fmla="*/ 1 h 7"/>
                <a:gd name="T20" fmla="*/ 1 w 12"/>
                <a:gd name="T21" fmla="*/ 1 h 7"/>
                <a:gd name="T22" fmla="*/ 1 w 12"/>
                <a:gd name="T23" fmla="*/ 1 h 7"/>
                <a:gd name="T24" fmla="*/ 1 w 12"/>
                <a:gd name="T25" fmla="*/ 1 h 7"/>
                <a:gd name="T26" fmla="*/ 1 w 12"/>
                <a:gd name="T27" fmla="*/ 1 h 7"/>
                <a:gd name="T28" fmla="*/ 1 w 12"/>
                <a:gd name="T29" fmla="*/ 1 h 7"/>
                <a:gd name="T30" fmla="*/ 1 w 12"/>
                <a:gd name="T31" fmla="*/ 1 h 7"/>
                <a:gd name="T32" fmla="*/ 1 w 12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7"/>
                <a:gd name="T53" fmla="*/ 12 w 1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7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2" y="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29" name="Freeform 48"/>
            <p:cNvSpPr>
              <a:spLocks noChangeAspect="1"/>
            </p:cNvSpPr>
            <p:nvPr/>
          </p:nvSpPr>
          <p:spPr bwMode="auto">
            <a:xfrm>
              <a:off x="351" y="843"/>
              <a:ext cx="0" cy="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1 h 5"/>
                <a:gd name="T14" fmla="*/ 0 w 1"/>
                <a:gd name="T15" fmla="*/ 1 h 5"/>
                <a:gd name="T16" fmla="*/ 0 w 1"/>
                <a:gd name="T17" fmla="*/ 1 h 5"/>
                <a:gd name="T18" fmla="*/ 0 w 1"/>
                <a:gd name="T19" fmla="*/ 1 h 5"/>
                <a:gd name="T20" fmla="*/ 0 w 1"/>
                <a:gd name="T21" fmla="*/ 1 h 5"/>
                <a:gd name="T22" fmla="*/ 0 w 1"/>
                <a:gd name="T23" fmla="*/ 1 h 5"/>
                <a:gd name="T24" fmla="*/ 0 w 1"/>
                <a:gd name="T25" fmla="*/ 1 h 5"/>
                <a:gd name="T26" fmla="*/ 0 w 1"/>
                <a:gd name="T27" fmla="*/ 1 h 5"/>
                <a:gd name="T28" fmla="*/ 0 w 1"/>
                <a:gd name="T29" fmla="*/ 1 h 5"/>
                <a:gd name="T30" fmla="*/ 0 w 1"/>
                <a:gd name="T31" fmla="*/ 1 h 5"/>
                <a:gd name="T32" fmla="*/ 0 w 1"/>
                <a:gd name="T33" fmla="*/ 1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5"/>
                <a:gd name="T53" fmla="*/ 0 w 1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0" name="Freeform 49"/>
            <p:cNvSpPr>
              <a:spLocks noChangeAspect="1"/>
            </p:cNvSpPr>
            <p:nvPr/>
          </p:nvSpPr>
          <p:spPr bwMode="auto">
            <a:xfrm>
              <a:off x="346" y="846"/>
              <a:ext cx="5" cy="2"/>
            </a:xfrm>
            <a:custGeom>
              <a:avLst/>
              <a:gdLst>
                <a:gd name="T0" fmla="*/ 1 w 10"/>
                <a:gd name="T1" fmla="*/ 0 h 4"/>
                <a:gd name="T2" fmla="*/ 1 w 10"/>
                <a:gd name="T3" fmla="*/ 1 h 4"/>
                <a:gd name="T4" fmla="*/ 1 w 10"/>
                <a:gd name="T5" fmla="*/ 1 h 4"/>
                <a:gd name="T6" fmla="*/ 1 w 10"/>
                <a:gd name="T7" fmla="*/ 1 h 4"/>
                <a:gd name="T8" fmla="*/ 1 w 10"/>
                <a:gd name="T9" fmla="*/ 1 h 4"/>
                <a:gd name="T10" fmla="*/ 1 w 10"/>
                <a:gd name="T11" fmla="*/ 1 h 4"/>
                <a:gd name="T12" fmla="*/ 1 w 10"/>
                <a:gd name="T13" fmla="*/ 1 h 4"/>
                <a:gd name="T14" fmla="*/ 1 w 10"/>
                <a:gd name="T15" fmla="*/ 1 h 4"/>
                <a:gd name="T16" fmla="*/ 1 w 10"/>
                <a:gd name="T17" fmla="*/ 1 h 4"/>
                <a:gd name="T18" fmla="*/ 1 w 10"/>
                <a:gd name="T19" fmla="*/ 1 h 4"/>
                <a:gd name="T20" fmla="*/ 1 w 10"/>
                <a:gd name="T21" fmla="*/ 1 h 4"/>
                <a:gd name="T22" fmla="*/ 1 w 10"/>
                <a:gd name="T23" fmla="*/ 1 h 4"/>
                <a:gd name="T24" fmla="*/ 1 w 10"/>
                <a:gd name="T25" fmla="*/ 1 h 4"/>
                <a:gd name="T26" fmla="*/ 1 w 10"/>
                <a:gd name="T27" fmla="*/ 1 h 4"/>
                <a:gd name="T28" fmla="*/ 1 w 10"/>
                <a:gd name="T29" fmla="*/ 1 h 4"/>
                <a:gd name="T30" fmla="*/ 0 w 10"/>
                <a:gd name="T31" fmla="*/ 1 h 4"/>
                <a:gd name="T32" fmla="*/ 0 w 10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4"/>
                <a:gd name="T53" fmla="*/ 10 w 10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4">
                  <a:moveTo>
                    <a:pt x="10" y="0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1" name="Freeform 50"/>
            <p:cNvSpPr>
              <a:spLocks noChangeAspect="1"/>
            </p:cNvSpPr>
            <p:nvPr/>
          </p:nvSpPr>
          <p:spPr bwMode="auto">
            <a:xfrm>
              <a:off x="340" y="841"/>
              <a:ext cx="6" cy="7"/>
            </a:xfrm>
            <a:custGeom>
              <a:avLst/>
              <a:gdLst>
                <a:gd name="T0" fmla="*/ 1 w 11"/>
                <a:gd name="T1" fmla="*/ 1 h 13"/>
                <a:gd name="T2" fmla="*/ 1 w 11"/>
                <a:gd name="T3" fmla="*/ 1 h 13"/>
                <a:gd name="T4" fmla="*/ 1 w 11"/>
                <a:gd name="T5" fmla="*/ 1 h 13"/>
                <a:gd name="T6" fmla="*/ 1 w 11"/>
                <a:gd name="T7" fmla="*/ 1 h 13"/>
                <a:gd name="T8" fmla="*/ 1 w 11"/>
                <a:gd name="T9" fmla="*/ 1 h 13"/>
                <a:gd name="T10" fmla="*/ 1 w 11"/>
                <a:gd name="T11" fmla="*/ 1 h 13"/>
                <a:gd name="T12" fmla="*/ 1 w 11"/>
                <a:gd name="T13" fmla="*/ 1 h 13"/>
                <a:gd name="T14" fmla="*/ 1 w 11"/>
                <a:gd name="T15" fmla="*/ 1 h 13"/>
                <a:gd name="T16" fmla="*/ 1 w 11"/>
                <a:gd name="T17" fmla="*/ 1 h 13"/>
                <a:gd name="T18" fmla="*/ 1 w 11"/>
                <a:gd name="T19" fmla="*/ 1 h 13"/>
                <a:gd name="T20" fmla="*/ 1 w 11"/>
                <a:gd name="T21" fmla="*/ 1 h 13"/>
                <a:gd name="T22" fmla="*/ 1 w 11"/>
                <a:gd name="T23" fmla="*/ 1 h 13"/>
                <a:gd name="T24" fmla="*/ 1 w 11"/>
                <a:gd name="T25" fmla="*/ 1 h 13"/>
                <a:gd name="T26" fmla="*/ 1 w 11"/>
                <a:gd name="T27" fmla="*/ 1 h 13"/>
                <a:gd name="T28" fmla="*/ 0 w 11"/>
                <a:gd name="T29" fmla="*/ 1 h 13"/>
                <a:gd name="T30" fmla="*/ 0 w 11"/>
                <a:gd name="T31" fmla="*/ 1 h 13"/>
                <a:gd name="T32" fmla="*/ 0 w 11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3"/>
                <a:gd name="T53" fmla="*/ 11 w 11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3">
                  <a:moveTo>
                    <a:pt x="11" y="13"/>
                  </a:moveTo>
                  <a:lnTo>
                    <a:pt x="9" y="12"/>
                  </a:lnTo>
                  <a:lnTo>
                    <a:pt x="8" y="10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2" name="Freeform 51"/>
            <p:cNvSpPr>
              <a:spLocks noChangeAspect="1"/>
            </p:cNvSpPr>
            <p:nvPr/>
          </p:nvSpPr>
          <p:spPr bwMode="auto">
            <a:xfrm>
              <a:off x="340" y="836"/>
              <a:ext cx="1" cy="5"/>
            </a:xfrm>
            <a:custGeom>
              <a:avLst/>
              <a:gdLst>
                <a:gd name="T0" fmla="*/ 0 w 3"/>
                <a:gd name="T1" fmla="*/ 1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0 w 3"/>
                <a:gd name="T17" fmla="*/ 1 h 9"/>
                <a:gd name="T18" fmla="*/ 0 w 3"/>
                <a:gd name="T19" fmla="*/ 1 h 9"/>
                <a:gd name="T20" fmla="*/ 0 w 3"/>
                <a:gd name="T21" fmla="*/ 1 h 9"/>
                <a:gd name="T22" fmla="*/ 0 w 3"/>
                <a:gd name="T23" fmla="*/ 1 h 9"/>
                <a:gd name="T24" fmla="*/ 0 w 3"/>
                <a:gd name="T25" fmla="*/ 1 h 9"/>
                <a:gd name="T26" fmla="*/ 0 w 3"/>
                <a:gd name="T27" fmla="*/ 1 h 9"/>
                <a:gd name="T28" fmla="*/ 0 w 3"/>
                <a:gd name="T29" fmla="*/ 1 h 9"/>
                <a:gd name="T30" fmla="*/ 0 w 3"/>
                <a:gd name="T31" fmla="*/ 1 h 9"/>
                <a:gd name="T32" fmla="*/ 0 w 3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9"/>
                <a:gd name="T53" fmla="*/ 3 w 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3" name="Freeform 52"/>
            <p:cNvSpPr>
              <a:spLocks noChangeAspect="1"/>
            </p:cNvSpPr>
            <p:nvPr/>
          </p:nvSpPr>
          <p:spPr bwMode="auto">
            <a:xfrm>
              <a:off x="341" y="836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1 w 5"/>
                <a:gd name="T9" fmla="*/ 1 h 6"/>
                <a:gd name="T10" fmla="*/ 1 w 5"/>
                <a:gd name="T11" fmla="*/ 1 h 6"/>
                <a:gd name="T12" fmla="*/ 1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1 h 6"/>
                <a:gd name="T26" fmla="*/ 1 w 5"/>
                <a:gd name="T27" fmla="*/ 1 h 6"/>
                <a:gd name="T28" fmla="*/ 1 w 5"/>
                <a:gd name="T29" fmla="*/ 1 h 6"/>
                <a:gd name="T30" fmla="*/ 1 w 5"/>
                <a:gd name="T31" fmla="*/ 1 h 6"/>
                <a:gd name="T32" fmla="*/ 1 w 5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6"/>
                <a:gd name="T53" fmla="*/ 5 w 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4" name="Freeform 53"/>
            <p:cNvSpPr>
              <a:spLocks noChangeAspect="1"/>
            </p:cNvSpPr>
            <p:nvPr/>
          </p:nvSpPr>
          <p:spPr bwMode="auto">
            <a:xfrm>
              <a:off x="299" y="849"/>
              <a:ext cx="245" cy="262"/>
            </a:xfrm>
            <a:custGeom>
              <a:avLst/>
              <a:gdLst>
                <a:gd name="T0" fmla="*/ 1 w 446"/>
                <a:gd name="T1" fmla="*/ 1 h 477"/>
                <a:gd name="T2" fmla="*/ 1 w 446"/>
                <a:gd name="T3" fmla="*/ 1 h 477"/>
                <a:gd name="T4" fmla="*/ 1 w 446"/>
                <a:gd name="T5" fmla="*/ 1 h 477"/>
                <a:gd name="T6" fmla="*/ 1 w 446"/>
                <a:gd name="T7" fmla="*/ 1 h 477"/>
                <a:gd name="T8" fmla="*/ 1 w 446"/>
                <a:gd name="T9" fmla="*/ 1 h 477"/>
                <a:gd name="T10" fmla="*/ 1 w 446"/>
                <a:gd name="T11" fmla="*/ 1 h 477"/>
                <a:gd name="T12" fmla="*/ 1 w 446"/>
                <a:gd name="T13" fmla="*/ 1 h 477"/>
                <a:gd name="T14" fmla="*/ 1 w 446"/>
                <a:gd name="T15" fmla="*/ 1 h 477"/>
                <a:gd name="T16" fmla="*/ 1 w 446"/>
                <a:gd name="T17" fmla="*/ 1 h 477"/>
                <a:gd name="T18" fmla="*/ 1 w 446"/>
                <a:gd name="T19" fmla="*/ 1 h 477"/>
                <a:gd name="T20" fmla="*/ 1 w 446"/>
                <a:gd name="T21" fmla="*/ 1 h 477"/>
                <a:gd name="T22" fmla="*/ 1 w 446"/>
                <a:gd name="T23" fmla="*/ 1 h 477"/>
                <a:gd name="T24" fmla="*/ 1 w 446"/>
                <a:gd name="T25" fmla="*/ 1 h 477"/>
                <a:gd name="T26" fmla="*/ 1 w 446"/>
                <a:gd name="T27" fmla="*/ 1 h 477"/>
                <a:gd name="T28" fmla="*/ 1 w 446"/>
                <a:gd name="T29" fmla="*/ 1 h 477"/>
                <a:gd name="T30" fmla="*/ 1 w 446"/>
                <a:gd name="T31" fmla="*/ 1 h 477"/>
                <a:gd name="T32" fmla="*/ 1 w 446"/>
                <a:gd name="T33" fmla="*/ 1 h 477"/>
                <a:gd name="T34" fmla="*/ 1 w 446"/>
                <a:gd name="T35" fmla="*/ 1 h 477"/>
                <a:gd name="T36" fmla="*/ 1 w 446"/>
                <a:gd name="T37" fmla="*/ 1 h 477"/>
                <a:gd name="T38" fmla="*/ 1 w 446"/>
                <a:gd name="T39" fmla="*/ 1 h 477"/>
                <a:gd name="T40" fmla="*/ 1 w 446"/>
                <a:gd name="T41" fmla="*/ 1 h 477"/>
                <a:gd name="T42" fmla="*/ 1 w 446"/>
                <a:gd name="T43" fmla="*/ 1 h 477"/>
                <a:gd name="T44" fmla="*/ 1 w 446"/>
                <a:gd name="T45" fmla="*/ 1 h 477"/>
                <a:gd name="T46" fmla="*/ 1 w 446"/>
                <a:gd name="T47" fmla="*/ 1 h 477"/>
                <a:gd name="T48" fmla="*/ 1 w 446"/>
                <a:gd name="T49" fmla="*/ 1 h 477"/>
                <a:gd name="T50" fmla="*/ 1 w 446"/>
                <a:gd name="T51" fmla="*/ 1 h 477"/>
                <a:gd name="T52" fmla="*/ 1 w 446"/>
                <a:gd name="T53" fmla="*/ 1 h 477"/>
                <a:gd name="T54" fmla="*/ 1 w 446"/>
                <a:gd name="T55" fmla="*/ 1 h 477"/>
                <a:gd name="T56" fmla="*/ 1 w 446"/>
                <a:gd name="T57" fmla="*/ 1 h 477"/>
                <a:gd name="T58" fmla="*/ 1 w 446"/>
                <a:gd name="T59" fmla="*/ 1 h 477"/>
                <a:gd name="T60" fmla="*/ 1 w 446"/>
                <a:gd name="T61" fmla="*/ 1 h 477"/>
                <a:gd name="T62" fmla="*/ 1 w 446"/>
                <a:gd name="T63" fmla="*/ 1 h 477"/>
                <a:gd name="T64" fmla="*/ 1 w 446"/>
                <a:gd name="T65" fmla="*/ 1 h 477"/>
                <a:gd name="T66" fmla="*/ 1 w 446"/>
                <a:gd name="T67" fmla="*/ 1 h 477"/>
                <a:gd name="T68" fmla="*/ 1 w 446"/>
                <a:gd name="T69" fmla="*/ 1 h 477"/>
                <a:gd name="T70" fmla="*/ 1 w 446"/>
                <a:gd name="T71" fmla="*/ 1 h 477"/>
                <a:gd name="T72" fmla="*/ 1 w 446"/>
                <a:gd name="T73" fmla="*/ 1 h 477"/>
                <a:gd name="T74" fmla="*/ 1 w 446"/>
                <a:gd name="T75" fmla="*/ 1 h 477"/>
                <a:gd name="T76" fmla="*/ 1 w 446"/>
                <a:gd name="T77" fmla="*/ 1 h 477"/>
                <a:gd name="T78" fmla="*/ 1 w 446"/>
                <a:gd name="T79" fmla="*/ 1 h 477"/>
                <a:gd name="T80" fmla="*/ 1 w 446"/>
                <a:gd name="T81" fmla="*/ 1 h 477"/>
                <a:gd name="T82" fmla="*/ 1 w 446"/>
                <a:gd name="T83" fmla="*/ 1 h 477"/>
                <a:gd name="T84" fmla="*/ 1 w 446"/>
                <a:gd name="T85" fmla="*/ 1 h 477"/>
                <a:gd name="T86" fmla="*/ 1 w 446"/>
                <a:gd name="T87" fmla="*/ 1 h 477"/>
                <a:gd name="T88" fmla="*/ 1 w 446"/>
                <a:gd name="T89" fmla="*/ 1 h 477"/>
                <a:gd name="T90" fmla="*/ 1 w 446"/>
                <a:gd name="T91" fmla="*/ 1 h 477"/>
                <a:gd name="T92" fmla="*/ 1 w 446"/>
                <a:gd name="T93" fmla="*/ 1 h 477"/>
                <a:gd name="T94" fmla="*/ 1 w 446"/>
                <a:gd name="T95" fmla="*/ 1 h 477"/>
                <a:gd name="T96" fmla="*/ 1 w 446"/>
                <a:gd name="T97" fmla="*/ 1 h 477"/>
                <a:gd name="T98" fmla="*/ 1 w 446"/>
                <a:gd name="T99" fmla="*/ 1 h 477"/>
                <a:gd name="T100" fmla="*/ 1 w 446"/>
                <a:gd name="T101" fmla="*/ 1 h 477"/>
                <a:gd name="T102" fmla="*/ 1 w 446"/>
                <a:gd name="T103" fmla="*/ 1 h 477"/>
                <a:gd name="T104" fmla="*/ 1 w 446"/>
                <a:gd name="T105" fmla="*/ 1 h 477"/>
                <a:gd name="T106" fmla="*/ 1 w 446"/>
                <a:gd name="T107" fmla="*/ 1 h 477"/>
                <a:gd name="T108" fmla="*/ 1 w 446"/>
                <a:gd name="T109" fmla="*/ 1 h 477"/>
                <a:gd name="T110" fmla="*/ 1 w 446"/>
                <a:gd name="T111" fmla="*/ 0 h 477"/>
                <a:gd name="T112" fmla="*/ 1 w 446"/>
                <a:gd name="T113" fmla="*/ 1 h 4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6"/>
                <a:gd name="T172" fmla="*/ 0 h 477"/>
                <a:gd name="T173" fmla="*/ 446 w 446"/>
                <a:gd name="T174" fmla="*/ 477 h 4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6" h="477">
                  <a:moveTo>
                    <a:pt x="151" y="1"/>
                  </a:moveTo>
                  <a:lnTo>
                    <a:pt x="151" y="1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6" y="3"/>
                  </a:lnTo>
                  <a:lnTo>
                    <a:pt x="157" y="3"/>
                  </a:lnTo>
                  <a:lnTo>
                    <a:pt x="159" y="3"/>
                  </a:lnTo>
                  <a:lnTo>
                    <a:pt x="160" y="4"/>
                  </a:lnTo>
                  <a:lnTo>
                    <a:pt x="162" y="6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3"/>
                  </a:lnTo>
                  <a:lnTo>
                    <a:pt x="163" y="16"/>
                  </a:lnTo>
                  <a:lnTo>
                    <a:pt x="163" y="21"/>
                  </a:lnTo>
                  <a:lnTo>
                    <a:pt x="163" y="25"/>
                  </a:lnTo>
                  <a:lnTo>
                    <a:pt x="163" y="28"/>
                  </a:lnTo>
                  <a:lnTo>
                    <a:pt x="165" y="32"/>
                  </a:lnTo>
                  <a:lnTo>
                    <a:pt x="165" y="35"/>
                  </a:lnTo>
                  <a:lnTo>
                    <a:pt x="165" y="40"/>
                  </a:lnTo>
                  <a:lnTo>
                    <a:pt x="166" y="43"/>
                  </a:lnTo>
                  <a:lnTo>
                    <a:pt x="166" y="47"/>
                  </a:lnTo>
                  <a:lnTo>
                    <a:pt x="168" y="52"/>
                  </a:lnTo>
                  <a:lnTo>
                    <a:pt x="169" y="55"/>
                  </a:lnTo>
                  <a:lnTo>
                    <a:pt x="169" y="59"/>
                  </a:lnTo>
                  <a:lnTo>
                    <a:pt x="171" y="62"/>
                  </a:lnTo>
                  <a:lnTo>
                    <a:pt x="171" y="67"/>
                  </a:lnTo>
                  <a:lnTo>
                    <a:pt x="172" y="70"/>
                  </a:lnTo>
                  <a:lnTo>
                    <a:pt x="174" y="78"/>
                  </a:lnTo>
                  <a:lnTo>
                    <a:pt x="175" y="86"/>
                  </a:lnTo>
                  <a:lnTo>
                    <a:pt x="177" y="95"/>
                  </a:lnTo>
                  <a:lnTo>
                    <a:pt x="180" y="102"/>
                  </a:lnTo>
                  <a:lnTo>
                    <a:pt x="181" y="111"/>
                  </a:lnTo>
                  <a:lnTo>
                    <a:pt x="183" y="118"/>
                  </a:lnTo>
                  <a:lnTo>
                    <a:pt x="184" y="127"/>
                  </a:lnTo>
                  <a:lnTo>
                    <a:pt x="187" y="135"/>
                  </a:lnTo>
                  <a:lnTo>
                    <a:pt x="188" y="144"/>
                  </a:lnTo>
                  <a:lnTo>
                    <a:pt x="190" y="151"/>
                  </a:lnTo>
                  <a:lnTo>
                    <a:pt x="193" y="160"/>
                  </a:lnTo>
                  <a:lnTo>
                    <a:pt x="194" y="167"/>
                  </a:lnTo>
                  <a:lnTo>
                    <a:pt x="196" y="176"/>
                  </a:lnTo>
                  <a:lnTo>
                    <a:pt x="199" y="184"/>
                  </a:lnTo>
                  <a:lnTo>
                    <a:pt x="200" y="191"/>
                  </a:lnTo>
                  <a:lnTo>
                    <a:pt x="202" y="200"/>
                  </a:lnTo>
                  <a:lnTo>
                    <a:pt x="214" y="244"/>
                  </a:lnTo>
                  <a:lnTo>
                    <a:pt x="215" y="240"/>
                  </a:lnTo>
                  <a:lnTo>
                    <a:pt x="218" y="235"/>
                  </a:lnTo>
                  <a:lnTo>
                    <a:pt x="221" y="231"/>
                  </a:lnTo>
                  <a:lnTo>
                    <a:pt x="224" y="228"/>
                  </a:lnTo>
                  <a:lnTo>
                    <a:pt x="227" y="224"/>
                  </a:lnTo>
                  <a:lnTo>
                    <a:pt x="230" y="219"/>
                  </a:lnTo>
                  <a:lnTo>
                    <a:pt x="234" y="216"/>
                  </a:lnTo>
                  <a:lnTo>
                    <a:pt x="237" y="212"/>
                  </a:lnTo>
                  <a:lnTo>
                    <a:pt x="242" y="209"/>
                  </a:lnTo>
                  <a:lnTo>
                    <a:pt x="246" y="206"/>
                  </a:lnTo>
                  <a:lnTo>
                    <a:pt x="249" y="203"/>
                  </a:lnTo>
                  <a:lnTo>
                    <a:pt x="254" y="200"/>
                  </a:lnTo>
                  <a:lnTo>
                    <a:pt x="258" y="197"/>
                  </a:lnTo>
                  <a:lnTo>
                    <a:pt x="262" y="194"/>
                  </a:lnTo>
                  <a:lnTo>
                    <a:pt x="267" y="192"/>
                  </a:lnTo>
                  <a:lnTo>
                    <a:pt x="271" y="190"/>
                  </a:lnTo>
                  <a:lnTo>
                    <a:pt x="276" y="187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91" y="176"/>
                  </a:lnTo>
                  <a:lnTo>
                    <a:pt x="297" y="175"/>
                  </a:lnTo>
                  <a:lnTo>
                    <a:pt x="301" y="172"/>
                  </a:lnTo>
                  <a:lnTo>
                    <a:pt x="307" y="170"/>
                  </a:lnTo>
                  <a:lnTo>
                    <a:pt x="313" y="169"/>
                  </a:lnTo>
                  <a:lnTo>
                    <a:pt x="319" y="167"/>
                  </a:lnTo>
                  <a:lnTo>
                    <a:pt x="325" y="167"/>
                  </a:lnTo>
                  <a:lnTo>
                    <a:pt x="331" y="167"/>
                  </a:lnTo>
                  <a:lnTo>
                    <a:pt x="337" y="167"/>
                  </a:lnTo>
                  <a:lnTo>
                    <a:pt x="342" y="167"/>
                  </a:lnTo>
                  <a:lnTo>
                    <a:pt x="348" y="169"/>
                  </a:lnTo>
                  <a:lnTo>
                    <a:pt x="354" y="170"/>
                  </a:lnTo>
                  <a:lnTo>
                    <a:pt x="360" y="172"/>
                  </a:lnTo>
                  <a:lnTo>
                    <a:pt x="365" y="173"/>
                  </a:lnTo>
                  <a:lnTo>
                    <a:pt x="369" y="175"/>
                  </a:lnTo>
                  <a:lnTo>
                    <a:pt x="374" y="178"/>
                  </a:lnTo>
                  <a:lnTo>
                    <a:pt x="378" y="181"/>
                  </a:lnTo>
                  <a:lnTo>
                    <a:pt x="382" y="184"/>
                  </a:lnTo>
                  <a:lnTo>
                    <a:pt x="387" y="187"/>
                  </a:lnTo>
                  <a:lnTo>
                    <a:pt x="391" y="190"/>
                  </a:lnTo>
                  <a:lnTo>
                    <a:pt x="396" y="194"/>
                  </a:lnTo>
                  <a:lnTo>
                    <a:pt x="399" y="197"/>
                  </a:lnTo>
                  <a:lnTo>
                    <a:pt x="403" y="201"/>
                  </a:lnTo>
                  <a:lnTo>
                    <a:pt x="408" y="206"/>
                  </a:lnTo>
                  <a:lnTo>
                    <a:pt x="411" y="209"/>
                  </a:lnTo>
                  <a:lnTo>
                    <a:pt x="415" y="213"/>
                  </a:lnTo>
                  <a:lnTo>
                    <a:pt x="418" y="218"/>
                  </a:lnTo>
                  <a:lnTo>
                    <a:pt x="421" y="222"/>
                  </a:lnTo>
                  <a:lnTo>
                    <a:pt x="424" y="227"/>
                  </a:lnTo>
                  <a:lnTo>
                    <a:pt x="427" y="231"/>
                  </a:lnTo>
                  <a:lnTo>
                    <a:pt x="430" y="235"/>
                  </a:lnTo>
                  <a:lnTo>
                    <a:pt x="431" y="241"/>
                  </a:lnTo>
                  <a:lnTo>
                    <a:pt x="434" y="246"/>
                  </a:lnTo>
                  <a:lnTo>
                    <a:pt x="436" y="252"/>
                  </a:lnTo>
                  <a:lnTo>
                    <a:pt x="439" y="256"/>
                  </a:lnTo>
                  <a:lnTo>
                    <a:pt x="440" y="262"/>
                  </a:lnTo>
                  <a:lnTo>
                    <a:pt x="442" y="267"/>
                  </a:lnTo>
                  <a:lnTo>
                    <a:pt x="443" y="273"/>
                  </a:lnTo>
                  <a:lnTo>
                    <a:pt x="443" y="278"/>
                  </a:lnTo>
                  <a:lnTo>
                    <a:pt x="445" y="284"/>
                  </a:lnTo>
                  <a:lnTo>
                    <a:pt x="446" y="289"/>
                  </a:lnTo>
                  <a:lnTo>
                    <a:pt x="446" y="295"/>
                  </a:lnTo>
                  <a:lnTo>
                    <a:pt x="446" y="301"/>
                  </a:lnTo>
                  <a:lnTo>
                    <a:pt x="446" y="307"/>
                  </a:lnTo>
                  <a:lnTo>
                    <a:pt x="446" y="313"/>
                  </a:lnTo>
                  <a:lnTo>
                    <a:pt x="446" y="314"/>
                  </a:lnTo>
                  <a:lnTo>
                    <a:pt x="446" y="315"/>
                  </a:lnTo>
                  <a:lnTo>
                    <a:pt x="445" y="317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5" y="321"/>
                  </a:lnTo>
                  <a:lnTo>
                    <a:pt x="443" y="323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2" y="327"/>
                  </a:lnTo>
                  <a:lnTo>
                    <a:pt x="442" y="329"/>
                  </a:lnTo>
                  <a:lnTo>
                    <a:pt x="440" y="330"/>
                  </a:lnTo>
                  <a:lnTo>
                    <a:pt x="440" y="332"/>
                  </a:lnTo>
                  <a:lnTo>
                    <a:pt x="439" y="333"/>
                  </a:lnTo>
                  <a:lnTo>
                    <a:pt x="439" y="335"/>
                  </a:lnTo>
                  <a:lnTo>
                    <a:pt x="439" y="336"/>
                  </a:lnTo>
                  <a:lnTo>
                    <a:pt x="439" y="338"/>
                  </a:lnTo>
                  <a:lnTo>
                    <a:pt x="439" y="341"/>
                  </a:lnTo>
                  <a:lnTo>
                    <a:pt x="437" y="342"/>
                  </a:lnTo>
                  <a:lnTo>
                    <a:pt x="437" y="344"/>
                  </a:lnTo>
                  <a:lnTo>
                    <a:pt x="436" y="345"/>
                  </a:lnTo>
                  <a:lnTo>
                    <a:pt x="434" y="347"/>
                  </a:lnTo>
                  <a:lnTo>
                    <a:pt x="434" y="350"/>
                  </a:lnTo>
                  <a:lnTo>
                    <a:pt x="433" y="351"/>
                  </a:lnTo>
                  <a:lnTo>
                    <a:pt x="431" y="353"/>
                  </a:lnTo>
                  <a:lnTo>
                    <a:pt x="431" y="354"/>
                  </a:lnTo>
                  <a:lnTo>
                    <a:pt x="430" y="355"/>
                  </a:lnTo>
                  <a:lnTo>
                    <a:pt x="428" y="357"/>
                  </a:lnTo>
                  <a:lnTo>
                    <a:pt x="428" y="360"/>
                  </a:lnTo>
                  <a:lnTo>
                    <a:pt x="427" y="361"/>
                  </a:lnTo>
                  <a:lnTo>
                    <a:pt x="422" y="366"/>
                  </a:lnTo>
                  <a:lnTo>
                    <a:pt x="419" y="369"/>
                  </a:lnTo>
                  <a:lnTo>
                    <a:pt x="415" y="373"/>
                  </a:lnTo>
                  <a:lnTo>
                    <a:pt x="411" y="378"/>
                  </a:lnTo>
                  <a:lnTo>
                    <a:pt x="406" y="381"/>
                  </a:lnTo>
                  <a:lnTo>
                    <a:pt x="402" y="384"/>
                  </a:lnTo>
                  <a:lnTo>
                    <a:pt x="397" y="388"/>
                  </a:lnTo>
                  <a:lnTo>
                    <a:pt x="393" y="391"/>
                  </a:lnTo>
                  <a:lnTo>
                    <a:pt x="388" y="394"/>
                  </a:lnTo>
                  <a:lnTo>
                    <a:pt x="384" y="397"/>
                  </a:lnTo>
                  <a:lnTo>
                    <a:pt x="378" y="400"/>
                  </a:lnTo>
                  <a:lnTo>
                    <a:pt x="374" y="403"/>
                  </a:lnTo>
                  <a:lnTo>
                    <a:pt x="369" y="406"/>
                  </a:lnTo>
                  <a:lnTo>
                    <a:pt x="363" y="409"/>
                  </a:lnTo>
                  <a:lnTo>
                    <a:pt x="359" y="412"/>
                  </a:lnTo>
                  <a:lnTo>
                    <a:pt x="354" y="413"/>
                  </a:lnTo>
                  <a:lnTo>
                    <a:pt x="350" y="415"/>
                  </a:lnTo>
                  <a:lnTo>
                    <a:pt x="347" y="416"/>
                  </a:lnTo>
                  <a:lnTo>
                    <a:pt x="342" y="416"/>
                  </a:lnTo>
                  <a:lnTo>
                    <a:pt x="339" y="418"/>
                  </a:lnTo>
                  <a:lnTo>
                    <a:pt x="337" y="418"/>
                  </a:lnTo>
                  <a:lnTo>
                    <a:pt x="332" y="419"/>
                  </a:lnTo>
                  <a:lnTo>
                    <a:pt x="329" y="419"/>
                  </a:lnTo>
                  <a:lnTo>
                    <a:pt x="325" y="419"/>
                  </a:lnTo>
                  <a:lnTo>
                    <a:pt x="322" y="421"/>
                  </a:lnTo>
                  <a:lnTo>
                    <a:pt x="319" y="421"/>
                  </a:lnTo>
                  <a:lnTo>
                    <a:pt x="314" y="421"/>
                  </a:lnTo>
                  <a:lnTo>
                    <a:pt x="311" y="419"/>
                  </a:lnTo>
                  <a:lnTo>
                    <a:pt x="307" y="419"/>
                  </a:lnTo>
                  <a:lnTo>
                    <a:pt x="304" y="419"/>
                  </a:lnTo>
                  <a:lnTo>
                    <a:pt x="301" y="418"/>
                  </a:lnTo>
                  <a:lnTo>
                    <a:pt x="297" y="418"/>
                  </a:lnTo>
                  <a:lnTo>
                    <a:pt x="292" y="416"/>
                  </a:lnTo>
                  <a:lnTo>
                    <a:pt x="288" y="416"/>
                  </a:lnTo>
                  <a:lnTo>
                    <a:pt x="283" y="415"/>
                  </a:lnTo>
                  <a:lnTo>
                    <a:pt x="279" y="413"/>
                  </a:lnTo>
                  <a:lnTo>
                    <a:pt x="274" y="412"/>
                  </a:lnTo>
                  <a:lnTo>
                    <a:pt x="271" y="410"/>
                  </a:lnTo>
                  <a:lnTo>
                    <a:pt x="267" y="409"/>
                  </a:lnTo>
                  <a:lnTo>
                    <a:pt x="262" y="406"/>
                  </a:lnTo>
                  <a:lnTo>
                    <a:pt x="258" y="404"/>
                  </a:lnTo>
                  <a:lnTo>
                    <a:pt x="255" y="401"/>
                  </a:lnTo>
                  <a:lnTo>
                    <a:pt x="251" y="400"/>
                  </a:lnTo>
                  <a:lnTo>
                    <a:pt x="246" y="397"/>
                  </a:lnTo>
                  <a:lnTo>
                    <a:pt x="243" y="395"/>
                  </a:lnTo>
                  <a:lnTo>
                    <a:pt x="239" y="393"/>
                  </a:lnTo>
                  <a:lnTo>
                    <a:pt x="234" y="390"/>
                  </a:lnTo>
                  <a:lnTo>
                    <a:pt x="231" y="388"/>
                  </a:lnTo>
                  <a:lnTo>
                    <a:pt x="231" y="390"/>
                  </a:lnTo>
                  <a:lnTo>
                    <a:pt x="231" y="393"/>
                  </a:lnTo>
                  <a:lnTo>
                    <a:pt x="231" y="394"/>
                  </a:lnTo>
                  <a:lnTo>
                    <a:pt x="231" y="397"/>
                  </a:lnTo>
                  <a:lnTo>
                    <a:pt x="231" y="398"/>
                  </a:lnTo>
                  <a:lnTo>
                    <a:pt x="231" y="401"/>
                  </a:lnTo>
                  <a:lnTo>
                    <a:pt x="231" y="404"/>
                  </a:lnTo>
                  <a:lnTo>
                    <a:pt x="231" y="406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3"/>
                  </a:lnTo>
                  <a:lnTo>
                    <a:pt x="233" y="415"/>
                  </a:lnTo>
                  <a:lnTo>
                    <a:pt x="233" y="418"/>
                  </a:lnTo>
                  <a:lnTo>
                    <a:pt x="234" y="419"/>
                  </a:lnTo>
                  <a:lnTo>
                    <a:pt x="234" y="422"/>
                  </a:lnTo>
                  <a:lnTo>
                    <a:pt x="234" y="424"/>
                  </a:lnTo>
                  <a:lnTo>
                    <a:pt x="234" y="427"/>
                  </a:lnTo>
                  <a:lnTo>
                    <a:pt x="234" y="428"/>
                  </a:lnTo>
                  <a:lnTo>
                    <a:pt x="234" y="431"/>
                  </a:lnTo>
                  <a:lnTo>
                    <a:pt x="233" y="433"/>
                  </a:lnTo>
                  <a:lnTo>
                    <a:pt x="231" y="434"/>
                  </a:lnTo>
                  <a:lnTo>
                    <a:pt x="230" y="435"/>
                  </a:lnTo>
                  <a:lnTo>
                    <a:pt x="228" y="437"/>
                  </a:lnTo>
                  <a:lnTo>
                    <a:pt x="225" y="438"/>
                  </a:lnTo>
                  <a:lnTo>
                    <a:pt x="224" y="440"/>
                  </a:lnTo>
                  <a:lnTo>
                    <a:pt x="223" y="440"/>
                  </a:lnTo>
                  <a:lnTo>
                    <a:pt x="220" y="441"/>
                  </a:lnTo>
                  <a:lnTo>
                    <a:pt x="218" y="443"/>
                  </a:lnTo>
                  <a:lnTo>
                    <a:pt x="217" y="444"/>
                  </a:lnTo>
                  <a:lnTo>
                    <a:pt x="214" y="446"/>
                  </a:lnTo>
                  <a:lnTo>
                    <a:pt x="212" y="447"/>
                  </a:lnTo>
                  <a:lnTo>
                    <a:pt x="211" y="449"/>
                  </a:lnTo>
                  <a:lnTo>
                    <a:pt x="209" y="449"/>
                  </a:lnTo>
                  <a:lnTo>
                    <a:pt x="208" y="450"/>
                  </a:lnTo>
                  <a:lnTo>
                    <a:pt x="208" y="452"/>
                  </a:lnTo>
                  <a:lnTo>
                    <a:pt x="206" y="452"/>
                  </a:lnTo>
                  <a:lnTo>
                    <a:pt x="205" y="453"/>
                  </a:lnTo>
                  <a:lnTo>
                    <a:pt x="203" y="455"/>
                  </a:lnTo>
                  <a:lnTo>
                    <a:pt x="202" y="455"/>
                  </a:lnTo>
                  <a:lnTo>
                    <a:pt x="200" y="456"/>
                  </a:lnTo>
                  <a:lnTo>
                    <a:pt x="199" y="458"/>
                  </a:lnTo>
                  <a:lnTo>
                    <a:pt x="197" y="459"/>
                  </a:lnTo>
                  <a:lnTo>
                    <a:pt x="196" y="461"/>
                  </a:lnTo>
                  <a:lnTo>
                    <a:pt x="194" y="461"/>
                  </a:lnTo>
                  <a:lnTo>
                    <a:pt x="194" y="462"/>
                  </a:lnTo>
                  <a:lnTo>
                    <a:pt x="193" y="464"/>
                  </a:lnTo>
                  <a:lnTo>
                    <a:pt x="191" y="465"/>
                  </a:lnTo>
                  <a:lnTo>
                    <a:pt x="188" y="467"/>
                  </a:lnTo>
                  <a:lnTo>
                    <a:pt x="186" y="470"/>
                  </a:lnTo>
                  <a:lnTo>
                    <a:pt x="181" y="473"/>
                  </a:lnTo>
                  <a:lnTo>
                    <a:pt x="178" y="474"/>
                  </a:lnTo>
                  <a:lnTo>
                    <a:pt x="175" y="476"/>
                  </a:lnTo>
                  <a:lnTo>
                    <a:pt x="174" y="477"/>
                  </a:lnTo>
                  <a:lnTo>
                    <a:pt x="168" y="471"/>
                  </a:lnTo>
                  <a:lnTo>
                    <a:pt x="165" y="464"/>
                  </a:lnTo>
                  <a:lnTo>
                    <a:pt x="162" y="458"/>
                  </a:lnTo>
                  <a:lnTo>
                    <a:pt x="159" y="450"/>
                  </a:lnTo>
                  <a:lnTo>
                    <a:pt x="156" y="443"/>
                  </a:lnTo>
                  <a:lnTo>
                    <a:pt x="154" y="441"/>
                  </a:lnTo>
                  <a:lnTo>
                    <a:pt x="123" y="407"/>
                  </a:lnTo>
                  <a:lnTo>
                    <a:pt x="94" y="373"/>
                  </a:lnTo>
                  <a:lnTo>
                    <a:pt x="67" y="339"/>
                  </a:lnTo>
                  <a:lnTo>
                    <a:pt x="42" y="302"/>
                  </a:lnTo>
                  <a:lnTo>
                    <a:pt x="18" y="267"/>
                  </a:lnTo>
                  <a:lnTo>
                    <a:pt x="11" y="253"/>
                  </a:lnTo>
                  <a:lnTo>
                    <a:pt x="8" y="252"/>
                  </a:lnTo>
                  <a:lnTo>
                    <a:pt x="5" y="249"/>
                  </a:lnTo>
                  <a:lnTo>
                    <a:pt x="3" y="246"/>
                  </a:lnTo>
                  <a:lnTo>
                    <a:pt x="2" y="243"/>
                  </a:lnTo>
                  <a:lnTo>
                    <a:pt x="0" y="240"/>
                  </a:lnTo>
                  <a:lnTo>
                    <a:pt x="0" y="238"/>
                  </a:lnTo>
                  <a:lnTo>
                    <a:pt x="3" y="222"/>
                  </a:lnTo>
                  <a:lnTo>
                    <a:pt x="8" y="207"/>
                  </a:lnTo>
                  <a:lnTo>
                    <a:pt x="14" y="191"/>
                  </a:lnTo>
                  <a:lnTo>
                    <a:pt x="21" y="176"/>
                  </a:lnTo>
                  <a:lnTo>
                    <a:pt x="27" y="161"/>
                  </a:lnTo>
                  <a:lnTo>
                    <a:pt x="30" y="155"/>
                  </a:lnTo>
                  <a:lnTo>
                    <a:pt x="48" y="124"/>
                  </a:lnTo>
                  <a:lnTo>
                    <a:pt x="66" y="93"/>
                  </a:lnTo>
                  <a:lnTo>
                    <a:pt x="86" y="62"/>
                  </a:lnTo>
                  <a:lnTo>
                    <a:pt x="110" y="34"/>
                  </a:lnTo>
                  <a:lnTo>
                    <a:pt x="138" y="7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0" y="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5" name="Freeform 54"/>
            <p:cNvSpPr>
              <a:spLocks noChangeAspect="1"/>
            </p:cNvSpPr>
            <p:nvPr/>
          </p:nvSpPr>
          <p:spPr bwMode="auto">
            <a:xfrm>
              <a:off x="382" y="850"/>
              <a:ext cx="7" cy="4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0 h 8"/>
                <a:gd name="T4" fmla="*/ 1 w 12"/>
                <a:gd name="T5" fmla="*/ 0 h 8"/>
                <a:gd name="T6" fmla="*/ 1 w 12"/>
                <a:gd name="T7" fmla="*/ 0 h 8"/>
                <a:gd name="T8" fmla="*/ 1 w 12"/>
                <a:gd name="T9" fmla="*/ 0 h 8"/>
                <a:gd name="T10" fmla="*/ 1 w 12"/>
                <a:gd name="T11" fmla="*/ 0 h 8"/>
                <a:gd name="T12" fmla="*/ 1 w 12"/>
                <a:gd name="T13" fmla="*/ 1 h 8"/>
                <a:gd name="T14" fmla="*/ 1 w 12"/>
                <a:gd name="T15" fmla="*/ 1 h 8"/>
                <a:gd name="T16" fmla="*/ 1 w 12"/>
                <a:gd name="T17" fmla="*/ 1 h 8"/>
                <a:gd name="T18" fmla="*/ 1 w 12"/>
                <a:gd name="T19" fmla="*/ 1 h 8"/>
                <a:gd name="T20" fmla="*/ 1 w 12"/>
                <a:gd name="T21" fmla="*/ 1 h 8"/>
                <a:gd name="T22" fmla="*/ 1 w 12"/>
                <a:gd name="T23" fmla="*/ 1 h 8"/>
                <a:gd name="T24" fmla="*/ 1 w 12"/>
                <a:gd name="T25" fmla="*/ 1 h 8"/>
                <a:gd name="T26" fmla="*/ 1 w 12"/>
                <a:gd name="T27" fmla="*/ 1 h 8"/>
                <a:gd name="T28" fmla="*/ 1 w 12"/>
                <a:gd name="T29" fmla="*/ 1 h 8"/>
                <a:gd name="T30" fmla="*/ 1 w 12"/>
                <a:gd name="T31" fmla="*/ 1 h 8"/>
                <a:gd name="T32" fmla="*/ 1 w 12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8"/>
                <a:gd name="T53" fmla="*/ 12 w 12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6" name="Freeform 55"/>
            <p:cNvSpPr>
              <a:spLocks noChangeAspect="1"/>
            </p:cNvSpPr>
            <p:nvPr/>
          </p:nvSpPr>
          <p:spPr bwMode="auto">
            <a:xfrm>
              <a:off x="389" y="854"/>
              <a:ext cx="5" cy="34"/>
            </a:xfrm>
            <a:custGeom>
              <a:avLst/>
              <a:gdLst>
                <a:gd name="T0" fmla="*/ 0 w 9"/>
                <a:gd name="T1" fmla="*/ 0 h 61"/>
                <a:gd name="T2" fmla="*/ 0 w 9"/>
                <a:gd name="T3" fmla="*/ 1 h 61"/>
                <a:gd name="T4" fmla="*/ 0 w 9"/>
                <a:gd name="T5" fmla="*/ 1 h 61"/>
                <a:gd name="T6" fmla="*/ 0 w 9"/>
                <a:gd name="T7" fmla="*/ 1 h 61"/>
                <a:gd name="T8" fmla="*/ 0 w 9"/>
                <a:gd name="T9" fmla="*/ 1 h 61"/>
                <a:gd name="T10" fmla="*/ 0 w 9"/>
                <a:gd name="T11" fmla="*/ 1 h 61"/>
                <a:gd name="T12" fmla="*/ 1 w 9"/>
                <a:gd name="T13" fmla="*/ 1 h 61"/>
                <a:gd name="T14" fmla="*/ 1 w 9"/>
                <a:gd name="T15" fmla="*/ 1 h 61"/>
                <a:gd name="T16" fmla="*/ 1 w 9"/>
                <a:gd name="T17" fmla="*/ 1 h 61"/>
                <a:gd name="T18" fmla="*/ 1 w 9"/>
                <a:gd name="T19" fmla="*/ 1 h 61"/>
                <a:gd name="T20" fmla="*/ 1 w 9"/>
                <a:gd name="T21" fmla="*/ 1 h 61"/>
                <a:gd name="T22" fmla="*/ 1 w 9"/>
                <a:gd name="T23" fmla="*/ 1 h 61"/>
                <a:gd name="T24" fmla="*/ 1 w 9"/>
                <a:gd name="T25" fmla="*/ 1 h 61"/>
                <a:gd name="T26" fmla="*/ 1 w 9"/>
                <a:gd name="T27" fmla="*/ 1 h 61"/>
                <a:gd name="T28" fmla="*/ 1 w 9"/>
                <a:gd name="T29" fmla="*/ 1 h 61"/>
                <a:gd name="T30" fmla="*/ 1 w 9"/>
                <a:gd name="T31" fmla="*/ 1 h 61"/>
                <a:gd name="T32" fmla="*/ 1 w 9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1"/>
                <a:gd name="T53" fmla="*/ 9 w 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1">
                  <a:moveTo>
                    <a:pt x="0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6" y="50"/>
                  </a:lnTo>
                  <a:lnTo>
                    <a:pt x="8" y="53"/>
                  </a:lnTo>
                  <a:lnTo>
                    <a:pt x="8" y="58"/>
                  </a:lnTo>
                  <a:lnTo>
                    <a:pt x="9" y="6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7" name="Freeform 56"/>
            <p:cNvSpPr>
              <a:spLocks noChangeAspect="1"/>
            </p:cNvSpPr>
            <p:nvPr/>
          </p:nvSpPr>
          <p:spPr bwMode="auto">
            <a:xfrm>
              <a:off x="394" y="888"/>
              <a:ext cx="16" cy="71"/>
            </a:xfrm>
            <a:custGeom>
              <a:avLst/>
              <a:gdLst>
                <a:gd name="T0" fmla="*/ 0 w 30"/>
                <a:gd name="T1" fmla="*/ 0 h 130"/>
                <a:gd name="T2" fmla="*/ 1 w 30"/>
                <a:gd name="T3" fmla="*/ 1 h 130"/>
                <a:gd name="T4" fmla="*/ 1 w 30"/>
                <a:gd name="T5" fmla="*/ 1 h 130"/>
                <a:gd name="T6" fmla="*/ 1 w 30"/>
                <a:gd name="T7" fmla="*/ 1 h 130"/>
                <a:gd name="T8" fmla="*/ 1 w 30"/>
                <a:gd name="T9" fmla="*/ 1 h 130"/>
                <a:gd name="T10" fmla="*/ 1 w 30"/>
                <a:gd name="T11" fmla="*/ 1 h 130"/>
                <a:gd name="T12" fmla="*/ 1 w 30"/>
                <a:gd name="T13" fmla="*/ 1 h 130"/>
                <a:gd name="T14" fmla="*/ 1 w 30"/>
                <a:gd name="T15" fmla="*/ 1 h 130"/>
                <a:gd name="T16" fmla="*/ 1 w 30"/>
                <a:gd name="T17" fmla="*/ 1 h 130"/>
                <a:gd name="T18" fmla="*/ 1 w 30"/>
                <a:gd name="T19" fmla="*/ 1 h 130"/>
                <a:gd name="T20" fmla="*/ 1 w 30"/>
                <a:gd name="T21" fmla="*/ 1 h 130"/>
                <a:gd name="T22" fmla="*/ 1 w 30"/>
                <a:gd name="T23" fmla="*/ 1 h 130"/>
                <a:gd name="T24" fmla="*/ 1 w 30"/>
                <a:gd name="T25" fmla="*/ 1 h 130"/>
                <a:gd name="T26" fmla="*/ 1 w 30"/>
                <a:gd name="T27" fmla="*/ 1 h 130"/>
                <a:gd name="T28" fmla="*/ 1 w 30"/>
                <a:gd name="T29" fmla="*/ 1 h 130"/>
                <a:gd name="T30" fmla="*/ 1 w 30"/>
                <a:gd name="T31" fmla="*/ 1 h 130"/>
                <a:gd name="T32" fmla="*/ 1 w 30"/>
                <a:gd name="T33" fmla="*/ 1 h 1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30"/>
                <a:gd name="T53" fmla="*/ 30 w 30"/>
                <a:gd name="T54" fmla="*/ 130 h 1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30">
                  <a:moveTo>
                    <a:pt x="0" y="0"/>
                  </a:moveTo>
                  <a:lnTo>
                    <a:pt x="2" y="8"/>
                  </a:lnTo>
                  <a:lnTo>
                    <a:pt x="3" y="16"/>
                  </a:lnTo>
                  <a:lnTo>
                    <a:pt x="5" y="25"/>
                  </a:lnTo>
                  <a:lnTo>
                    <a:pt x="8" y="32"/>
                  </a:lnTo>
                  <a:lnTo>
                    <a:pt x="9" y="41"/>
                  </a:lnTo>
                  <a:lnTo>
                    <a:pt x="11" y="48"/>
                  </a:lnTo>
                  <a:lnTo>
                    <a:pt x="12" y="57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18" y="81"/>
                  </a:lnTo>
                  <a:lnTo>
                    <a:pt x="21" y="90"/>
                  </a:lnTo>
                  <a:lnTo>
                    <a:pt x="22" y="97"/>
                  </a:lnTo>
                  <a:lnTo>
                    <a:pt x="24" y="106"/>
                  </a:lnTo>
                  <a:lnTo>
                    <a:pt x="27" y="114"/>
                  </a:lnTo>
                  <a:lnTo>
                    <a:pt x="28" y="121"/>
                  </a:lnTo>
                  <a:lnTo>
                    <a:pt x="30" y="13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38" name="Line 57"/>
            <p:cNvSpPr>
              <a:spLocks noChangeAspect="1" noChangeShapeType="1"/>
            </p:cNvSpPr>
            <p:nvPr/>
          </p:nvSpPr>
          <p:spPr bwMode="auto">
            <a:xfrm>
              <a:off x="410" y="959"/>
              <a:ext cx="7" cy="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39" name="Freeform 58"/>
            <p:cNvSpPr>
              <a:spLocks noChangeAspect="1"/>
            </p:cNvSpPr>
            <p:nvPr/>
          </p:nvSpPr>
          <p:spPr bwMode="auto">
            <a:xfrm>
              <a:off x="417" y="954"/>
              <a:ext cx="31" cy="29"/>
            </a:xfrm>
            <a:custGeom>
              <a:avLst/>
              <a:gdLst>
                <a:gd name="T0" fmla="*/ 0 w 57"/>
                <a:gd name="T1" fmla="*/ 1 h 54"/>
                <a:gd name="T2" fmla="*/ 1 w 57"/>
                <a:gd name="T3" fmla="*/ 1 h 54"/>
                <a:gd name="T4" fmla="*/ 1 w 57"/>
                <a:gd name="T5" fmla="*/ 1 h 54"/>
                <a:gd name="T6" fmla="*/ 1 w 57"/>
                <a:gd name="T7" fmla="*/ 1 h 54"/>
                <a:gd name="T8" fmla="*/ 1 w 57"/>
                <a:gd name="T9" fmla="*/ 1 h 54"/>
                <a:gd name="T10" fmla="*/ 1 w 57"/>
                <a:gd name="T11" fmla="*/ 1 h 54"/>
                <a:gd name="T12" fmla="*/ 1 w 57"/>
                <a:gd name="T13" fmla="*/ 1 h 54"/>
                <a:gd name="T14" fmla="*/ 1 w 57"/>
                <a:gd name="T15" fmla="*/ 1 h 54"/>
                <a:gd name="T16" fmla="*/ 1 w 57"/>
                <a:gd name="T17" fmla="*/ 1 h 54"/>
                <a:gd name="T18" fmla="*/ 1 w 57"/>
                <a:gd name="T19" fmla="*/ 1 h 54"/>
                <a:gd name="T20" fmla="*/ 1 w 57"/>
                <a:gd name="T21" fmla="*/ 1 h 54"/>
                <a:gd name="T22" fmla="*/ 1 w 57"/>
                <a:gd name="T23" fmla="*/ 1 h 54"/>
                <a:gd name="T24" fmla="*/ 1 w 57"/>
                <a:gd name="T25" fmla="*/ 1 h 54"/>
                <a:gd name="T26" fmla="*/ 1 w 57"/>
                <a:gd name="T27" fmla="*/ 1 h 54"/>
                <a:gd name="T28" fmla="*/ 1 w 57"/>
                <a:gd name="T29" fmla="*/ 1 h 54"/>
                <a:gd name="T30" fmla="*/ 1 w 57"/>
                <a:gd name="T31" fmla="*/ 1 h 54"/>
                <a:gd name="T32" fmla="*/ 1 w 57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4"/>
                <a:gd name="T53" fmla="*/ 57 w 57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4">
                  <a:moveTo>
                    <a:pt x="0" y="54"/>
                  </a:moveTo>
                  <a:lnTo>
                    <a:pt x="1" y="50"/>
                  </a:lnTo>
                  <a:lnTo>
                    <a:pt x="4" y="45"/>
                  </a:lnTo>
                  <a:lnTo>
                    <a:pt x="7" y="41"/>
                  </a:lnTo>
                  <a:lnTo>
                    <a:pt x="10" y="38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20" y="26"/>
                  </a:lnTo>
                  <a:lnTo>
                    <a:pt x="23" y="22"/>
                  </a:lnTo>
                  <a:lnTo>
                    <a:pt x="28" y="19"/>
                  </a:lnTo>
                  <a:lnTo>
                    <a:pt x="32" y="16"/>
                  </a:lnTo>
                  <a:lnTo>
                    <a:pt x="35" y="13"/>
                  </a:lnTo>
                  <a:lnTo>
                    <a:pt x="40" y="10"/>
                  </a:lnTo>
                  <a:lnTo>
                    <a:pt x="44" y="7"/>
                  </a:lnTo>
                  <a:lnTo>
                    <a:pt x="48" y="4"/>
                  </a:lnTo>
                  <a:lnTo>
                    <a:pt x="53" y="2"/>
                  </a:lnTo>
                  <a:lnTo>
                    <a:pt x="57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0" name="Freeform 59"/>
            <p:cNvSpPr>
              <a:spLocks noChangeAspect="1"/>
            </p:cNvSpPr>
            <p:nvPr/>
          </p:nvSpPr>
          <p:spPr bwMode="auto">
            <a:xfrm>
              <a:off x="448" y="941"/>
              <a:ext cx="49" cy="13"/>
            </a:xfrm>
            <a:custGeom>
              <a:avLst/>
              <a:gdLst>
                <a:gd name="T0" fmla="*/ 0 w 89"/>
                <a:gd name="T1" fmla="*/ 1 h 23"/>
                <a:gd name="T2" fmla="*/ 1 w 89"/>
                <a:gd name="T3" fmla="*/ 1 h 23"/>
                <a:gd name="T4" fmla="*/ 1 w 89"/>
                <a:gd name="T5" fmla="*/ 1 h 23"/>
                <a:gd name="T6" fmla="*/ 1 w 89"/>
                <a:gd name="T7" fmla="*/ 1 h 23"/>
                <a:gd name="T8" fmla="*/ 1 w 89"/>
                <a:gd name="T9" fmla="*/ 1 h 23"/>
                <a:gd name="T10" fmla="*/ 1 w 89"/>
                <a:gd name="T11" fmla="*/ 1 h 23"/>
                <a:gd name="T12" fmla="*/ 1 w 89"/>
                <a:gd name="T13" fmla="*/ 1 h 23"/>
                <a:gd name="T14" fmla="*/ 1 w 89"/>
                <a:gd name="T15" fmla="*/ 1 h 23"/>
                <a:gd name="T16" fmla="*/ 1 w 89"/>
                <a:gd name="T17" fmla="*/ 1 h 23"/>
                <a:gd name="T18" fmla="*/ 1 w 89"/>
                <a:gd name="T19" fmla="*/ 0 h 23"/>
                <a:gd name="T20" fmla="*/ 1 w 89"/>
                <a:gd name="T21" fmla="*/ 0 h 23"/>
                <a:gd name="T22" fmla="*/ 1 w 89"/>
                <a:gd name="T23" fmla="*/ 0 h 23"/>
                <a:gd name="T24" fmla="*/ 1 w 89"/>
                <a:gd name="T25" fmla="*/ 0 h 23"/>
                <a:gd name="T26" fmla="*/ 1 w 89"/>
                <a:gd name="T27" fmla="*/ 0 h 23"/>
                <a:gd name="T28" fmla="*/ 1 w 89"/>
                <a:gd name="T29" fmla="*/ 1 h 23"/>
                <a:gd name="T30" fmla="*/ 1 w 89"/>
                <a:gd name="T31" fmla="*/ 1 h 23"/>
                <a:gd name="T32" fmla="*/ 1 w 89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23"/>
                <a:gd name="T53" fmla="*/ 89 w 89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23">
                  <a:moveTo>
                    <a:pt x="0" y="23"/>
                  </a:moveTo>
                  <a:lnTo>
                    <a:pt x="5" y="20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20" y="9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89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1" name="Freeform 60"/>
            <p:cNvSpPr>
              <a:spLocks noChangeAspect="1"/>
            </p:cNvSpPr>
            <p:nvPr/>
          </p:nvSpPr>
          <p:spPr bwMode="auto">
            <a:xfrm>
              <a:off x="497" y="944"/>
              <a:ext cx="35" cy="30"/>
            </a:xfrm>
            <a:custGeom>
              <a:avLst/>
              <a:gdLst>
                <a:gd name="T0" fmla="*/ 0 w 64"/>
                <a:gd name="T1" fmla="*/ 0 h 55"/>
                <a:gd name="T2" fmla="*/ 1 w 64"/>
                <a:gd name="T3" fmla="*/ 1 h 55"/>
                <a:gd name="T4" fmla="*/ 1 w 64"/>
                <a:gd name="T5" fmla="*/ 1 h 55"/>
                <a:gd name="T6" fmla="*/ 1 w 64"/>
                <a:gd name="T7" fmla="*/ 1 h 55"/>
                <a:gd name="T8" fmla="*/ 1 w 64"/>
                <a:gd name="T9" fmla="*/ 1 h 55"/>
                <a:gd name="T10" fmla="*/ 1 w 64"/>
                <a:gd name="T11" fmla="*/ 1 h 55"/>
                <a:gd name="T12" fmla="*/ 1 w 64"/>
                <a:gd name="T13" fmla="*/ 1 h 55"/>
                <a:gd name="T14" fmla="*/ 1 w 64"/>
                <a:gd name="T15" fmla="*/ 1 h 55"/>
                <a:gd name="T16" fmla="*/ 1 w 64"/>
                <a:gd name="T17" fmla="*/ 1 h 55"/>
                <a:gd name="T18" fmla="*/ 1 w 64"/>
                <a:gd name="T19" fmla="*/ 1 h 55"/>
                <a:gd name="T20" fmla="*/ 1 w 64"/>
                <a:gd name="T21" fmla="*/ 1 h 55"/>
                <a:gd name="T22" fmla="*/ 1 w 64"/>
                <a:gd name="T23" fmla="*/ 1 h 55"/>
                <a:gd name="T24" fmla="*/ 1 w 64"/>
                <a:gd name="T25" fmla="*/ 1 h 55"/>
                <a:gd name="T26" fmla="*/ 1 w 64"/>
                <a:gd name="T27" fmla="*/ 1 h 55"/>
                <a:gd name="T28" fmla="*/ 1 w 64"/>
                <a:gd name="T29" fmla="*/ 1 h 55"/>
                <a:gd name="T30" fmla="*/ 1 w 64"/>
                <a:gd name="T31" fmla="*/ 1 h 55"/>
                <a:gd name="T32" fmla="*/ 1 w 6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5"/>
                <a:gd name="T53" fmla="*/ 64 w 6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5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8" y="9"/>
                  </a:lnTo>
                  <a:lnTo>
                    <a:pt x="22" y="12"/>
                  </a:lnTo>
                  <a:lnTo>
                    <a:pt x="27" y="15"/>
                  </a:lnTo>
                  <a:lnTo>
                    <a:pt x="31" y="18"/>
                  </a:lnTo>
                  <a:lnTo>
                    <a:pt x="36" y="22"/>
                  </a:lnTo>
                  <a:lnTo>
                    <a:pt x="39" y="25"/>
                  </a:lnTo>
                  <a:lnTo>
                    <a:pt x="43" y="29"/>
                  </a:lnTo>
                  <a:lnTo>
                    <a:pt x="48" y="34"/>
                  </a:lnTo>
                  <a:lnTo>
                    <a:pt x="51" y="37"/>
                  </a:lnTo>
                  <a:lnTo>
                    <a:pt x="55" y="41"/>
                  </a:lnTo>
                  <a:lnTo>
                    <a:pt x="58" y="46"/>
                  </a:lnTo>
                  <a:lnTo>
                    <a:pt x="61" y="50"/>
                  </a:lnTo>
                  <a:lnTo>
                    <a:pt x="64" y="5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2" name="Freeform 61"/>
            <p:cNvSpPr>
              <a:spLocks noChangeAspect="1"/>
            </p:cNvSpPr>
            <p:nvPr/>
          </p:nvSpPr>
          <p:spPr bwMode="auto">
            <a:xfrm>
              <a:off x="532" y="974"/>
              <a:ext cx="12" cy="47"/>
            </a:xfrm>
            <a:custGeom>
              <a:avLst/>
              <a:gdLst>
                <a:gd name="T0" fmla="*/ 0 w 22"/>
                <a:gd name="T1" fmla="*/ 0 h 86"/>
                <a:gd name="T2" fmla="*/ 1 w 22"/>
                <a:gd name="T3" fmla="*/ 1 h 86"/>
                <a:gd name="T4" fmla="*/ 1 w 22"/>
                <a:gd name="T5" fmla="*/ 1 h 86"/>
                <a:gd name="T6" fmla="*/ 1 w 22"/>
                <a:gd name="T7" fmla="*/ 1 h 86"/>
                <a:gd name="T8" fmla="*/ 1 w 22"/>
                <a:gd name="T9" fmla="*/ 1 h 86"/>
                <a:gd name="T10" fmla="*/ 1 w 22"/>
                <a:gd name="T11" fmla="*/ 1 h 86"/>
                <a:gd name="T12" fmla="*/ 1 w 22"/>
                <a:gd name="T13" fmla="*/ 1 h 86"/>
                <a:gd name="T14" fmla="*/ 1 w 22"/>
                <a:gd name="T15" fmla="*/ 1 h 86"/>
                <a:gd name="T16" fmla="*/ 1 w 22"/>
                <a:gd name="T17" fmla="*/ 1 h 86"/>
                <a:gd name="T18" fmla="*/ 1 w 22"/>
                <a:gd name="T19" fmla="*/ 1 h 86"/>
                <a:gd name="T20" fmla="*/ 1 w 22"/>
                <a:gd name="T21" fmla="*/ 1 h 86"/>
                <a:gd name="T22" fmla="*/ 1 w 22"/>
                <a:gd name="T23" fmla="*/ 1 h 86"/>
                <a:gd name="T24" fmla="*/ 1 w 22"/>
                <a:gd name="T25" fmla="*/ 1 h 86"/>
                <a:gd name="T26" fmla="*/ 1 w 22"/>
                <a:gd name="T27" fmla="*/ 1 h 86"/>
                <a:gd name="T28" fmla="*/ 1 w 22"/>
                <a:gd name="T29" fmla="*/ 1 h 86"/>
                <a:gd name="T30" fmla="*/ 1 w 22"/>
                <a:gd name="T31" fmla="*/ 1 h 86"/>
                <a:gd name="T32" fmla="*/ 1 w 22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86"/>
                <a:gd name="T53" fmla="*/ 22 w 22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86">
                  <a:moveTo>
                    <a:pt x="0" y="0"/>
                  </a:moveTo>
                  <a:lnTo>
                    <a:pt x="3" y="4"/>
                  </a:lnTo>
                  <a:lnTo>
                    <a:pt x="6" y="8"/>
                  </a:lnTo>
                  <a:lnTo>
                    <a:pt x="7" y="14"/>
                  </a:lnTo>
                  <a:lnTo>
                    <a:pt x="10" y="19"/>
                  </a:lnTo>
                  <a:lnTo>
                    <a:pt x="12" y="25"/>
                  </a:lnTo>
                  <a:lnTo>
                    <a:pt x="15" y="29"/>
                  </a:lnTo>
                  <a:lnTo>
                    <a:pt x="16" y="35"/>
                  </a:lnTo>
                  <a:lnTo>
                    <a:pt x="18" y="40"/>
                  </a:lnTo>
                  <a:lnTo>
                    <a:pt x="19" y="46"/>
                  </a:lnTo>
                  <a:lnTo>
                    <a:pt x="19" y="51"/>
                  </a:lnTo>
                  <a:lnTo>
                    <a:pt x="21" y="57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3" name="Freeform 62"/>
            <p:cNvSpPr>
              <a:spLocks noChangeAspect="1"/>
            </p:cNvSpPr>
            <p:nvPr/>
          </p:nvSpPr>
          <p:spPr bwMode="auto">
            <a:xfrm>
              <a:off x="540" y="1021"/>
              <a:ext cx="4" cy="11"/>
            </a:xfrm>
            <a:custGeom>
              <a:avLst/>
              <a:gdLst>
                <a:gd name="T0" fmla="*/ 1 w 7"/>
                <a:gd name="T1" fmla="*/ 0 h 20"/>
                <a:gd name="T2" fmla="*/ 1 w 7"/>
                <a:gd name="T3" fmla="*/ 0 h 20"/>
                <a:gd name="T4" fmla="*/ 1 w 7"/>
                <a:gd name="T5" fmla="*/ 1 h 20"/>
                <a:gd name="T6" fmla="*/ 1 w 7"/>
                <a:gd name="T7" fmla="*/ 1 h 20"/>
                <a:gd name="T8" fmla="*/ 1 w 7"/>
                <a:gd name="T9" fmla="*/ 1 h 20"/>
                <a:gd name="T10" fmla="*/ 1 w 7"/>
                <a:gd name="T11" fmla="*/ 1 h 20"/>
                <a:gd name="T12" fmla="*/ 1 w 7"/>
                <a:gd name="T13" fmla="*/ 1 h 20"/>
                <a:gd name="T14" fmla="*/ 1 w 7"/>
                <a:gd name="T15" fmla="*/ 1 h 20"/>
                <a:gd name="T16" fmla="*/ 1 w 7"/>
                <a:gd name="T17" fmla="*/ 1 h 20"/>
                <a:gd name="T18" fmla="*/ 1 w 7"/>
                <a:gd name="T19" fmla="*/ 1 h 20"/>
                <a:gd name="T20" fmla="*/ 1 w 7"/>
                <a:gd name="T21" fmla="*/ 1 h 20"/>
                <a:gd name="T22" fmla="*/ 1 w 7"/>
                <a:gd name="T23" fmla="*/ 1 h 20"/>
                <a:gd name="T24" fmla="*/ 1 w 7"/>
                <a:gd name="T25" fmla="*/ 1 h 20"/>
                <a:gd name="T26" fmla="*/ 1 w 7"/>
                <a:gd name="T27" fmla="*/ 1 h 20"/>
                <a:gd name="T28" fmla="*/ 1 w 7"/>
                <a:gd name="T29" fmla="*/ 1 h 20"/>
                <a:gd name="T30" fmla="*/ 1 w 7"/>
                <a:gd name="T31" fmla="*/ 1 h 20"/>
                <a:gd name="T32" fmla="*/ 0 w 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20"/>
                <a:gd name="T53" fmla="*/ 7 w 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20"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4" name="Freeform 63"/>
            <p:cNvSpPr>
              <a:spLocks noChangeAspect="1"/>
            </p:cNvSpPr>
            <p:nvPr/>
          </p:nvSpPr>
          <p:spPr bwMode="auto">
            <a:xfrm>
              <a:off x="534" y="1032"/>
              <a:ext cx="6" cy="16"/>
            </a:xfrm>
            <a:custGeom>
              <a:avLst/>
              <a:gdLst>
                <a:gd name="T0" fmla="*/ 1 w 12"/>
                <a:gd name="T1" fmla="*/ 0 h 28"/>
                <a:gd name="T2" fmla="*/ 1 w 12"/>
                <a:gd name="T3" fmla="*/ 1 h 28"/>
                <a:gd name="T4" fmla="*/ 1 w 12"/>
                <a:gd name="T5" fmla="*/ 1 h 28"/>
                <a:gd name="T6" fmla="*/ 1 w 12"/>
                <a:gd name="T7" fmla="*/ 1 h 28"/>
                <a:gd name="T8" fmla="*/ 1 w 12"/>
                <a:gd name="T9" fmla="*/ 1 h 28"/>
                <a:gd name="T10" fmla="*/ 1 w 12"/>
                <a:gd name="T11" fmla="*/ 1 h 28"/>
                <a:gd name="T12" fmla="*/ 1 w 12"/>
                <a:gd name="T13" fmla="*/ 1 h 28"/>
                <a:gd name="T14" fmla="*/ 1 w 12"/>
                <a:gd name="T15" fmla="*/ 1 h 28"/>
                <a:gd name="T16" fmla="*/ 1 w 12"/>
                <a:gd name="T17" fmla="*/ 1 h 28"/>
                <a:gd name="T18" fmla="*/ 1 w 12"/>
                <a:gd name="T19" fmla="*/ 1 h 28"/>
                <a:gd name="T20" fmla="*/ 1 w 12"/>
                <a:gd name="T21" fmla="*/ 1 h 28"/>
                <a:gd name="T22" fmla="*/ 1 w 12"/>
                <a:gd name="T23" fmla="*/ 1 h 28"/>
                <a:gd name="T24" fmla="*/ 1 w 12"/>
                <a:gd name="T25" fmla="*/ 1 h 28"/>
                <a:gd name="T26" fmla="*/ 1 w 12"/>
                <a:gd name="T27" fmla="*/ 1 h 28"/>
                <a:gd name="T28" fmla="*/ 1 w 12"/>
                <a:gd name="T29" fmla="*/ 1 h 28"/>
                <a:gd name="T30" fmla="*/ 1 w 12"/>
                <a:gd name="T31" fmla="*/ 1 h 28"/>
                <a:gd name="T32" fmla="*/ 0 w 12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8"/>
                <a:gd name="T53" fmla="*/ 12 w 1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8">
                  <a:moveTo>
                    <a:pt x="12" y="0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2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5" name="Freeform 64"/>
            <p:cNvSpPr>
              <a:spLocks noChangeAspect="1"/>
            </p:cNvSpPr>
            <p:nvPr/>
          </p:nvSpPr>
          <p:spPr bwMode="auto">
            <a:xfrm>
              <a:off x="494" y="1048"/>
              <a:ext cx="40" cy="28"/>
            </a:xfrm>
            <a:custGeom>
              <a:avLst/>
              <a:gdLst>
                <a:gd name="T0" fmla="*/ 1 w 73"/>
                <a:gd name="T1" fmla="*/ 0 h 52"/>
                <a:gd name="T2" fmla="*/ 1 w 73"/>
                <a:gd name="T3" fmla="*/ 1 h 52"/>
                <a:gd name="T4" fmla="*/ 1 w 73"/>
                <a:gd name="T5" fmla="*/ 1 h 52"/>
                <a:gd name="T6" fmla="*/ 1 w 73"/>
                <a:gd name="T7" fmla="*/ 1 h 52"/>
                <a:gd name="T8" fmla="*/ 1 w 73"/>
                <a:gd name="T9" fmla="*/ 1 h 52"/>
                <a:gd name="T10" fmla="*/ 1 w 73"/>
                <a:gd name="T11" fmla="*/ 1 h 52"/>
                <a:gd name="T12" fmla="*/ 1 w 73"/>
                <a:gd name="T13" fmla="*/ 1 h 52"/>
                <a:gd name="T14" fmla="*/ 1 w 73"/>
                <a:gd name="T15" fmla="*/ 1 h 52"/>
                <a:gd name="T16" fmla="*/ 1 w 73"/>
                <a:gd name="T17" fmla="*/ 1 h 52"/>
                <a:gd name="T18" fmla="*/ 1 w 73"/>
                <a:gd name="T19" fmla="*/ 1 h 52"/>
                <a:gd name="T20" fmla="*/ 1 w 73"/>
                <a:gd name="T21" fmla="*/ 1 h 52"/>
                <a:gd name="T22" fmla="*/ 1 w 73"/>
                <a:gd name="T23" fmla="*/ 1 h 52"/>
                <a:gd name="T24" fmla="*/ 1 w 73"/>
                <a:gd name="T25" fmla="*/ 1 h 52"/>
                <a:gd name="T26" fmla="*/ 1 w 73"/>
                <a:gd name="T27" fmla="*/ 1 h 52"/>
                <a:gd name="T28" fmla="*/ 1 w 73"/>
                <a:gd name="T29" fmla="*/ 1 h 52"/>
                <a:gd name="T30" fmla="*/ 1 w 73"/>
                <a:gd name="T31" fmla="*/ 1 h 52"/>
                <a:gd name="T32" fmla="*/ 0 w 73"/>
                <a:gd name="T33" fmla="*/ 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2"/>
                <a:gd name="T53" fmla="*/ 73 w 7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2">
                  <a:moveTo>
                    <a:pt x="73" y="0"/>
                  </a:moveTo>
                  <a:lnTo>
                    <a:pt x="68" y="5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57" y="17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3" y="27"/>
                  </a:lnTo>
                  <a:lnTo>
                    <a:pt x="39" y="30"/>
                  </a:lnTo>
                  <a:lnTo>
                    <a:pt x="34" y="33"/>
                  </a:lnTo>
                  <a:lnTo>
                    <a:pt x="30" y="36"/>
                  </a:lnTo>
                  <a:lnTo>
                    <a:pt x="24" y="39"/>
                  </a:lnTo>
                  <a:lnTo>
                    <a:pt x="20" y="42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5" y="51"/>
                  </a:lnTo>
                  <a:lnTo>
                    <a:pt x="0" y="5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6" name="Freeform 65"/>
            <p:cNvSpPr>
              <a:spLocks noChangeAspect="1"/>
            </p:cNvSpPr>
            <p:nvPr/>
          </p:nvSpPr>
          <p:spPr bwMode="auto">
            <a:xfrm>
              <a:off x="462" y="1076"/>
              <a:ext cx="32" cy="5"/>
            </a:xfrm>
            <a:custGeom>
              <a:avLst/>
              <a:gdLst>
                <a:gd name="T0" fmla="*/ 1 w 57"/>
                <a:gd name="T1" fmla="*/ 0 h 8"/>
                <a:gd name="T2" fmla="*/ 1 w 57"/>
                <a:gd name="T3" fmla="*/ 1 h 8"/>
                <a:gd name="T4" fmla="*/ 1 w 57"/>
                <a:gd name="T5" fmla="*/ 1 h 8"/>
                <a:gd name="T6" fmla="*/ 1 w 57"/>
                <a:gd name="T7" fmla="*/ 1 h 8"/>
                <a:gd name="T8" fmla="*/ 1 w 57"/>
                <a:gd name="T9" fmla="*/ 1 h 8"/>
                <a:gd name="T10" fmla="*/ 1 w 57"/>
                <a:gd name="T11" fmla="*/ 1 h 8"/>
                <a:gd name="T12" fmla="*/ 1 w 57"/>
                <a:gd name="T13" fmla="*/ 1 h 8"/>
                <a:gd name="T14" fmla="*/ 1 w 57"/>
                <a:gd name="T15" fmla="*/ 1 h 8"/>
                <a:gd name="T16" fmla="*/ 1 w 57"/>
                <a:gd name="T17" fmla="*/ 1 h 8"/>
                <a:gd name="T18" fmla="*/ 1 w 57"/>
                <a:gd name="T19" fmla="*/ 1 h 8"/>
                <a:gd name="T20" fmla="*/ 1 w 57"/>
                <a:gd name="T21" fmla="*/ 1 h 8"/>
                <a:gd name="T22" fmla="*/ 1 w 57"/>
                <a:gd name="T23" fmla="*/ 1 h 8"/>
                <a:gd name="T24" fmla="*/ 1 w 57"/>
                <a:gd name="T25" fmla="*/ 1 h 8"/>
                <a:gd name="T26" fmla="*/ 1 w 57"/>
                <a:gd name="T27" fmla="*/ 1 h 8"/>
                <a:gd name="T28" fmla="*/ 1 w 57"/>
                <a:gd name="T29" fmla="*/ 1 h 8"/>
                <a:gd name="T30" fmla="*/ 1 w 57"/>
                <a:gd name="T31" fmla="*/ 1 h 8"/>
                <a:gd name="T32" fmla="*/ 0 w 57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8"/>
                <a:gd name="T53" fmla="*/ 57 w 57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8">
                  <a:moveTo>
                    <a:pt x="57" y="0"/>
                  </a:moveTo>
                  <a:lnTo>
                    <a:pt x="53" y="2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5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5" y="8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7" y="6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7" name="Freeform 66"/>
            <p:cNvSpPr>
              <a:spLocks noChangeAspect="1"/>
            </p:cNvSpPr>
            <p:nvPr/>
          </p:nvSpPr>
          <p:spPr bwMode="auto">
            <a:xfrm>
              <a:off x="426" y="1062"/>
              <a:ext cx="36" cy="17"/>
            </a:xfrm>
            <a:custGeom>
              <a:avLst/>
              <a:gdLst>
                <a:gd name="T0" fmla="*/ 1 w 66"/>
                <a:gd name="T1" fmla="*/ 1 h 30"/>
                <a:gd name="T2" fmla="*/ 1 w 66"/>
                <a:gd name="T3" fmla="*/ 1 h 30"/>
                <a:gd name="T4" fmla="*/ 1 w 66"/>
                <a:gd name="T5" fmla="*/ 1 h 30"/>
                <a:gd name="T6" fmla="*/ 1 w 66"/>
                <a:gd name="T7" fmla="*/ 1 h 30"/>
                <a:gd name="T8" fmla="*/ 1 w 66"/>
                <a:gd name="T9" fmla="*/ 1 h 30"/>
                <a:gd name="T10" fmla="*/ 1 w 66"/>
                <a:gd name="T11" fmla="*/ 1 h 30"/>
                <a:gd name="T12" fmla="*/ 1 w 66"/>
                <a:gd name="T13" fmla="*/ 1 h 30"/>
                <a:gd name="T14" fmla="*/ 1 w 66"/>
                <a:gd name="T15" fmla="*/ 1 h 30"/>
                <a:gd name="T16" fmla="*/ 1 w 66"/>
                <a:gd name="T17" fmla="*/ 1 h 30"/>
                <a:gd name="T18" fmla="*/ 1 w 66"/>
                <a:gd name="T19" fmla="*/ 1 h 30"/>
                <a:gd name="T20" fmla="*/ 1 w 66"/>
                <a:gd name="T21" fmla="*/ 1 h 30"/>
                <a:gd name="T22" fmla="*/ 1 w 66"/>
                <a:gd name="T23" fmla="*/ 1 h 30"/>
                <a:gd name="T24" fmla="*/ 1 w 66"/>
                <a:gd name="T25" fmla="*/ 1 h 30"/>
                <a:gd name="T26" fmla="*/ 1 w 66"/>
                <a:gd name="T27" fmla="*/ 1 h 30"/>
                <a:gd name="T28" fmla="*/ 1 w 66"/>
                <a:gd name="T29" fmla="*/ 1 h 30"/>
                <a:gd name="T30" fmla="*/ 1 w 66"/>
                <a:gd name="T31" fmla="*/ 1 h 30"/>
                <a:gd name="T32" fmla="*/ 0 w 6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30"/>
                <a:gd name="T53" fmla="*/ 66 w 6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30">
                  <a:moveTo>
                    <a:pt x="66" y="30"/>
                  </a:moveTo>
                  <a:lnTo>
                    <a:pt x="61" y="28"/>
                  </a:lnTo>
                  <a:lnTo>
                    <a:pt x="57" y="28"/>
                  </a:lnTo>
                  <a:lnTo>
                    <a:pt x="52" y="27"/>
                  </a:lnTo>
                  <a:lnTo>
                    <a:pt x="48" y="25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6" y="21"/>
                  </a:lnTo>
                  <a:lnTo>
                    <a:pt x="31" y="18"/>
                  </a:lnTo>
                  <a:lnTo>
                    <a:pt x="27" y="16"/>
                  </a:lnTo>
                  <a:lnTo>
                    <a:pt x="24" y="13"/>
                  </a:lnTo>
                  <a:lnTo>
                    <a:pt x="20" y="12"/>
                  </a:lnTo>
                  <a:lnTo>
                    <a:pt x="15" y="9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8" name="Freeform 67"/>
            <p:cNvSpPr>
              <a:spLocks noChangeAspect="1"/>
            </p:cNvSpPr>
            <p:nvPr/>
          </p:nvSpPr>
          <p:spPr bwMode="auto">
            <a:xfrm>
              <a:off x="426" y="1062"/>
              <a:ext cx="2" cy="20"/>
            </a:xfrm>
            <a:custGeom>
              <a:avLst/>
              <a:gdLst>
                <a:gd name="T0" fmla="*/ 0 w 3"/>
                <a:gd name="T1" fmla="*/ 0 h 36"/>
                <a:gd name="T2" fmla="*/ 0 w 3"/>
                <a:gd name="T3" fmla="*/ 1 h 36"/>
                <a:gd name="T4" fmla="*/ 0 w 3"/>
                <a:gd name="T5" fmla="*/ 1 h 36"/>
                <a:gd name="T6" fmla="*/ 0 w 3"/>
                <a:gd name="T7" fmla="*/ 1 h 36"/>
                <a:gd name="T8" fmla="*/ 0 w 3"/>
                <a:gd name="T9" fmla="*/ 1 h 36"/>
                <a:gd name="T10" fmla="*/ 0 w 3"/>
                <a:gd name="T11" fmla="*/ 1 h 36"/>
                <a:gd name="T12" fmla="*/ 0 w 3"/>
                <a:gd name="T13" fmla="*/ 1 h 36"/>
                <a:gd name="T14" fmla="*/ 0 w 3"/>
                <a:gd name="T15" fmla="*/ 1 h 36"/>
                <a:gd name="T16" fmla="*/ 0 w 3"/>
                <a:gd name="T17" fmla="*/ 1 h 36"/>
                <a:gd name="T18" fmla="*/ 1 w 3"/>
                <a:gd name="T19" fmla="*/ 1 h 36"/>
                <a:gd name="T20" fmla="*/ 1 w 3"/>
                <a:gd name="T21" fmla="*/ 1 h 36"/>
                <a:gd name="T22" fmla="*/ 1 w 3"/>
                <a:gd name="T23" fmla="*/ 1 h 36"/>
                <a:gd name="T24" fmla="*/ 1 w 3"/>
                <a:gd name="T25" fmla="*/ 1 h 36"/>
                <a:gd name="T26" fmla="*/ 1 w 3"/>
                <a:gd name="T27" fmla="*/ 1 h 36"/>
                <a:gd name="T28" fmla="*/ 1 w 3"/>
                <a:gd name="T29" fmla="*/ 1 h 36"/>
                <a:gd name="T30" fmla="*/ 1 w 3"/>
                <a:gd name="T31" fmla="*/ 1 h 36"/>
                <a:gd name="T32" fmla="*/ 1 w 3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6"/>
                <a:gd name="T53" fmla="*/ 3 w 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49" name="Freeform 68"/>
            <p:cNvSpPr>
              <a:spLocks noChangeAspect="1"/>
            </p:cNvSpPr>
            <p:nvPr/>
          </p:nvSpPr>
          <p:spPr bwMode="auto">
            <a:xfrm>
              <a:off x="415" y="1082"/>
              <a:ext cx="13" cy="14"/>
            </a:xfrm>
            <a:custGeom>
              <a:avLst/>
              <a:gdLst>
                <a:gd name="T0" fmla="*/ 1 w 23"/>
                <a:gd name="T1" fmla="*/ 0 h 25"/>
                <a:gd name="T2" fmla="*/ 1 w 23"/>
                <a:gd name="T3" fmla="*/ 1 h 25"/>
                <a:gd name="T4" fmla="*/ 1 w 23"/>
                <a:gd name="T5" fmla="*/ 1 h 25"/>
                <a:gd name="T6" fmla="*/ 1 w 23"/>
                <a:gd name="T7" fmla="*/ 1 h 25"/>
                <a:gd name="T8" fmla="*/ 1 w 23"/>
                <a:gd name="T9" fmla="*/ 1 h 25"/>
                <a:gd name="T10" fmla="*/ 1 w 23"/>
                <a:gd name="T11" fmla="*/ 1 h 25"/>
                <a:gd name="T12" fmla="*/ 1 w 23"/>
                <a:gd name="T13" fmla="*/ 1 h 25"/>
                <a:gd name="T14" fmla="*/ 1 w 23"/>
                <a:gd name="T15" fmla="*/ 1 h 25"/>
                <a:gd name="T16" fmla="*/ 1 w 23"/>
                <a:gd name="T17" fmla="*/ 1 h 25"/>
                <a:gd name="T18" fmla="*/ 1 w 23"/>
                <a:gd name="T19" fmla="*/ 1 h 25"/>
                <a:gd name="T20" fmla="*/ 1 w 23"/>
                <a:gd name="T21" fmla="*/ 1 h 25"/>
                <a:gd name="T22" fmla="*/ 1 w 23"/>
                <a:gd name="T23" fmla="*/ 1 h 25"/>
                <a:gd name="T24" fmla="*/ 1 w 23"/>
                <a:gd name="T25" fmla="*/ 1 h 25"/>
                <a:gd name="T26" fmla="*/ 1 w 23"/>
                <a:gd name="T27" fmla="*/ 1 h 25"/>
                <a:gd name="T28" fmla="*/ 1 w 23"/>
                <a:gd name="T29" fmla="*/ 1 h 25"/>
                <a:gd name="T30" fmla="*/ 1 w 23"/>
                <a:gd name="T31" fmla="*/ 1 h 25"/>
                <a:gd name="T32" fmla="*/ 0 w 23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5"/>
                <a:gd name="T53" fmla="*/ 23 w 2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5">
                  <a:moveTo>
                    <a:pt x="23" y="0"/>
                  </a:moveTo>
                  <a:lnTo>
                    <a:pt x="23" y="3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0" name="Freeform 69"/>
            <p:cNvSpPr>
              <a:spLocks noChangeAspect="1"/>
            </p:cNvSpPr>
            <p:nvPr/>
          </p:nvSpPr>
          <p:spPr bwMode="auto">
            <a:xfrm>
              <a:off x="404" y="1096"/>
              <a:ext cx="11" cy="9"/>
            </a:xfrm>
            <a:custGeom>
              <a:avLst/>
              <a:gdLst>
                <a:gd name="T0" fmla="*/ 1 w 20"/>
                <a:gd name="T1" fmla="*/ 0 h 16"/>
                <a:gd name="T2" fmla="*/ 1 w 20"/>
                <a:gd name="T3" fmla="*/ 0 h 16"/>
                <a:gd name="T4" fmla="*/ 1 w 20"/>
                <a:gd name="T5" fmla="*/ 1 h 16"/>
                <a:gd name="T6" fmla="*/ 1 w 20"/>
                <a:gd name="T7" fmla="*/ 1 h 16"/>
                <a:gd name="T8" fmla="*/ 1 w 20"/>
                <a:gd name="T9" fmla="*/ 1 h 16"/>
                <a:gd name="T10" fmla="*/ 1 w 20"/>
                <a:gd name="T11" fmla="*/ 1 h 16"/>
                <a:gd name="T12" fmla="*/ 1 w 20"/>
                <a:gd name="T13" fmla="*/ 1 h 16"/>
                <a:gd name="T14" fmla="*/ 1 w 20"/>
                <a:gd name="T15" fmla="*/ 1 h 16"/>
                <a:gd name="T16" fmla="*/ 1 w 20"/>
                <a:gd name="T17" fmla="*/ 1 h 16"/>
                <a:gd name="T18" fmla="*/ 1 w 20"/>
                <a:gd name="T19" fmla="*/ 1 h 16"/>
                <a:gd name="T20" fmla="*/ 1 w 20"/>
                <a:gd name="T21" fmla="*/ 1 h 16"/>
                <a:gd name="T22" fmla="*/ 1 w 20"/>
                <a:gd name="T23" fmla="*/ 1 h 16"/>
                <a:gd name="T24" fmla="*/ 1 w 20"/>
                <a:gd name="T25" fmla="*/ 1 h 16"/>
                <a:gd name="T26" fmla="*/ 1 w 20"/>
                <a:gd name="T27" fmla="*/ 1 h 16"/>
                <a:gd name="T28" fmla="*/ 1 w 20"/>
                <a:gd name="T29" fmla="*/ 1 h 16"/>
                <a:gd name="T30" fmla="*/ 1 w 20"/>
                <a:gd name="T31" fmla="*/ 1 h 16"/>
                <a:gd name="T32" fmla="*/ 0 w 20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6"/>
                <a:gd name="T53" fmla="*/ 20 w 20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6">
                  <a:moveTo>
                    <a:pt x="20" y="0"/>
                  </a:moveTo>
                  <a:lnTo>
                    <a:pt x="18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1" name="Freeform 70"/>
            <p:cNvSpPr>
              <a:spLocks noChangeAspect="1"/>
            </p:cNvSpPr>
            <p:nvPr/>
          </p:nvSpPr>
          <p:spPr bwMode="auto">
            <a:xfrm>
              <a:off x="395" y="1105"/>
              <a:ext cx="9" cy="6"/>
            </a:xfrm>
            <a:custGeom>
              <a:avLst/>
              <a:gdLst>
                <a:gd name="T0" fmla="*/ 1 w 17"/>
                <a:gd name="T1" fmla="*/ 0 h 12"/>
                <a:gd name="T2" fmla="*/ 1 w 17"/>
                <a:gd name="T3" fmla="*/ 0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1 h 12"/>
                <a:gd name="T22" fmla="*/ 1 w 17"/>
                <a:gd name="T23" fmla="*/ 1 h 12"/>
                <a:gd name="T24" fmla="*/ 1 w 17"/>
                <a:gd name="T25" fmla="*/ 1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w 17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7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2" name="Freeform 71"/>
            <p:cNvSpPr>
              <a:spLocks noChangeAspect="1"/>
            </p:cNvSpPr>
            <p:nvPr/>
          </p:nvSpPr>
          <p:spPr bwMode="auto">
            <a:xfrm>
              <a:off x="384" y="1092"/>
              <a:ext cx="11" cy="19"/>
            </a:xfrm>
            <a:custGeom>
              <a:avLst/>
              <a:gdLst>
                <a:gd name="T0" fmla="*/ 1 w 20"/>
                <a:gd name="T1" fmla="*/ 1 h 36"/>
                <a:gd name="T2" fmla="*/ 1 w 20"/>
                <a:gd name="T3" fmla="*/ 1 h 36"/>
                <a:gd name="T4" fmla="*/ 1 w 20"/>
                <a:gd name="T5" fmla="*/ 1 h 36"/>
                <a:gd name="T6" fmla="*/ 1 w 20"/>
                <a:gd name="T7" fmla="*/ 1 h 36"/>
                <a:gd name="T8" fmla="*/ 1 w 20"/>
                <a:gd name="T9" fmla="*/ 1 h 36"/>
                <a:gd name="T10" fmla="*/ 1 w 20"/>
                <a:gd name="T11" fmla="*/ 1 h 36"/>
                <a:gd name="T12" fmla="*/ 1 w 20"/>
                <a:gd name="T13" fmla="*/ 1 h 36"/>
                <a:gd name="T14" fmla="*/ 1 w 20"/>
                <a:gd name="T15" fmla="*/ 1 h 36"/>
                <a:gd name="T16" fmla="*/ 1 w 20"/>
                <a:gd name="T17" fmla="*/ 1 h 36"/>
                <a:gd name="T18" fmla="*/ 1 w 20"/>
                <a:gd name="T19" fmla="*/ 1 h 36"/>
                <a:gd name="T20" fmla="*/ 1 w 20"/>
                <a:gd name="T21" fmla="*/ 1 h 36"/>
                <a:gd name="T22" fmla="*/ 1 w 20"/>
                <a:gd name="T23" fmla="*/ 1 h 36"/>
                <a:gd name="T24" fmla="*/ 1 w 20"/>
                <a:gd name="T25" fmla="*/ 1 h 36"/>
                <a:gd name="T26" fmla="*/ 1 w 20"/>
                <a:gd name="T27" fmla="*/ 1 h 36"/>
                <a:gd name="T28" fmla="*/ 1 w 20"/>
                <a:gd name="T29" fmla="*/ 1 h 36"/>
                <a:gd name="T30" fmla="*/ 1 w 20"/>
                <a:gd name="T31" fmla="*/ 1 h 36"/>
                <a:gd name="T32" fmla="*/ 0 w 2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6"/>
                <a:gd name="T53" fmla="*/ 20 w 2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6">
                  <a:moveTo>
                    <a:pt x="20" y="36"/>
                  </a:moveTo>
                  <a:lnTo>
                    <a:pt x="18" y="33"/>
                  </a:lnTo>
                  <a:lnTo>
                    <a:pt x="15" y="32"/>
                  </a:lnTo>
                  <a:lnTo>
                    <a:pt x="14" y="30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3" name="Freeform 72"/>
            <p:cNvSpPr>
              <a:spLocks noChangeAspect="1"/>
            </p:cNvSpPr>
            <p:nvPr/>
          </p:nvSpPr>
          <p:spPr bwMode="auto">
            <a:xfrm>
              <a:off x="305" y="988"/>
              <a:ext cx="79" cy="104"/>
            </a:xfrm>
            <a:custGeom>
              <a:avLst/>
              <a:gdLst>
                <a:gd name="T0" fmla="*/ 1 w 143"/>
                <a:gd name="T1" fmla="*/ 1 h 188"/>
                <a:gd name="T2" fmla="*/ 1 w 143"/>
                <a:gd name="T3" fmla="*/ 1 h 188"/>
                <a:gd name="T4" fmla="*/ 1 w 143"/>
                <a:gd name="T5" fmla="*/ 1 h 188"/>
                <a:gd name="T6" fmla="*/ 1 w 143"/>
                <a:gd name="T7" fmla="*/ 1 h 188"/>
                <a:gd name="T8" fmla="*/ 1 w 143"/>
                <a:gd name="T9" fmla="*/ 1 h 188"/>
                <a:gd name="T10" fmla="*/ 1 w 143"/>
                <a:gd name="T11" fmla="*/ 1 h 188"/>
                <a:gd name="T12" fmla="*/ 1 w 143"/>
                <a:gd name="T13" fmla="*/ 1 h 188"/>
                <a:gd name="T14" fmla="*/ 1 w 143"/>
                <a:gd name="T15" fmla="*/ 1 h 188"/>
                <a:gd name="T16" fmla="*/ 1 w 143"/>
                <a:gd name="T17" fmla="*/ 1 h 188"/>
                <a:gd name="T18" fmla="*/ 1 w 143"/>
                <a:gd name="T19" fmla="*/ 1 h 188"/>
                <a:gd name="T20" fmla="*/ 1 w 143"/>
                <a:gd name="T21" fmla="*/ 1 h 188"/>
                <a:gd name="T22" fmla="*/ 1 w 143"/>
                <a:gd name="T23" fmla="*/ 1 h 188"/>
                <a:gd name="T24" fmla="*/ 1 w 143"/>
                <a:gd name="T25" fmla="*/ 1 h 188"/>
                <a:gd name="T26" fmla="*/ 1 w 143"/>
                <a:gd name="T27" fmla="*/ 1 h 188"/>
                <a:gd name="T28" fmla="*/ 1 w 143"/>
                <a:gd name="T29" fmla="*/ 1 h 188"/>
                <a:gd name="T30" fmla="*/ 1 w 143"/>
                <a:gd name="T31" fmla="*/ 1 h 188"/>
                <a:gd name="T32" fmla="*/ 0 w 143"/>
                <a:gd name="T33" fmla="*/ 0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88"/>
                <a:gd name="T53" fmla="*/ 143 w 143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88">
                  <a:moveTo>
                    <a:pt x="143" y="188"/>
                  </a:moveTo>
                  <a:lnTo>
                    <a:pt x="133" y="177"/>
                  </a:lnTo>
                  <a:lnTo>
                    <a:pt x="123" y="166"/>
                  </a:lnTo>
                  <a:lnTo>
                    <a:pt x="112" y="154"/>
                  </a:lnTo>
                  <a:lnTo>
                    <a:pt x="102" y="144"/>
                  </a:lnTo>
                  <a:lnTo>
                    <a:pt x="93" y="132"/>
                  </a:lnTo>
                  <a:lnTo>
                    <a:pt x="83" y="120"/>
                  </a:lnTo>
                  <a:lnTo>
                    <a:pt x="74" y="108"/>
                  </a:lnTo>
                  <a:lnTo>
                    <a:pt x="65" y="98"/>
                  </a:lnTo>
                  <a:lnTo>
                    <a:pt x="56" y="86"/>
                  </a:lnTo>
                  <a:lnTo>
                    <a:pt x="47" y="74"/>
                  </a:lnTo>
                  <a:lnTo>
                    <a:pt x="40" y="62"/>
                  </a:lnTo>
                  <a:lnTo>
                    <a:pt x="31" y="49"/>
                  </a:lnTo>
                  <a:lnTo>
                    <a:pt x="24" y="37"/>
                  </a:lnTo>
                  <a:lnTo>
                    <a:pt x="15" y="25"/>
                  </a:ln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4" name="Freeform 73"/>
            <p:cNvSpPr>
              <a:spLocks noChangeAspect="1"/>
            </p:cNvSpPr>
            <p:nvPr/>
          </p:nvSpPr>
          <p:spPr bwMode="auto">
            <a:xfrm>
              <a:off x="299" y="980"/>
              <a:ext cx="6" cy="8"/>
            </a:xfrm>
            <a:custGeom>
              <a:avLst/>
              <a:gdLst>
                <a:gd name="T0" fmla="*/ 1 w 11"/>
                <a:gd name="T1" fmla="*/ 1 h 15"/>
                <a:gd name="T2" fmla="*/ 1 w 11"/>
                <a:gd name="T3" fmla="*/ 1 h 15"/>
                <a:gd name="T4" fmla="*/ 1 w 11"/>
                <a:gd name="T5" fmla="*/ 1 h 15"/>
                <a:gd name="T6" fmla="*/ 1 w 11"/>
                <a:gd name="T7" fmla="*/ 1 h 15"/>
                <a:gd name="T8" fmla="*/ 1 w 11"/>
                <a:gd name="T9" fmla="*/ 1 h 15"/>
                <a:gd name="T10" fmla="*/ 1 w 11"/>
                <a:gd name="T11" fmla="*/ 1 h 15"/>
                <a:gd name="T12" fmla="*/ 1 w 11"/>
                <a:gd name="T13" fmla="*/ 1 h 15"/>
                <a:gd name="T14" fmla="*/ 1 w 11"/>
                <a:gd name="T15" fmla="*/ 1 h 15"/>
                <a:gd name="T16" fmla="*/ 1 w 11"/>
                <a:gd name="T17" fmla="*/ 1 h 15"/>
                <a:gd name="T18" fmla="*/ 1 w 11"/>
                <a:gd name="T19" fmla="*/ 1 h 15"/>
                <a:gd name="T20" fmla="*/ 1 w 11"/>
                <a:gd name="T21" fmla="*/ 1 h 15"/>
                <a:gd name="T22" fmla="*/ 1 w 11"/>
                <a:gd name="T23" fmla="*/ 1 h 15"/>
                <a:gd name="T24" fmla="*/ 1 w 11"/>
                <a:gd name="T25" fmla="*/ 1 h 15"/>
                <a:gd name="T26" fmla="*/ 1 w 11"/>
                <a:gd name="T27" fmla="*/ 1 h 15"/>
                <a:gd name="T28" fmla="*/ 1 w 11"/>
                <a:gd name="T29" fmla="*/ 1 h 15"/>
                <a:gd name="T30" fmla="*/ 0 w 11"/>
                <a:gd name="T31" fmla="*/ 1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11" y="15"/>
                  </a:move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5" name="Freeform 74"/>
            <p:cNvSpPr>
              <a:spLocks noChangeAspect="1"/>
            </p:cNvSpPr>
            <p:nvPr/>
          </p:nvSpPr>
          <p:spPr bwMode="auto">
            <a:xfrm>
              <a:off x="299" y="934"/>
              <a:ext cx="17" cy="46"/>
            </a:xfrm>
            <a:custGeom>
              <a:avLst/>
              <a:gdLst>
                <a:gd name="T0" fmla="*/ 0 w 30"/>
                <a:gd name="T1" fmla="*/ 1 h 83"/>
                <a:gd name="T2" fmla="*/ 1 w 30"/>
                <a:gd name="T3" fmla="*/ 1 h 83"/>
                <a:gd name="T4" fmla="*/ 1 w 30"/>
                <a:gd name="T5" fmla="*/ 1 h 83"/>
                <a:gd name="T6" fmla="*/ 1 w 30"/>
                <a:gd name="T7" fmla="*/ 1 h 83"/>
                <a:gd name="T8" fmla="*/ 1 w 30"/>
                <a:gd name="T9" fmla="*/ 1 h 83"/>
                <a:gd name="T10" fmla="*/ 1 w 30"/>
                <a:gd name="T11" fmla="*/ 1 h 83"/>
                <a:gd name="T12" fmla="*/ 1 w 30"/>
                <a:gd name="T13" fmla="*/ 1 h 83"/>
                <a:gd name="T14" fmla="*/ 1 w 30"/>
                <a:gd name="T15" fmla="*/ 1 h 83"/>
                <a:gd name="T16" fmla="*/ 1 w 30"/>
                <a:gd name="T17" fmla="*/ 1 h 83"/>
                <a:gd name="T18" fmla="*/ 1 w 30"/>
                <a:gd name="T19" fmla="*/ 1 h 83"/>
                <a:gd name="T20" fmla="*/ 1 w 30"/>
                <a:gd name="T21" fmla="*/ 1 h 83"/>
                <a:gd name="T22" fmla="*/ 1 w 30"/>
                <a:gd name="T23" fmla="*/ 1 h 83"/>
                <a:gd name="T24" fmla="*/ 1 w 30"/>
                <a:gd name="T25" fmla="*/ 1 h 83"/>
                <a:gd name="T26" fmla="*/ 1 w 30"/>
                <a:gd name="T27" fmla="*/ 1 h 83"/>
                <a:gd name="T28" fmla="*/ 1 w 30"/>
                <a:gd name="T29" fmla="*/ 1 h 83"/>
                <a:gd name="T30" fmla="*/ 1 w 30"/>
                <a:gd name="T31" fmla="*/ 1 h 83"/>
                <a:gd name="T32" fmla="*/ 1 w 30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3"/>
                <a:gd name="T53" fmla="*/ 30 w 30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3">
                  <a:moveTo>
                    <a:pt x="0" y="83"/>
                  </a:moveTo>
                  <a:lnTo>
                    <a:pt x="2" y="77"/>
                  </a:lnTo>
                  <a:lnTo>
                    <a:pt x="2" y="73"/>
                  </a:lnTo>
                  <a:lnTo>
                    <a:pt x="3" y="67"/>
                  </a:lnTo>
                  <a:lnTo>
                    <a:pt x="5" y="63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1" y="46"/>
                  </a:lnTo>
                  <a:lnTo>
                    <a:pt x="12" y="42"/>
                  </a:lnTo>
                  <a:lnTo>
                    <a:pt x="14" y="36"/>
                  </a:lnTo>
                  <a:lnTo>
                    <a:pt x="17" y="32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6" y="11"/>
                  </a:lnTo>
                  <a:lnTo>
                    <a:pt x="27" y="6"/>
                  </a:lnTo>
                  <a:lnTo>
                    <a:pt x="3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6" name="Freeform 75"/>
            <p:cNvSpPr>
              <a:spLocks noChangeAspect="1"/>
            </p:cNvSpPr>
            <p:nvPr/>
          </p:nvSpPr>
          <p:spPr bwMode="auto">
            <a:xfrm>
              <a:off x="316" y="849"/>
              <a:ext cx="65" cy="85"/>
            </a:xfrm>
            <a:custGeom>
              <a:avLst/>
              <a:gdLst>
                <a:gd name="T0" fmla="*/ 0 w 119"/>
                <a:gd name="T1" fmla="*/ 1 h 155"/>
                <a:gd name="T2" fmla="*/ 1 w 119"/>
                <a:gd name="T3" fmla="*/ 1 h 155"/>
                <a:gd name="T4" fmla="*/ 1 w 119"/>
                <a:gd name="T5" fmla="*/ 1 h 155"/>
                <a:gd name="T6" fmla="*/ 1 w 119"/>
                <a:gd name="T7" fmla="*/ 1 h 155"/>
                <a:gd name="T8" fmla="*/ 1 w 119"/>
                <a:gd name="T9" fmla="*/ 1 h 155"/>
                <a:gd name="T10" fmla="*/ 1 w 119"/>
                <a:gd name="T11" fmla="*/ 1 h 155"/>
                <a:gd name="T12" fmla="*/ 1 w 119"/>
                <a:gd name="T13" fmla="*/ 1 h 155"/>
                <a:gd name="T14" fmla="*/ 1 w 119"/>
                <a:gd name="T15" fmla="*/ 1 h 155"/>
                <a:gd name="T16" fmla="*/ 1 w 119"/>
                <a:gd name="T17" fmla="*/ 1 h 155"/>
                <a:gd name="T18" fmla="*/ 1 w 119"/>
                <a:gd name="T19" fmla="*/ 1 h 155"/>
                <a:gd name="T20" fmla="*/ 1 w 119"/>
                <a:gd name="T21" fmla="*/ 1 h 155"/>
                <a:gd name="T22" fmla="*/ 1 w 119"/>
                <a:gd name="T23" fmla="*/ 1 h 155"/>
                <a:gd name="T24" fmla="*/ 1 w 119"/>
                <a:gd name="T25" fmla="*/ 1 h 155"/>
                <a:gd name="T26" fmla="*/ 1 w 119"/>
                <a:gd name="T27" fmla="*/ 1 h 155"/>
                <a:gd name="T28" fmla="*/ 1 w 119"/>
                <a:gd name="T29" fmla="*/ 1 h 155"/>
                <a:gd name="T30" fmla="*/ 1 w 119"/>
                <a:gd name="T31" fmla="*/ 1 h 155"/>
                <a:gd name="T32" fmla="*/ 1 w 119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55"/>
                <a:gd name="T53" fmla="*/ 119 w 119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55">
                  <a:moveTo>
                    <a:pt x="0" y="155"/>
                  </a:moveTo>
                  <a:lnTo>
                    <a:pt x="6" y="145"/>
                  </a:lnTo>
                  <a:lnTo>
                    <a:pt x="12" y="135"/>
                  </a:lnTo>
                  <a:lnTo>
                    <a:pt x="18" y="124"/>
                  </a:lnTo>
                  <a:lnTo>
                    <a:pt x="24" y="114"/>
                  </a:lnTo>
                  <a:lnTo>
                    <a:pt x="30" y="104"/>
                  </a:lnTo>
                  <a:lnTo>
                    <a:pt x="36" y="93"/>
                  </a:lnTo>
                  <a:lnTo>
                    <a:pt x="43" y="83"/>
                  </a:lnTo>
                  <a:lnTo>
                    <a:pt x="49" y="72"/>
                  </a:lnTo>
                  <a:lnTo>
                    <a:pt x="56" y="62"/>
                  </a:lnTo>
                  <a:lnTo>
                    <a:pt x="64" y="53"/>
                  </a:lnTo>
                  <a:lnTo>
                    <a:pt x="73" y="43"/>
                  </a:lnTo>
                  <a:lnTo>
                    <a:pt x="80" y="34"/>
                  </a:lnTo>
                  <a:lnTo>
                    <a:pt x="89" y="25"/>
                  </a:lnTo>
                  <a:lnTo>
                    <a:pt x="98" y="16"/>
                  </a:lnTo>
                  <a:lnTo>
                    <a:pt x="108" y="7"/>
                  </a:lnTo>
                  <a:lnTo>
                    <a:pt x="119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7" name="Freeform 76"/>
            <p:cNvSpPr>
              <a:spLocks noChangeAspect="1"/>
            </p:cNvSpPr>
            <p:nvPr/>
          </p:nvSpPr>
          <p:spPr bwMode="auto">
            <a:xfrm>
              <a:off x="381" y="849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1 w 2"/>
                <a:gd name="T17" fmla="*/ 0 h 1"/>
                <a:gd name="T18" fmla="*/ 1 w 2"/>
                <a:gd name="T19" fmla="*/ 0 h 1"/>
                <a:gd name="T20" fmla="*/ 1 w 2"/>
                <a:gd name="T21" fmla="*/ 0 h 1"/>
                <a:gd name="T22" fmla="*/ 1 w 2"/>
                <a:gd name="T23" fmla="*/ 0 h 1"/>
                <a:gd name="T24" fmla="*/ 1 w 2"/>
                <a:gd name="T25" fmla="*/ 0 h 1"/>
                <a:gd name="T26" fmla="*/ 1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"/>
                <a:gd name="T53" fmla="*/ 2 w 2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8" name="Freeform 77"/>
            <p:cNvSpPr>
              <a:spLocks noChangeAspect="1"/>
            </p:cNvSpPr>
            <p:nvPr/>
          </p:nvSpPr>
          <p:spPr bwMode="auto">
            <a:xfrm>
              <a:off x="303" y="853"/>
              <a:ext cx="123" cy="254"/>
            </a:xfrm>
            <a:custGeom>
              <a:avLst/>
              <a:gdLst>
                <a:gd name="T0" fmla="*/ 1 w 222"/>
                <a:gd name="T1" fmla="*/ 1 h 463"/>
                <a:gd name="T2" fmla="*/ 1 w 222"/>
                <a:gd name="T3" fmla="*/ 1 h 463"/>
                <a:gd name="T4" fmla="*/ 1 w 222"/>
                <a:gd name="T5" fmla="*/ 1 h 463"/>
                <a:gd name="T6" fmla="*/ 1 w 222"/>
                <a:gd name="T7" fmla="*/ 1 h 463"/>
                <a:gd name="T8" fmla="*/ 1 w 222"/>
                <a:gd name="T9" fmla="*/ 1 h 463"/>
                <a:gd name="T10" fmla="*/ 1 w 222"/>
                <a:gd name="T11" fmla="*/ 1 h 463"/>
                <a:gd name="T12" fmla="*/ 1 w 222"/>
                <a:gd name="T13" fmla="*/ 1 h 463"/>
                <a:gd name="T14" fmla="*/ 1 w 222"/>
                <a:gd name="T15" fmla="*/ 1 h 463"/>
                <a:gd name="T16" fmla="*/ 1 w 222"/>
                <a:gd name="T17" fmla="*/ 1 h 463"/>
                <a:gd name="T18" fmla="*/ 1 w 222"/>
                <a:gd name="T19" fmla="*/ 1 h 463"/>
                <a:gd name="T20" fmla="*/ 1 w 222"/>
                <a:gd name="T21" fmla="*/ 1 h 463"/>
                <a:gd name="T22" fmla="*/ 1 w 222"/>
                <a:gd name="T23" fmla="*/ 1 h 463"/>
                <a:gd name="T24" fmla="*/ 1 w 222"/>
                <a:gd name="T25" fmla="*/ 1 h 463"/>
                <a:gd name="T26" fmla="*/ 1 w 222"/>
                <a:gd name="T27" fmla="*/ 1 h 463"/>
                <a:gd name="T28" fmla="*/ 1 w 222"/>
                <a:gd name="T29" fmla="*/ 1 h 463"/>
                <a:gd name="T30" fmla="*/ 1 w 222"/>
                <a:gd name="T31" fmla="*/ 1 h 463"/>
                <a:gd name="T32" fmla="*/ 1 w 222"/>
                <a:gd name="T33" fmla="*/ 1 h 463"/>
                <a:gd name="T34" fmla="*/ 1 w 222"/>
                <a:gd name="T35" fmla="*/ 1 h 463"/>
                <a:gd name="T36" fmla="*/ 1 w 222"/>
                <a:gd name="T37" fmla="*/ 1 h 463"/>
                <a:gd name="T38" fmla="*/ 1 w 222"/>
                <a:gd name="T39" fmla="*/ 1 h 463"/>
                <a:gd name="T40" fmla="*/ 1 w 222"/>
                <a:gd name="T41" fmla="*/ 1 h 463"/>
                <a:gd name="T42" fmla="*/ 1 w 222"/>
                <a:gd name="T43" fmla="*/ 1 h 463"/>
                <a:gd name="T44" fmla="*/ 1 w 222"/>
                <a:gd name="T45" fmla="*/ 1 h 463"/>
                <a:gd name="T46" fmla="*/ 1 w 222"/>
                <a:gd name="T47" fmla="*/ 1 h 463"/>
                <a:gd name="T48" fmla="*/ 1 w 222"/>
                <a:gd name="T49" fmla="*/ 1 h 463"/>
                <a:gd name="T50" fmla="*/ 1 w 222"/>
                <a:gd name="T51" fmla="*/ 1 h 463"/>
                <a:gd name="T52" fmla="*/ 1 w 222"/>
                <a:gd name="T53" fmla="*/ 1 h 463"/>
                <a:gd name="T54" fmla="*/ 1 w 222"/>
                <a:gd name="T55" fmla="*/ 1 h 463"/>
                <a:gd name="T56" fmla="*/ 1 w 222"/>
                <a:gd name="T57" fmla="*/ 1 h 463"/>
                <a:gd name="T58" fmla="*/ 1 w 222"/>
                <a:gd name="T59" fmla="*/ 1 h 463"/>
                <a:gd name="T60" fmla="*/ 1 w 222"/>
                <a:gd name="T61" fmla="*/ 1 h 463"/>
                <a:gd name="T62" fmla="*/ 1 w 222"/>
                <a:gd name="T63" fmla="*/ 1 h 463"/>
                <a:gd name="T64" fmla="*/ 1 w 222"/>
                <a:gd name="T65" fmla="*/ 1 h 463"/>
                <a:gd name="T66" fmla="*/ 0 w 222"/>
                <a:gd name="T67" fmla="*/ 1 h 463"/>
                <a:gd name="T68" fmla="*/ 1 w 222"/>
                <a:gd name="T69" fmla="*/ 1 h 463"/>
                <a:gd name="T70" fmla="*/ 1 w 222"/>
                <a:gd name="T71" fmla="*/ 1 h 463"/>
                <a:gd name="T72" fmla="*/ 1 w 222"/>
                <a:gd name="T73" fmla="*/ 1 h 463"/>
                <a:gd name="T74" fmla="*/ 1 w 222"/>
                <a:gd name="T75" fmla="*/ 1 h 463"/>
                <a:gd name="T76" fmla="*/ 1 w 222"/>
                <a:gd name="T77" fmla="*/ 1 h 463"/>
                <a:gd name="T78" fmla="*/ 1 w 222"/>
                <a:gd name="T79" fmla="*/ 1 h 463"/>
                <a:gd name="T80" fmla="*/ 1 w 222"/>
                <a:gd name="T81" fmla="*/ 1 h 463"/>
                <a:gd name="T82" fmla="*/ 1 w 222"/>
                <a:gd name="T83" fmla="*/ 1 h 463"/>
                <a:gd name="T84" fmla="*/ 1 w 222"/>
                <a:gd name="T85" fmla="*/ 1 h 463"/>
                <a:gd name="T86" fmla="*/ 1 w 222"/>
                <a:gd name="T87" fmla="*/ 1 h 463"/>
                <a:gd name="T88" fmla="*/ 1 w 222"/>
                <a:gd name="T89" fmla="*/ 1 h 463"/>
                <a:gd name="T90" fmla="*/ 1 w 222"/>
                <a:gd name="T91" fmla="*/ 1 h 463"/>
                <a:gd name="T92" fmla="*/ 1 w 222"/>
                <a:gd name="T93" fmla="*/ 1 h 463"/>
                <a:gd name="T94" fmla="*/ 1 w 222"/>
                <a:gd name="T95" fmla="*/ 1 h 463"/>
                <a:gd name="T96" fmla="*/ 1 w 222"/>
                <a:gd name="T97" fmla="*/ 1 h 463"/>
                <a:gd name="T98" fmla="*/ 1 w 222"/>
                <a:gd name="T99" fmla="*/ 1 h 463"/>
                <a:gd name="T100" fmla="*/ 1 w 222"/>
                <a:gd name="T101" fmla="*/ 1 h 463"/>
                <a:gd name="T102" fmla="*/ 1 w 222"/>
                <a:gd name="T103" fmla="*/ 1 h 463"/>
                <a:gd name="T104" fmla="*/ 1 w 222"/>
                <a:gd name="T105" fmla="*/ 0 h 4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463"/>
                <a:gd name="T161" fmla="*/ 222 w 222"/>
                <a:gd name="T162" fmla="*/ 463 h 4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463">
                  <a:moveTo>
                    <a:pt x="151" y="27"/>
                  </a:moveTo>
                  <a:lnTo>
                    <a:pt x="154" y="36"/>
                  </a:lnTo>
                  <a:lnTo>
                    <a:pt x="155" y="46"/>
                  </a:lnTo>
                  <a:lnTo>
                    <a:pt x="158" y="55"/>
                  </a:lnTo>
                  <a:lnTo>
                    <a:pt x="160" y="64"/>
                  </a:lnTo>
                  <a:lnTo>
                    <a:pt x="161" y="74"/>
                  </a:lnTo>
                  <a:lnTo>
                    <a:pt x="164" y="83"/>
                  </a:lnTo>
                  <a:lnTo>
                    <a:pt x="166" y="92"/>
                  </a:lnTo>
                  <a:lnTo>
                    <a:pt x="167" y="103"/>
                  </a:lnTo>
                  <a:lnTo>
                    <a:pt x="170" y="111"/>
                  </a:lnTo>
                  <a:lnTo>
                    <a:pt x="172" y="120"/>
                  </a:lnTo>
                  <a:lnTo>
                    <a:pt x="173" y="129"/>
                  </a:lnTo>
                  <a:lnTo>
                    <a:pt x="176" y="140"/>
                  </a:lnTo>
                  <a:lnTo>
                    <a:pt x="178" y="148"/>
                  </a:lnTo>
                  <a:lnTo>
                    <a:pt x="180" y="157"/>
                  </a:lnTo>
                  <a:lnTo>
                    <a:pt x="183" y="166"/>
                  </a:lnTo>
                  <a:lnTo>
                    <a:pt x="186" y="177"/>
                  </a:lnTo>
                  <a:lnTo>
                    <a:pt x="186" y="180"/>
                  </a:lnTo>
                  <a:lnTo>
                    <a:pt x="188" y="184"/>
                  </a:lnTo>
                  <a:lnTo>
                    <a:pt x="189" y="188"/>
                  </a:lnTo>
                  <a:lnTo>
                    <a:pt x="189" y="193"/>
                  </a:lnTo>
                  <a:lnTo>
                    <a:pt x="191" y="197"/>
                  </a:lnTo>
                  <a:lnTo>
                    <a:pt x="192" y="202"/>
                  </a:lnTo>
                  <a:lnTo>
                    <a:pt x="192" y="206"/>
                  </a:lnTo>
                  <a:lnTo>
                    <a:pt x="194" y="211"/>
                  </a:lnTo>
                  <a:lnTo>
                    <a:pt x="195" y="215"/>
                  </a:lnTo>
                  <a:lnTo>
                    <a:pt x="197" y="220"/>
                  </a:lnTo>
                  <a:lnTo>
                    <a:pt x="197" y="224"/>
                  </a:lnTo>
                  <a:lnTo>
                    <a:pt x="198" y="228"/>
                  </a:lnTo>
                  <a:lnTo>
                    <a:pt x="200" y="233"/>
                  </a:lnTo>
                  <a:lnTo>
                    <a:pt x="200" y="237"/>
                  </a:lnTo>
                  <a:lnTo>
                    <a:pt x="201" y="242"/>
                  </a:lnTo>
                  <a:lnTo>
                    <a:pt x="201" y="246"/>
                  </a:lnTo>
                  <a:lnTo>
                    <a:pt x="200" y="252"/>
                  </a:lnTo>
                  <a:lnTo>
                    <a:pt x="197" y="260"/>
                  </a:lnTo>
                  <a:lnTo>
                    <a:pt x="195" y="267"/>
                  </a:lnTo>
                  <a:lnTo>
                    <a:pt x="194" y="274"/>
                  </a:lnTo>
                  <a:lnTo>
                    <a:pt x="192" y="283"/>
                  </a:lnTo>
                  <a:lnTo>
                    <a:pt x="192" y="291"/>
                  </a:lnTo>
                  <a:lnTo>
                    <a:pt x="191" y="300"/>
                  </a:lnTo>
                  <a:lnTo>
                    <a:pt x="191" y="307"/>
                  </a:lnTo>
                  <a:lnTo>
                    <a:pt x="192" y="314"/>
                  </a:lnTo>
                  <a:lnTo>
                    <a:pt x="192" y="323"/>
                  </a:lnTo>
                  <a:lnTo>
                    <a:pt x="194" y="331"/>
                  </a:lnTo>
                  <a:lnTo>
                    <a:pt x="195" y="338"/>
                  </a:lnTo>
                  <a:lnTo>
                    <a:pt x="198" y="346"/>
                  </a:lnTo>
                  <a:lnTo>
                    <a:pt x="201" y="351"/>
                  </a:lnTo>
                  <a:lnTo>
                    <a:pt x="206" y="359"/>
                  </a:lnTo>
                  <a:lnTo>
                    <a:pt x="210" y="365"/>
                  </a:lnTo>
                  <a:lnTo>
                    <a:pt x="212" y="368"/>
                  </a:lnTo>
                  <a:lnTo>
                    <a:pt x="215" y="369"/>
                  </a:lnTo>
                  <a:lnTo>
                    <a:pt x="216" y="372"/>
                  </a:lnTo>
                  <a:lnTo>
                    <a:pt x="217" y="375"/>
                  </a:lnTo>
                  <a:lnTo>
                    <a:pt x="219" y="378"/>
                  </a:lnTo>
                  <a:lnTo>
                    <a:pt x="219" y="383"/>
                  </a:lnTo>
                  <a:lnTo>
                    <a:pt x="220" y="386"/>
                  </a:lnTo>
                  <a:lnTo>
                    <a:pt x="220" y="388"/>
                  </a:lnTo>
                  <a:lnTo>
                    <a:pt x="220" y="391"/>
                  </a:lnTo>
                  <a:lnTo>
                    <a:pt x="220" y="396"/>
                  </a:lnTo>
                  <a:lnTo>
                    <a:pt x="220" y="399"/>
                  </a:lnTo>
                  <a:lnTo>
                    <a:pt x="220" y="402"/>
                  </a:lnTo>
                  <a:lnTo>
                    <a:pt x="220" y="406"/>
                  </a:lnTo>
                  <a:lnTo>
                    <a:pt x="220" y="409"/>
                  </a:lnTo>
                  <a:lnTo>
                    <a:pt x="222" y="412"/>
                  </a:lnTo>
                  <a:lnTo>
                    <a:pt x="222" y="415"/>
                  </a:lnTo>
                  <a:lnTo>
                    <a:pt x="222" y="417"/>
                  </a:lnTo>
                  <a:lnTo>
                    <a:pt x="222" y="418"/>
                  </a:lnTo>
                  <a:lnTo>
                    <a:pt x="222" y="420"/>
                  </a:lnTo>
                  <a:lnTo>
                    <a:pt x="222" y="421"/>
                  </a:lnTo>
                  <a:lnTo>
                    <a:pt x="220" y="423"/>
                  </a:lnTo>
                  <a:lnTo>
                    <a:pt x="219" y="424"/>
                  </a:lnTo>
                  <a:lnTo>
                    <a:pt x="217" y="424"/>
                  </a:lnTo>
                  <a:lnTo>
                    <a:pt x="216" y="426"/>
                  </a:lnTo>
                  <a:lnTo>
                    <a:pt x="215" y="427"/>
                  </a:lnTo>
                  <a:lnTo>
                    <a:pt x="213" y="427"/>
                  </a:lnTo>
                  <a:lnTo>
                    <a:pt x="212" y="428"/>
                  </a:lnTo>
                  <a:lnTo>
                    <a:pt x="209" y="430"/>
                  </a:lnTo>
                  <a:lnTo>
                    <a:pt x="206" y="433"/>
                  </a:lnTo>
                  <a:lnTo>
                    <a:pt x="203" y="434"/>
                  </a:lnTo>
                  <a:lnTo>
                    <a:pt x="201" y="437"/>
                  </a:lnTo>
                  <a:lnTo>
                    <a:pt x="198" y="439"/>
                  </a:lnTo>
                  <a:lnTo>
                    <a:pt x="195" y="440"/>
                  </a:lnTo>
                  <a:lnTo>
                    <a:pt x="192" y="443"/>
                  </a:lnTo>
                  <a:lnTo>
                    <a:pt x="189" y="445"/>
                  </a:lnTo>
                  <a:lnTo>
                    <a:pt x="186" y="448"/>
                  </a:lnTo>
                  <a:lnTo>
                    <a:pt x="183" y="449"/>
                  </a:lnTo>
                  <a:lnTo>
                    <a:pt x="182" y="452"/>
                  </a:lnTo>
                  <a:lnTo>
                    <a:pt x="179" y="454"/>
                  </a:lnTo>
                  <a:lnTo>
                    <a:pt x="176" y="457"/>
                  </a:lnTo>
                  <a:lnTo>
                    <a:pt x="173" y="458"/>
                  </a:lnTo>
                  <a:lnTo>
                    <a:pt x="170" y="461"/>
                  </a:lnTo>
                  <a:lnTo>
                    <a:pt x="169" y="463"/>
                  </a:lnTo>
                  <a:lnTo>
                    <a:pt x="166" y="463"/>
                  </a:lnTo>
                  <a:lnTo>
                    <a:pt x="166" y="461"/>
                  </a:lnTo>
                  <a:lnTo>
                    <a:pt x="164" y="460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1" y="454"/>
                  </a:lnTo>
                  <a:lnTo>
                    <a:pt x="160" y="451"/>
                  </a:lnTo>
                  <a:lnTo>
                    <a:pt x="158" y="449"/>
                  </a:lnTo>
                  <a:lnTo>
                    <a:pt x="158" y="446"/>
                  </a:lnTo>
                  <a:lnTo>
                    <a:pt x="157" y="445"/>
                  </a:lnTo>
                  <a:lnTo>
                    <a:pt x="157" y="443"/>
                  </a:lnTo>
                  <a:lnTo>
                    <a:pt x="155" y="440"/>
                  </a:lnTo>
                  <a:lnTo>
                    <a:pt x="155" y="439"/>
                  </a:lnTo>
                  <a:lnTo>
                    <a:pt x="154" y="436"/>
                  </a:lnTo>
                  <a:lnTo>
                    <a:pt x="154" y="434"/>
                  </a:lnTo>
                  <a:lnTo>
                    <a:pt x="152" y="431"/>
                  </a:lnTo>
                  <a:lnTo>
                    <a:pt x="151" y="430"/>
                  </a:lnTo>
                  <a:lnTo>
                    <a:pt x="141" y="420"/>
                  </a:lnTo>
                  <a:lnTo>
                    <a:pt x="129" y="408"/>
                  </a:lnTo>
                  <a:lnTo>
                    <a:pt x="118" y="396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89" y="360"/>
                  </a:lnTo>
                  <a:lnTo>
                    <a:pt x="78" y="348"/>
                  </a:lnTo>
                  <a:lnTo>
                    <a:pt x="69" y="337"/>
                  </a:lnTo>
                  <a:lnTo>
                    <a:pt x="61" y="325"/>
                  </a:lnTo>
                  <a:lnTo>
                    <a:pt x="52" y="311"/>
                  </a:lnTo>
                  <a:lnTo>
                    <a:pt x="43" y="300"/>
                  </a:lnTo>
                  <a:lnTo>
                    <a:pt x="34" y="288"/>
                  </a:lnTo>
                  <a:lnTo>
                    <a:pt x="27" y="274"/>
                  </a:lnTo>
                  <a:lnTo>
                    <a:pt x="18" y="261"/>
                  </a:lnTo>
                  <a:lnTo>
                    <a:pt x="9" y="249"/>
                  </a:lnTo>
                  <a:lnTo>
                    <a:pt x="1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1" y="217"/>
                  </a:lnTo>
                  <a:lnTo>
                    <a:pt x="3" y="215"/>
                  </a:lnTo>
                  <a:lnTo>
                    <a:pt x="3" y="212"/>
                  </a:lnTo>
                  <a:lnTo>
                    <a:pt x="4" y="209"/>
                  </a:lnTo>
                  <a:lnTo>
                    <a:pt x="4" y="206"/>
                  </a:lnTo>
                  <a:lnTo>
                    <a:pt x="6" y="205"/>
                  </a:lnTo>
                  <a:lnTo>
                    <a:pt x="6" y="202"/>
                  </a:lnTo>
                  <a:lnTo>
                    <a:pt x="7" y="199"/>
                  </a:lnTo>
                  <a:lnTo>
                    <a:pt x="7" y="196"/>
                  </a:lnTo>
                  <a:lnTo>
                    <a:pt x="9" y="194"/>
                  </a:lnTo>
                  <a:lnTo>
                    <a:pt x="12" y="185"/>
                  </a:lnTo>
                  <a:lnTo>
                    <a:pt x="16" y="177"/>
                  </a:lnTo>
                  <a:lnTo>
                    <a:pt x="21" y="168"/>
                  </a:lnTo>
                  <a:lnTo>
                    <a:pt x="24" y="159"/>
                  </a:lnTo>
                  <a:lnTo>
                    <a:pt x="28" y="150"/>
                  </a:lnTo>
                  <a:lnTo>
                    <a:pt x="32" y="143"/>
                  </a:lnTo>
                  <a:lnTo>
                    <a:pt x="37" y="134"/>
                  </a:lnTo>
                  <a:lnTo>
                    <a:pt x="43" y="125"/>
                  </a:lnTo>
                  <a:lnTo>
                    <a:pt x="47" y="117"/>
                  </a:lnTo>
                  <a:lnTo>
                    <a:pt x="52" y="108"/>
                  </a:lnTo>
                  <a:lnTo>
                    <a:pt x="56" y="100"/>
                  </a:lnTo>
                  <a:lnTo>
                    <a:pt x="62" y="92"/>
                  </a:lnTo>
                  <a:lnTo>
                    <a:pt x="66" y="83"/>
                  </a:lnTo>
                  <a:lnTo>
                    <a:pt x="72" y="76"/>
                  </a:lnTo>
                  <a:lnTo>
                    <a:pt x="77" y="67"/>
                  </a:lnTo>
                  <a:lnTo>
                    <a:pt x="83" y="60"/>
                  </a:lnTo>
                  <a:lnTo>
                    <a:pt x="83" y="58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7" y="54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0" y="49"/>
                  </a:lnTo>
                  <a:lnTo>
                    <a:pt x="92" y="48"/>
                  </a:lnTo>
                  <a:lnTo>
                    <a:pt x="93" y="46"/>
                  </a:lnTo>
                  <a:lnTo>
                    <a:pt x="95" y="45"/>
                  </a:lnTo>
                  <a:lnTo>
                    <a:pt x="96" y="43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2" y="37"/>
                  </a:lnTo>
                  <a:lnTo>
                    <a:pt x="104" y="36"/>
                  </a:lnTo>
                  <a:lnTo>
                    <a:pt x="104" y="34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2" y="25"/>
                  </a:lnTo>
                  <a:lnTo>
                    <a:pt x="114" y="24"/>
                  </a:lnTo>
                  <a:lnTo>
                    <a:pt x="115" y="23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8" y="18"/>
                  </a:lnTo>
                  <a:lnTo>
                    <a:pt x="120" y="17"/>
                  </a:lnTo>
                  <a:lnTo>
                    <a:pt x="121" y="15"/>
                  </a:lnTo>
                  <a:lnTo>
                    <a:pt x="123" y="14"/>
                  </a:lnTo>
                  <a:lnTo>
                    <a:pt x="124" y="12"/>
                  </a:lnTo>
                  <a:lnTo>
                    <a:pt x="126" y="11"/>
                  </a:lnTo>
                  <a:lnTo>
                    <a:pt x="129" y="9"/>
                  </a:lnTo>
                  <a:lnTo>
                    <a:pt x="130" y="8"/>
                  </a:lnTo>
                  <a:lnTo>
                    <a:pt x="132" y="6"/>
                  </a:lnTo>
                  <a:lnTo>
                    <a:pt x="133" y="5"/>
                  </a:lnTo>
                  <a:lnTo>
                    <a:pt x="136" y="3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3"/>
                  </a:lnTo>
                  <a:lnTo>
                    <a:pt x="151" y="2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59" name="Freeform 78"/>
            <p:cNvSpPr>
              <a:spLocks noChangeAspect="1"/>
            </p:cNvSpPr>
            <p:nvPr/>
          </p:nvSpPr>
          <p:spPr bwMode="auto">
            <a:xfrm>
              <a:off x="386" y="868"/>
              <a:ext cx="20" cy="82"/>
            </a:xfrm>
            <a:custGeom>
              <a:avLst/>
              <a:gdLst>
                <a:gd name="T0" fmla="*/ 0 w 35"/>
                <a:gd name="T1" fmla="*/ 0 h 150"/>
                <a:gd name="T2" fmla="*/ 1 w 35"/>
                <a:gd name="T3" fmla="*/ 1 h 150"/>
                <a:gd name="T4" fmla="*/ 1 w 35"/>
                <a:gd name="T5" fmla="*/ 1 h 150"/>
                <a:gd name="T6" fmla="*/ 1 w 35"/>
                <a:gd name="T7" fmla="*/ 1 h 150"/>
                <a:gd name="T8" fmla="*/ 1 w 35"/>
                <a:gd name="T9" fmla="*/ 1 h 150"/>
                <a:gd name="T10" fmla="*/ 1 w 35"/>
                <a:gd name="T11" fmla="*/ 1 h 150"/>
                <a:gd name="T12" fmla="*/ 1 w 35"/>
                <a:gd name="T13" fmla="*/ 1 h 150"/>
                <a:gd name="T14" fmla="*/ 1 w 35"/>
                <a:gd name="T15" fmla="*/ 1 h 150"/>
                <a:gd name="T16" fmla="*/ 1 w 35"/>
                <a:gd name="T17" fmla="*/ 1 h 150"/>
                <a:gd name="T18" fmla="*/ 1 w 35"/>
                <a:gd name="T19" fmla="*/ 1 h 150"/>
                <a:gd name="T20" fmla="*/ 1 w 35"/>
                <a:gd name="T21" fmla="*/ 1 h 150"/>
                <a:gd name="T22" fmla="*/ 1 w 35"/>
                <a:gd name="T23" fmla="*/ 1 h 150"/>
                <a:gd name="T24" fmla="*/ 1 w 35"/>
                <a:gd name="T25" fmla="*/ 1 h 150"/>
                <a:gd name="T26" fmla="*/ 1 w 35"/>
                <a:gd name="T27" fmla="*/ 1 h 150"/>
                <a:gd name="T28" fmla="*/ 1 w 35"/>
                <a:gd name="T29" fmla="*/ 1 h 150"/>
                <a:gd name="T30" fmla="*/ 1 w 35"/>
                <a:gd name="T31" fmla="*/ 1 h 150"/>
                <a:gd name="T32" fmla="*/ 1 w 35"/>
                <a:gd name="T33" fmla="*/ 1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150"/>
                <a:gd name="T53" fmla="*/ 35 w 35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150">
                  <a:moveTo>
                    <a:pt x="0" y="0"/>
                  </a:moveTo>
                  <a:lnTo>
                    <a:pt x="3" y="9"/>
                  </a:lnTo>
                  <a:lnTo>
                    <a:pt x="4" y="19"/>
                  </a:lnTo>
                  <a:lnTo>
                    <a:pt x="7" y="28"/>
                  </a:lnTo>
                  <a:lnTo>
                    <a:pt x="9" y="37"/>
                  </a:lnTo>
                  <a:lnTo>
                    <a:pt x="10" y="47"/>
                  </a:lnTo>
                  <a:lnTo>
                    <a:pt x="13" y="56"/>
                  </a:lnTo>
                  <a:lnTo>
                    <a:pt x="15" y="65"/>
                  </a:lnTo>
                  <a:lnTo>
                    <a:pt x="16" y="76"/>
                  </a:lnTo>
                  <a:lnTo>
                    <a:pt x="19" y="84"/>
                  </a:lnTo>
                  <a:lnTo>
                    <a:pt x="21" y="93"/>
                  </a:lnTo>
                  <a:lnTo>
                    <a:pt x="22" y="102"/>
                  </a:lnTo>
                  <a:lnTo>
                    <a:pt x="25" y="113"/>
                  </a:lnTo>
                  <a:lnTo>
                    <a:pt x="27" y="121"/>
                  </a:lnTo>
                  <a:lnTo>
                    <a:pt x="29" y="130"/>
                  </a:lnTo>
                  <a:lnTo>
                    <a:pt x="32" y="139"/>
                  </a:lnTo>
                  <a:lnTo>
                    <a:pt x="35" y="15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0" name="Freeform 79"/>
            <p:cNvSpPr>
              <a:spLocks noChangeAspect="1"/>
            </p:cNvSpPr>
            <p:nvPr/>
          </p:nvSpPr>
          <p:spPr bwMode="auto">
            <a:xfrm>
              <a:off x="406" y="950"/>
              <a:ext cx="8" cy="38"/>
            </a:xfrm>
            <a:custGeom>
              <a:avLst/>
              <a:gdLst>
                <a:gd name="T0" fmla="*/ 0 w 15"/>
                <a:gd name="T1" fmla="*/ 0 h 69"/>
                <a:gd name="T2" fmla="*/ 0 w 15"/>
                <a:gd name="T3" fmla="*/ 1 h 69"/>
                <a:gd name="T4" fmla="*/ 1 w 15"/>
                <a:gd name="T5" fmla="*/ 1 h 69"/>
                <a:gd name="T6" fmla="*/ 1 w 15"/>
                <a:gd name="T7" fmla="*/ 1 h 69"/>
                <a:gd name="T8" fmla="*/ 1 w 15"/>
                <a:gd name="T9" fmla="*/ 1 h 69"/>
                <a:gd name="T10" fmla="*/ 1 w 15"/>
                <a:gd name="T11" fmla="*/ 1 h 69"/>
                <a:gd name="T12" fmla="*/ 1 w 15"/>
                <a:gd name="T13" fmla="*/ 1 h 69"/>
                <a:gd name="T14" fmla="*/ 1 w 15"/>
                <a:gd name="T15" fmla="*/ 1 h 69"/>
                <a:gd name="T16" fmla="*/ 1 w 15"/>
                <a:gd name="T17" fmla="*/ 1 h 69"/>
                <a:gd name="T18" fmla="*/ 1 w 15"/>
                <a:gd name="T19" fmla="*/ 1 h 69"/>
                <a:gd name="T20" fmla="*/ 1 w 15"/>
                <a:gd name="T21" fmla="*/ 1 h 69"/>
                <a:gd name="T22" fmla="*/ 1 w 15"/>
                <a:gd name="T23" fmla="*/ 1 h 69"/>
                <a:gd name="T24" fmla="*/ 1 w 15"/>
                <a:gd name="T25" fmla="*/ 1 h 69"/>
                <a:gd name="T26" fmla="*/ 1 w 15"/>
                <a:gd name="T27" fmla="*/ 1 h 69"/>
                <a:gd name="T28" fmla="*/ 1 w 15"/>
                <a:gd name="T29" fmla="*/ 1 h 69"/>
                <a:gd name="T30" fmla="*/ 1 w 15"/>
                <a:gd name="T31" fmla="*/ 1 h 69"/>
                <a:gd name="T32" fmla="*/ 1 w 15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69"/>
                <a:gd name="T53" fmla="*/ 15 w 15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69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8" y="34"/>
                  </a:lnTo>
                  <a:lnTo>
                    <a:pt x="9" y="38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12" y="51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5" y="65"/>
                  </a:lnTo>
                  <a:lnTo>
                    <a:pt x="15" y="6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1" name="Freeform 80"/>
            <p:cNvSpPr>
              <a:spLocks noChangeAspect="1"/>
            </p:cNvSpPr>
            <p:nvPr/>
          </p:nvSpPr>
          <p:spPr bwMode="auto">
            <a:xfrm>
              <a:off x="408" y="988"/>
              <a:ext cx="11" cy="66"/>
            </a:xfrm>
            <a:custGeom>
              <a:avLst/>
              <a:gdLst>
                <a:gd name="T0" fmla="*/ 1 w 19"/>
                <a:gd name="T1" fmla="*/ 0 h 119"/>
                <a:gd name="T2" fmla="*/ 1 w 19"/>
                <a:gd name="T3" fmla="*/ 1 h 119"/>
                <a:gd name="T4" fmla="*/ 1 w 19"/>
                <a:gd name="T5" fmla="*/ 1 h 119"/>
                <a:gd name="T6" fmla="*/ 1 w 19"/>
                <a:gd name="T7" fmla="*/ 1 h 119"/>
                <a:gd name="T8" fmla="*/ 1 w 19"/>
                <a:gd name="T9" fmla="*/ 1 h 119"/>
                <a:gd name="T10" fmla="*/ 1 w 19"/>
                <a:gd name="T11" fmla="*/ 1 h 119"/>
                <a:gd name="T12" fmla="*/ 1 w 19"/>
                <a:gd name="T13" fmla="*/ 1 h 119"/>
                <a:gd name="T14" fmla="*/ 0 w 19"/>
                <a:gd name="T15" fmla="*/ 1 h 119"/>
                <a:gd name="T16" fmla="*/ 0 w 19"/>
                <a:gd name="T17" fmla="*/ 1 h 119"/>
                <a:gd name="T18" fmla="*/ 1 w 19"/>
                <a:gd name="T19" fmla="*/ 1 h 119"/>
                <a:gd name="T20" fmla="*/ 1 w 19"/>
                <a:gd name="T21" fmla="*/ 1 h 119"/>
                <a:gd name="T22" fmla="*/ 1 w 19"/>
                <a:gd name="T23" fmla="*/ 1 h 119"/>
                <a:gd name="T24" fmla="*/ 1 w 19"/>
                <a:gd name="T25" fmla="*/ 1 h 119"/>
                <a:gd name="T26" fmla="*/ 1 w 19"/>
                <a:gd name="T27" fmla="*/ 1 h 119"/>
                <a:gd name="T28" fmla="*/ 1 w 19"/>
                <a:gd name="T29" fmla="*/ 1 h 119"/>
                <a:gd name="T30" fmla="*/ 1 w 19"/>
                <a:gd name="T31" fmla="*/ 1 h 119"/>
                <a:gd name="T32" fmla="*/ 1 w 19"/>
                <a:gd name="T33" fmla="*/ 1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19"/>
                <a:gd name="T53" fmla="*/ 19 w 19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19">
                  <a:moveTo>
                    <a:pt x="10" y="0"/>
                  </a:moveTo>
                  <a:lnTo>
                    <a:pt x="9" y="6"/>
                  </a:lnTo>
                  <a:lnTo>
                    <a:pt x="6" y="14"/>
                  </a:lnTo>
                  <a:lnTo>
                    <a:pt x="4" y="21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8"/>
                  </a:lnTo>
                  <a:lnTo>
                    <a:pt x="1" y="77"/>
                  </a:lnTo>
                  <a:lnTo>
                    <a:pt x="3" y="85"/>
                  </a:lnTo>
                  <a:lnTo>
                    <a:pt x="4" y="92"/>
                  </a:lnTo>
                  <a:lnTo>
                    <a:pt x="7" y="100"/>
                  </a:lnTo>
                  <a:lnTo>
                    <a:pt x="10" y="105"/>
                  </a:lnTo>
                  <a:lnTo>
                    <a:pt x="15" y="113"/>
                  </a:lnTo>
                  <a:lnTo>
                    <a:pt x="19" y="11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2" name="Freeform 81"/>
            <p:cNvSpPr>
              <a:spLocks noChangeAspect="1"/>
            </p:cNvSpPr>
            <p:nvPr/>
          </p:nvSpPr>
          <p:spPr bwMode="auto">
            <a:xfrm>
              <a:off x="419" y="1054"/>
              <a:ext cx="7" cy="27"/>
            </a:xfrm>
            <a:custGeom>
              <a:avLst/>
              <a:gdLst>
                <a:gd name="T0" fmla="*/ 0 w 12"/>
                <a:gd name="T1" fmla="*/ 0 h 50"/>
                <a:gd name="T2" fmla="*/ 1 w 12"/>
                <a:gd name="T3" fmla="*/ 1 h 50"/>
                <a:gd name="T4" fmla="*/ 1 w 12"/>
                <a:gd name="T5" fmla="*/ 1 h 50"/>
                <a:gd name="T6" fmla="*/ 1 w 12"/>
                <a:gd name="T7" fmla="*/ 1 h 50"/>
                <a:gd name="T8" fmla="*/ 1 w 12"/>
                <a:gd name="T9" fmla="*/ 1 h 50"/>
                <a:gd name="T10" fmla="*/ 1 w 12"/>
                <a:gd name="T11" fmla="*/ 1 h 50"/>
                <a:gd name="T12" fmla="*/ 1 w 12"/>
                <a:gd name="T13" fmla="*/ 1 h 50"/>
                <a:gd name="T14" fmla="*/ 1 w 12"/>
                <a:gd name="T15" fmla="*/ 1 h 50"/>
                <a:gd name="T16" fmla="*/ 1 w 12"/>
                <a:gd name="T17" fmla="*/ 1 h 50"/>
                <a:gd name="T18" fmla="*/ 1 w 12"/>
                <a:gd name="T19" fmla="*/ 1 h 50"/>
                <a:gd name="T20" fmla="*/ 1 w 12"/>
                <a:gd name="T21" fmla="*/ 1 h 50"/>
                <a:gd name="T22" fmla="*/ 1 w 12"/>
                <a:gd name="T23" fmla="*/ 1 h 50"/>
                <a:gd name="T24" fmla="*/ 1 w 12"/>
                <a:gd name="T25" fmla="*/ 1 h 50"/>
                <a:gd name="T26" fmla="*/ 1 w 12"/>
                <a:gd name="T27" fmla="*/ 1 h 50"/>
                <a:gd name="T28" fmla="*/ 1 w 12"/>
                <a:gd name="T29" fmla="*/ 1 h 50"/>
                <a:gd name="T30" fmla="*/ 1 w 12"/>
                <a:gd name="T31" fmla="*/ 1 h 50"/>
                <a:gd name="T32" fmla="*/ 1 w 1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50"/>
                <a:gd name="T53" fmla="*/ 12 w 1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50">
                  <a:moveTo>
                    <a:pt x="0" y="0"/>
                  </a:moveTo>
                  <a:lnTo>
                    <a:pt x="2" y="3"/>
                  </a:lnTo>
                  <a:lnTo>
                    <a:pt x="5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0" y="34"/>
                  </a:lnTo>
                  <a:lnTo>
                    <a:pt x="10" y="37"/>
                  </a:lnTo>
                  <a:lnTo>
                    <a:pt x="10" y="41"/>
                  </a:lnTo>
                  <a:lnTo>
                    <a:pt x="10" y="44"/>
                  </a:lnTo>
                  <a:lnTo>
                    <a:pt x="12" y="47"/>
                  </a:lnTo>
                  <a:lnTo>
                    <a:pt x="12" y="5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3" name="Freeform 82"/>
            <p:cNvSpPr>
              <a:spLocks noChangeAspect="1"/>
            </p:cNvSpPr>
            <p:nvPr/>
          </p:nvSpPr>
          <p:spPr bwMode="auto">
            <a:xfrm>
              <a:off x="420" y="1081"/>
              <a:ext cx="6" cy="7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1 w 10"/>
                <a:gd name="T5" fmla="*/ 1 h 13"/>
                <a:gd name="T6" fmla="*/ 1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1 h 13"/>
                <a:gd name="T14" fmla="*/ 1 w 10"/>
                <a:gd name="T15" fmla="*/ 1 h 13"/>
                <a:gd name="T16" fmla="*/ 1 w 10"/>
                <a:gd name="T17" fmla="*/ 1 h 13"/>
                <a:gd name="T18" fmla="*/ 1 w 10"/>
                <a:gd name="T19" fmla="*/ 1 h 13"/>
                <a:gd name="T20" fmla="*/ 1 w 10"/>
                <a:gd name="T21" fmla="*/ 1 h 13"/>
                <a:gd name="T22" fmla="*/ 1 w 10"/>
                <a:gd name="T23" fmla="*/ 1 h 13"/>
                <a:gd name="T24" fmla="*/ 1 w 10"/>
                <a:gd name="T25" fmla="*/ 1 h 13"/>
                <a:gd name="T26" fmla="*/ 1 w 10"/>
                <a:gd name="T27" fmla="*/ 1 h 13"/>
                <a:gd name="T28" fmla="*/ 1 w 10"/>
                <a:gd name="T29" fmla="*/ 1 h 13"/>
                <a:gd name="T30" fmla="*/ 1 w 10"/>
                <a:gd name="T31" fmla="*/ 1 h 13"/>
                <a:gd name="T32" fmla="*/ 0 w 10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3"/>
                <a:gd name="T53" fmla="*/ 10 w 1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3">
                  <a:moveTo>
                    <a:pt x="10" y="0"/>
                  </a:moveTo>
                  <a:lnTo>
                    <a:pt x="10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4" name="Freeform 83"/>
            <p:cNvSpPr>
              <a:spLocks noChangeAspect="1"/>
            </p:cNvSpPr>
            <p:nvPr/>
          </p:nvSpPr>
          <p:spPr bwMode="auto">
            <a:xfrm>
              <a:off x="396" y="1088"/>
              <a:ext cx="24" cy="19"/>
            </a:xfrm>
            <a:custGeom>
              <a:avLst/>
              <a:gdLst>
                <a:gd name="T0" fmla="*/ 1 w 43"/>
                <a:gd name="T1" fmla="*/ 0 h 35"/>
                <a:gd name="T2" fmla="*/ 1 w 43"/>
                <a:gd name="T3" fmla="*/ 1 h 35"/>
                <a:gd name="T4" fmla="*/ 1 w 43"/>
                <a:gd name="T5" fmla="*/ 1 h 35"/>
                <a:gd name="T6" fmla="*/ 1 w 43"/>
                <a:gd name="T7" fmla="*/ 1 h 35"/>
                <a:gd name="T8" fmla="*/ 1 w 43"/>
                <a:gd name="T9" fmla="*/ 1 h 35"/>
                <a:gd name="T10" fmla="*/ 1 w 43"/>
                <a:gd name="T11" fmla="*/ 1 h 35"/>
                <a:gd name="T12" fmla="*/ 1 w 43"/>
                <a:gd name="T13" fmla="*/ 1 h 35"/>
                <a:gd name="T14" fmla="*/ 1 w 43"/>
                <a:gd name="T15" fmla="*/ 1 h 35"/>
                <a:gd name="T16" fmla="*/ 1 w 43"/>
                <a:gd name="T17" fmla="*/ 1 h 35"/>
                <a:gd name="T18" fmla="*/ 1 w 43"/>
                <a:gd name="T19" fmla="*/ 1 h 35"/>
                <a:gd name="T20" fmla="*/ 1 w 43"/>
                <a:gd name="T21" fmla="*/ 1 h 35"/>
                <a:gd name="T22" fmla="*/ 1 w 43"/>
                <a:gd name="T23" fmla="*/ 1 h 35"/>
                <a:gd name="T24" fmla="*/ 1 w 43"/>
                <a:gd name="T25" fmla="*/ 1 h 35"/>
                <a:gd name="T26" fmla="*/ 1 w 43"/>
                <a:gd name="T27" fmla="*/ 1 h 35"/>
                <a:gd name="T28" fmla="*/ 1 w 43"/>
                <a:gd name="T29" fmla="*/ 1 h 35"/>
                <a:gd name="T30" fmla="*/ 1 w 43"/>
                <a:gd name="T31" fmla="*/ 1 h 35"/>
                <a:gd name="T32" fmla="*/ 0 w 43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5"/>
                <a:gd name="T53" fmla="*/ 43 w 4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5">
                  <a:moveTo>
                    <a:pt x="43" y="0"/>
                  </a:moveTo>
                  <a:lnTo>
                    <a:pt x="40" y="2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3" y="15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4" y="30"/>
                  </a:lnTo>
                  <a:lnTo>
                    <a:pt x="1" y="33"/>
                  </a:lnTo>
                  <a:lnTo>
                    <a:pt x="0" y="3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5" name="Line 84"/>
            <p:cNvSpPr>
              <a:spLocks noChangeAspect="1" noChangeShapeType="1"/>
            </p:cNvSpPr>
            <p:nvPr/>
          </p:nvSpPr>
          <p:spPr bwMode="auto">
            <a:xfrm flipH="1">
              <a:off x="395" y="110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66" name="Freeform 85"/>
            <p:cNvSpPr>
              <a:spLocks noChangeAspect="1"/>
            </p:cNvSpPr>
            <p:nvPr/>
          </p:nvSpPr>
          <p:spPr bwMode="auto">
            <a:xfrm>
              <a:off x="386" y="1089"/>
              <a:ext cx="9" cy="18"/>
            </a:xfrm>
            <a:custGeom>
              <a:avLst/>
              <a:gdLst>
                <a:gd name="T0" fmla="*/ 1 w 15"/>
                <a:gd name="T1" fmla="*/ 1 h 33"/>
                <a:gd name="T2" fmla="*/ 1 w 15"/>
                <a:gd name="T3" fmla="*/ 1 h 33"/>
                <a:gd name="T4" fmla="*/ 1 w 15"/>
                <a:gd name="T5" fmla="*/ 1 h 33"/>
                <a:gd name="T6" fmla="*/ 1 w 15"/>
                <a:gd name="T7" fmla="*/ 1 h 33"/>
                <a:gd name="T8" fmla="*/ 1 w 15"/>
                <a:gd name="T9" fmla="*/ 1 h 33"/>
                <a:gd name="T10" fmla="*/ 1 w 15"/>
                <a:gd name="T11" fmla="*/ 1 h 33"/>
                <a:gd name="T12" fmla="*/ 1 w 15"/>
                <a:gd name="T13" fmla="*/ 1 h 33"/>
                <a:gd name="T14" fmla="*/ 1 w 15"/>
                <a:gd name="T15" fmla="*/ 1 h 33"/>
                <a:gd name="T16" fmla="*/ 1 w 15"/>
                <a:gd name="T17" fmla="*/ 1 h 33"/>
                <a:gd name="T18" fmla="*/ 1 w 15"/>
                <a:gd name="T19" fmla="*/ 1 h 33"/>
                <a:gd name="T20" fmla="*/ 1 w 15"/>
                <a:gd name="T21" fmla="*/ 1 h 33"/>
                <a:gd name="T22" fmla="*/ 1 w 15"/>
                <a:gd name="T23" fmla="*/ 1 h 33"/>
                <a:gd name="T24" fmla="*/ 1 w 15"/>
                <a:gd name="T25" fmla="*/ 1 h 33"/>
                <a:gd name="T26" fmla="*/ 1 w 15"/>
                <a:gd name="T27" fmla="*/ 1 h 33"/>
                <a:gd name="T28" fmla="*/ 1 w 15"/>
                <a:gd name="T29" fmla="*/ 1 h 33"/>
                <a:gd name="T30" fmla="*/ 1 w 15"/>
                <a:gd name="T31" fmla="*/ 1 h 33"/>
                <a:gd name="T32" fmla="*/ 0 w 1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33"/>
                <a:gd name="T53" fmla="*/ 15 w 1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33">
                  <a:moveTo>
                    <a:pt x="15" y="33"/>
                  </a:moveTo>
                  <a:lnTo>
                    <a:pt x="15" y="31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7" name="Freeform 86"/>
            <p:cNvSpPr>
              <a:spLocks noChangeAspect="1"/>
            </p:cNvSpPr>
            <p:nvPr/>
          </p:nvSpPr>
          <p:spPr bwMode="auto">
            <a:xfrm>
              <a:off x="304" y="983"/>
              <a:ext cx="82" cy="106"/>
            </a:xfrm>
            <a:custGeom>
              <a:avLst/>
              <a:gdLst>
                <a:gd name="T0" fmla="*/ 1 w 150"/>
                <a:gd name="T1" fmla="*/ 1 h 194"/>
                <a:gd name="T2" fmla="*/ 1 w 150"/>
                <a:gd name="T3" fmla="*/ 1 h 194"/>
                <a:gd name="T4" fmla="*/ 1 w 150"/>
                <a:gd name="T5" fmla="*/ 1 h 194"/>
                <a:gd name="T6" fmla="*/ 1 w 150"/>
                <a:gd name="T7" fmla="*/ 1 h 194"/>
                <a:gd name="T8" fmla="*/ 1 w 150"/>
                <a:gd name="T9" fmla="*/ 1 h 194"/>
                <a:gd name="T10" fmla="*/ 1 w 150"/>
                <a:gd name="T11" fmla="*/ 1 h 194"/>
                <a:gd name="T12" fmla="*/ 1 w 150"/>
                <a:gd name="T13" fmla="*/ 1 h 194"/>
                <a:gd name="T14" fmla="*/ 1 w 150"/>
                <a:gd name="T15" fmla="*/ 1 h 194"/>
                <a:gd name="T16" fmla="*/ 1 w 150"/>
                <a:gd name="T17" fmla="*/ 1 h 194"/>
                <a:gd name="T18" fmla="*/ 1 w 150"/>
                <a:gd name="T19" fmla="*/ 1 h 194"/>
                <a:gd name="T20" fmla="*/ 1 w 150"/>
                <a:gd name="T21" fmla="*/ 1 h 194"/>
                <a:gd name="T22" fmla="*/ 1 w 150"/>
                <a:gd name="T23" fmla="*/ 1 h 194"/>
                <a:gd name="T24" fmla="*/ 1 w 150"/>
                <a:gd name="T25" fmla="*/ 1 h 194"/>
                <a:gd name="T26" fmla="*/ 1 w 150"/>
                <a:gd name="T27" fmla="*/ 1 h 194"/>
                <a:gd name="T28" fmla="*/ 1 w 150"/>
                <a:gd name="T29" fmla="*/ 1 h 194"/>
                <a:gd name="T30" fmla="*/ 1 w 150"/>
                <a:gd name="T31" fmla="*/ 1 h 194"/>
                <a:gd name="T32" fmla="*/ 0 w 150"/>
                <a:gd name="T33" fmla="*/ 0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194"/>
                <a:gd name="T53" fmla="*/ 150 w 150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194">
                  <a:moveTo>
                    <a:pt x="150" y="194"/>
                  </a:moveTo>
                  <a:lnTo>
                    <a:pt x="140" y="184"/>
                  </a:lnTo>
                  <a:lnTo>
                    <a:pt x="128" y="172"/>
                  </a:lnTo>
                  <a:lnTo>
                    <a:pt x="117" y="160"/>
                  </a:lnTo>
                  <a:lnTo>
                    <a:pt x="107" y="148"/>
                  </a:lnTo>
                  <a:lnTo>
                    <a:pt x="97" y="136"/>
                  </a:lnTo>
                  <a:lnTo>
                    <a:pt x="88" y="124"/>
                  </a:lnTo>
                  <a:lnTo>
                    <a:pt x="77" y="112"/>
                  </a:lnTo>
                  <a:lnTo>
                    <a:pt x="68" y="101"/>
                  </a:lnTo>
                  <a:lnTo>
                    <a:pt x="60" y="89"/>
                  </a:lnTo>
                  <a:lnTo>
                    <a:pt x="51" y="75"/>
                  </a:lnTo>
                  <a:lnTo>
                    <a:pt x="42" y="64"/>
                  </a:lnTo>
                  <a:lnTo>
                    <a:pt x="33" y="52"/>
                  </a:lnTo>
                  <a:lnTo>
                    <a:pt x="26" y="38"/>
                  </a:lnTo>
                  <a:lnTo>
                    <a:pt x="17" y="25"/>
                  </a:lnTo>
                  <a:lnTo>
                    <a:pt x="8" y="13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8" name="Freeform 87"/>
            <p:cNvSpPr>
              <a:spLocks noChangeAspect="1"/>
            </p:cNvSpPr>
            <p:nvPr/>
          </p:nvSpPr>
          <p:spPr bwMode="auto">
            <a:xfrm>
              <a:off x="303" y="960"/>
              <a:ext cx="5" cy="23"/>
            </a:xfrm>
            <a:custGeom>
              <a:avLst/>
              <a:gdLst>
                <a:gd name="T0" fmla="*/ 1 w 9"/>
                <a:gd name="T1" fmla="*/ 1 h 42"/>
                <a:gd name="T2" fmla="*/ 0 w 9"/>
                <a:gd name="T3" fmla="*/ 1 h 42"/>
                <a:gd name="T4" fmla="*/ 0 w 9"/>
                <a:gd name="T5" fmla="*/ 1 h 42"/>
                <a:gd name="T6" fmla="*/ 0 w 9"/>
                <a:gd name="T7" fmla="*/ 1 h 42"/>
                <a:gd name="T8" fmla="*/ 0 w 9"/>
                <a:gd name="T9" fmla="*/ 1 h 42"/>
                <a:gd name="T10" fmla="*/ 0 w 9"/>
                <a:gd name="T11" fmla="*/ 1 h 42"/>
                <a:gd name="T12" fmla="*/ 1 w 9"/>
                <a:gd name="T13" fmla="*/ 1 h 42"/>
                <a:gd name="T14" fmla="*/ 1 w 9"/>
                <a:gd name="T15" fmla="*/ 1 h 42"/>
                <a:gd name="T16" fmla="*/ 1 w 9"/>
                <a:gd name="T17" fmla="*/ 1 h 42"/>
                <a:gd name="T18" fmla="*/ 1 w 9"/>
                <a:gd name="T19" fmla="*/ 1 h 42"/>
                <a:gd name="T20" fmla="*/ 1 w 9"/>
                <a:gd name="T21" fmla="*/ 1 h 42"/>
                <a:gd name="T22" fmla="*/ 1 w 9"/>
                <a:gd name="T23" fmla="*/ 1 h 42"/>
                <a:gd name="T24" fmla="*/ 1 w 9"/>
                <a:gd name="T25" fmla="*/ 1 h 42"/>
                <a:gd name="T26" fmla="*/ 1 w 9"/>
                <a:gd name="T27" fmla="*/ 1 h 42"/>
                <a:gd name="T28" fmla="*/ 1 w 9"/>
                <a:gd name="T29" fmla="*/ 1 h 42"/>
                <a:gd name="T30" fmla="*/ 1 w 9"/>
                <a:gd name="T31" fmla="*/ 1 h 42"/>
                <a:gd name="T32" fmla="*/ 1 w 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42"/>
                <a:gd name="T53" fmla="*/ 9 w 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42">
                  <a:moveTo>
                    <a:pt x="1" y="42"/>
                  </a:move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69" name="Freeform 88"/>
            <p:cNvSpPr>
              <a:spLocks noChangeAspect="1"/>
            </p:cNvSpPr>
            <p:nvPr/>
          </p:nvSpPr>
          <p:spPr bwMode="auto">
            <a:xfrm>
              <a:off x="308" y="886"/>
              <a:ext cx="41" cy="74"/>
            </a:xfrm>
            <a:custGeom>
              <a:avLst/>
              <a:gdLst>
                <a:gd name="T0" fmla="*/ 0 w 74"/>
                <a:gd name="T1" fmla="*/ 1 h 134"/>
                <a:gd name="T2" fmla="*/ 1 w 74"/>
                <a:gd name="T3" fmla="*/ 1 h 134"/>
                <a:gd name="T4" fmla="*/ 1 w 74"/>
                <a:gd name="T5" fmla="*/ 1 h 134"/>
                <a:gd name="T6" fmla="*/ 1 w 74"/>
                <a:gd name="T7" fmla="*/ 1 h 134"/>
                <a:gd name="T8" fmla="*/ 1 w 74"/>
                <a:gd name="T9" fmla="*/ 1 h 134"/>
                <a:gd name="T10" fmla="*/ 1 w 74"/>
                <a:gd name="T11" fmla="*/ 1 h 134"/>
                <a:gd name="T12" fmla="*/ 1 w 74"/>
                <a:gd name="T13" fmla="*/ 1 h 134"/>
                <a:gd name="T14" fmla="*/ 1 w 74"/>
                <a:gd name="T15" fmla="*/ 1 h 134"/>
                <a:gd name="T16" fmla="*/ 1 w 74"/>
                <a:gd name="T17" fmla="*/ 1 h 134"/>
                <a:gd name="T18" fmla="*/ 1 w 74"/>
                <a:gd name="T19" fmla="*/ 1 h 134"/>
                <a:gd name="T20" fmla="*/ 1 w 74"/>
                <a:gd name="T21" fmla="*/ 1 h 134"/>
                <a:gd name="T22" fmla="*/ 1 w 74"/>
                <a:gd name="T23" fmla="*/ 1 h 134"/>
                <a:gd name="T24" fmla="*/ 1 w 74"/>
                <a:gd name="T25" fmla="*/ 1 h 134"/>
                <a:gd name="T26" fmla="*/ 1 w 74"/>
                <a:gd name="T27" fmla="*/ 1 h 134"/>
                <a:gd name="T28" fmla="*/ 1 w 74"/>
                <a:gd name="T29" fmla="*/ 1 h 134"/>
                <a:gd name="T30" fmla="*/ 1 w 74"/>
                <a:gd name="T31" fmla="*/ 1 h 134"/>
                <a:gd name="T32" fmla="*/ 1 w 74"/>
                <a:gd name="T33" fmla="*/ 0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34"/>
                <a:gd name="T53" fmla="*/ 74 w 74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34">
                  <a:moveTo>
                    <a:pt x="0" y="134"/>
                  </a:moveTo>
                  <a:lnTo>
                    <a:pt x="3" y="125"/>
                  </a:lnTo>
                  <a:lnTo>
                    <a:pt x="7" y="117"/>
                  </a:lnTo>
                  <a:lnTo>
                    <a:pt x="12" y="108"/>
                  </a:lnTo>
                  <a:lnTo>
                    <a:pt x="15" y="99"/>
                  </a:lnTo>
                  <a:lnTo>
                    <a:pt x="19" y="90"/>
                  </a:lnTo>
                  <a:lnTo>
                    <a:pt x="23" y="83"/>
                  </a:lnTo>
                  <a:lnTo>
                    <a:pt x="28" y="74"/>
                  </a:lnTo>
                  <a:lnTo>
                    <a:pt x="34" y="65"/>
                  </a:lnTo>
                  <a:lnTo>
                    <a:pt x="38" y="57"/>
                  </a:lnTo>
                  <a:lnTo>
                    <a:pt x="43" y="48"/>
                  </a:lnTo>
                  <a:lnTo>
                    <a:pt x="47" y="40"/>
                  </a:lnTo>
                  <a:lnTo>
                    <a:pt x="53" y="32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68" y="7"/>
                  </a:lnTo>
                  <a:lnTo>
                    <a:pt x="74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0" name="Freeform 89"/>
            <p:cNvSpPr>
              <a:spLocks noChangeAspect="1"/>
            </p:cNvSpPr>
            <p:nvPr/>
          </p:nvSpPr>
          <p:spPr bwMode="auto">
            <a:xfrm>
              <a:off x="349" y="873"/>
              <a:ext cx="11" cy="13"/>
            </a:xfrm>
            <a:custGeom>
              <a:avLst/>
              <a:gdLst>
                <a:gd name="T0" fmla="*/ 0 w 19"/>
                <a:gd name="T1" fmla="*/ 1 h 23"/>
                <a:gd name="T2" fmla="*/ 0 w 19"/>
                <a:gd name="T3" fmla="*/ 1 h 23"/>
                <a:gd name="T4" fmla="*/ 1 w 19"/>
                <a:gd name="T5" fmla="*/ 1 h 23"/>
                <a:gd name="T6" fmla="*/ 1 w 19"/>
                <a:gd name="T7" fmla="*/ 1 h 23"/>
                <a:gd name="T8" fmla="*/ 1 w 19"/>
                <a:gd name="T9" fmla="*/ 1 h 23"/>
                <a:gd name="T10" fmla="*/ 1 w 19"/>
                <a:gd name="T11" fmla="*/ 1 h 23"/>
                <a:gd name="T12" fmla="*/ 1 w 19"/>
                <a:gd name="T13" fmla="*/ 1 h 23"/>
                <a:gd name="T14" fmla="*/ 1 w 19"/>
                <a:gd name="T15" fmla="*/ 1 h 23"/>
                <a:gd name="T16" fmla="*/ 1 w 19"/>
                <a:gd name="T17" fmla="*/ 1 h 23"/>
                <a:gd name="T18" fmla="*/ 1 w 19"/>
                <a:gd name="T19" fmla="*/ 1 h 23"/>
                <a:gd name="T20" fmla="*/ 1 w 19"/>
                <a:gd name="T21" fmla="*/ 1 h 23"/>
                <a:gd name="T22" fmla="*/ 1 w 19"/>
                <a:gd name="T23" fmla="*/ 1 h 23"/>
                <a:gd name="T24" fmla="*/ 1 w 19"/>
                <a:gd name="T25" fmla="*/ 1 h 23"/>
                <a:gd name="T26" fmla="*/ 1 w 19"/>
                <a:gd name="T27" fmla="*/ 1 h 23"/>
                <a:gd name="T28" fmla="*/ 1 w 19"/>
                <a:gd name="T29" fmla="*/ 1 h 23"/>
                <a:gd name="T30" fmla="*/ 1 w 19"/>
                <a:gd name="T31" fmla="*/ 1 h 23"/>
                <a:gd name="T32" fmla="*/ 1 w 19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3"/>
                <a:gd name="T53" fmla="*/ 19 w 19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3">
                  <a:moveTo>
                    <a:pt x="0" y="23"/>
                  </a:moveTo>
                  <a:lnTo>
                    <a:pt x="0" y="21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1" name="Freeform 90"/>
            <p:cNvSpPr>
              <a:spLocks noChangeAspect="1"/>
            </p:cNvSpPr>
            <p:nvPr/>
          </p:nvSpPr>
          <p:spPr bwMode="auto">
            <a:xfrm>
              <a:off x="360" y="863"/>
              <a:ext cx="8" cy="10"/>
            </a:xfrm>
            <a:custGeom>
              <a:avLst/>
              <a:gdLst>
                <a:gd name="T0" fmla="*/ 0 w 16"/>
                <a:gd name="T1" fmla="*/ 1 h 19"/>
                <a:gd name="T2" fmla="*/ 1 w 16"/>
                <a:gd name="T3" fmla="*/ 1 h 19"/>
                <a:gd name="T4" fmla="*/ 1 w 16"/>
                <a:gd name="T5" fmla="*/ 1 h 19"/>
                <a:gd name="T6" fmla="*/ 1 w 16"/>
                <a:gd name="T7" fmla="*/ 1 h 19"/>
                <a:gd name="T8" fmla="*/ 1 w 16"/>
                <a:gd name="T9" fmla="*/ 1 h 19"/>
                <a:gd name="T10" fmla="*/ 1 w 16"/>
                <a:gd name="T11" fmla="*/ 1 h 19"/>
                <a:gd name="T12" fmla="*/ 1 w 16"/>
                <a:gd name="T13" fmla="*/ 1 h 19"/>
                <a:gd name="T14" fmla="*/ 1 w 16"/>
                <a:gd name="T15" fmla="*/ 1 h 19"/>
                <a:gd name="T16" fmla="*/ 1 w 16"/>
                <a:gd name="T17" fmla="*/ 1 h 19"/>
                <a:gd name="T18" fmla="*/ 1 w 16"/>
                <a:gd name="T19" fmla="*/ 1 h 19"/>
                <a:gd name="T20" fmla="*/ 1 w 16"/>
                <a:gd name="T21" fmla="*/ 1 h 19"/>
                <a:gd name="T22" fmla="*/ 1 w 16"/>
                <a:gd name="T23" fmla="*/ 1 h 19"/>
                <a:gd name="T24" fmla="*/ 1 w 16"/>
                <a:gd name="T25" fmla="*/ 1 h 19"/>
                <a:gd name="T26" fmla="*/ 1 w 16"/>
                <a:gd name="T27" fmla="*/ 1 h 19"/>
                <a:gd name="T28" fmla="*/ 1 w 16"/>
                <a:gd name="T29" fmla="*/ 1 h 19"/>
                <a:gd name="T30" fmla="*/ 1 w 16"/>
                <a:gd name="T31" fmla="*/ 1 h 19"/>
                <a:gd name="T32" fmla="*/ 1 w 1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0" y="19"/>
                  </a:move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2" name="Freeform 91"/>
            <p:cNvSpPr>
              <a:spLocks noChangeAspect="1"/>
            </p:cNvSpPr>
            <p:nvPr/>
          </p:nvSpPr>
          <p:spPr bwMode="auto">
            <a:xfrm>
              <a:off x="368" y="853"/>
              <a:ext cx="17" cy="10"/>
            </a:xfrm>
            <a:custGeom>
              <a:avLst/>
              <a:gdLst>
                <a:gd name="T0" fmla="*/ 0 w 30"/>
                <a:gd name="T1" fmla="*/ 1 h 18"/>
                <a:gd name="T2" fmla="*/ 1 w 30"/>
                <a:gd name="T3" fmla="*/ 1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1 w 30"/>
                <a:gd name="T25" fmla="*/ 1 h 18"/>
                <a:gd name="T26" fmla="*/ 1 w 30"/>
                <a:gd name="T27" fmla="*/ 0 h 18"/>
                <a:gd name="T28" fmla="*/ 1 w 30"/>
                <a:gd name="T29" fmla="*/ 0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2" y="17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3" name="Freeform 92"/>
            <p:cNvSpPr>
              <a:spLocks noChangeAspect="1"/>
            </p:cNvSpPr>
            <p:nvPr/>
          </p:nvSpPr>
          <p:spPr bwMode="auto">
            <a:xfrm>
              <a:off x="385" y="853"/>
              <a:ext cx="1" cy="15"/>
            </a:xfrm>
            <a:custGeom>
              <a:avLst/>
              <a:gdLst>
                <a:gd name="T0" fmla="*/ 0 w 3"/>
                <a:gd name="T1" fmla="*/ 0 h 27"/>
                <a:gd name="T2" fmla="*/ 0 w 3"/>
                <a:gd name="T3" fmla="*/ 1 h 27"/>
                <a:gd name="T4" fmla="*/ 0 w 3"/>
                <a:gd name="T5" fmla="*/ 1 h 27"/>
                <a:gd name="T6" fmla="*/ 0 60000 65536"/>
                <a:gd name="T7" fmla="*/ 0 60000 65536"/>
                <a:gd name="T8" fmla="*/ 0 60000 65536"/>
                <a:gd name="T9" fmla="*/ 0 w 3"/>
                <a:gd name="T10" fmla="*/ 0 h 27"/>
                <a:gd name="T11" fmla="*/ 3 w 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7">
                  <a:moveTo>
                    <a:pt x="0" y="0"/>
                  </a:moveTo>
                  <a:lnTo>
                    <a:pt x="3" y="3"/>
                  </a:lnTo>
                  <a:lnTo>
                    <a:pt x="3" y="2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4" name="Freeform 93"/>
            <p:cNvSpPr>
              <a:spLocks noChangeAspect="1"/>
            </p:cNvSpPr>
            <p:nvPr/>
          </p:nvSpPr>
          <p:spPr bwMode="auto">
            <a:xfrm>
              <a:off x="412" y="944"/>
              <a:ext cx="130" cy="132"/>
            </a:xfrm>
            <a:custGeom>
              <a:avLst/>
              <a:gdLst>
                <a:gd name="T0" fmla="*/ 1 w 237"/>
                <a:gd name="T1" fmla="*/ 1 h 239"/>
                <a:gd name="T2" fmla="*/ 1 w 237"/>
                <a:gd name="T3" fmla="*/ 1 h 239"/>
                <a:gd name="T4" fmla="*/ 1 w 237"/>
                <a:gd name="T5" fmla="*/ 1 h 239"/>
                <a:gd name="T6" fmla="*/ 1 w 237"/>
                <a:gd name="T7" fmla="*/ 1 h 239"/>
                <a:gd name="T8" fmla="*/ 1 w 237"/>
                <a:gd name="T9" fmla="*/ 1 h 239"/>
                <a:gd name="T10" fmla="*/ 1 w 237"/>
                <a:gd name="T11" fmla="*/ 1 h 239"/>
                <a:gd name="T12" fmla="*/ 1 w 237"/>
                <a:gd name="T13" fmla="*/ 1 h 239"/>
                <a:gd name="T14" fmla="*/ 1 w 237"/>
                <a:gd name="T15" fmla="*/ 1 h 239"/>
                <a:gd name="T16" fmla="*/ 1 w 237"/>
                <a:gd name="T17" fmla="*/ 1 h 239"/>
                <a:gd name="T18" fmla="*/ 1 w 237"/>
                <a:gd name="T19" fmla="*/ 1 h 239"/>
                <a:gd name="T20" fmla="*/ 1 w 237"/>
                <a:gd name="T21" fmla="*/ 1 h 239"/>
                <a:gd name="T22" fmla="*/ 1 w 237"/>
                <a:gd name="T23" fmla="*/ 1 h 239"/>
                <a:gd name="T24" fmla="*/ 1 w 237"/>
                <a:gd name="T25" fmla="*/ 1 h 239"/>
                <a:gd name="T26" fmla="*/ 1 w 237"/>
                <a:gd name="T27" fmla="*/ 1 h 239"/>
                <a:gd name="T28" fmla="*/ 1 w 237"/>
                <a:gd name="T29" fmla="*/ 1 h 239"/>
                <a:gd name="T30" fmla="*/ 1 w 237"/>
                <a:gd name="T31" fmla="*/ 1 h 239"/>
                <a:gd name="T32" fmla="*/ 1 w 237"/>
                <a:gd name="T33" fmla="*/ 1 h 239"/>
                <a:gd name="T34" fmla="*/ 1 w 237"/>
                <a:gd name="T35" fmla="*/ 1 h 239"/>
                <a:gd name="T36" fmla="*/ 1 w 237"/>
                <a:gd name="T37" fmla="*/ 1 h 239"/>
                <a:gd name="T38" fmla="*/ 1 w 237"/>
                <a:gd name="T39" fmla="*/ 1 h 239"/>
                <a:gd name="T40" fmla="*/ 1 w 237"/>
                <a:gd name="T41" fmla="*/ 1 h 239"/>
                <a:gd name="T42" fmla="*/ 1 w 237"/>
                <a:gd name="T43" fmla="*/ 1 h 239"/>
                <a:gd name="T44" fmla="*/ 1 w 237"/>
                <a:gd name="T45" fmla="*/ 1 h 239"/>
                <a:gd name="T46" fmla="*/ 1 w 237"/>
                <a:gd name="T47" fmla="*/ 1 h 239"/>
                <a:gd name="T48" fmla="*/ 1 w 237"/>
                <a:gd name="T49" fmla="*/ 1 h 239"/>
                <a:gd name="T50" fmla="*/ 1 w 237"/>
                <a:gd name="T51" fmla="*/ 1 h 239"/>
                <a:gd name="T52" fmla="*/ 1 w 237"/>
                <a:gd name="T53" fmla="*/ 1 h 239"/>
                <a:gd name="T54" fmla="*/ 1 w 237"/>
                <a:gd name="T55" fmla="*/ 1 h 239"/>
                <a:gd name="T56" fmla="*/ 0 w 237"/>
                <a:gd name="T57" fmla="*/ 1 h 239"/>
                <a:gd name="T58" fmla="*/ 0 w 237"/>
                <a:gd name="T59" fmla="*/ 1 h 239"/>
                <a:gd name="T60" fmla="*/ 0 w 237"/>
                <a:gd name="T61" fmla="*/ 1 h 239"/>
                <a:gd name="T62" fmla="*/ 0 w 237"/>
                <a:gd name="T63" fmla="*/ 1 h 239"/>
                <a:gd name="T64" fmla="*/ 1 w 237"/>
                <a:gd name="T65" fmla="*/ 1 h 239"/>
                <a:gd name="T66" fmla="*/ 1 w 237"/>
                <a:gd name="T67" fmla="*/ 1 h 239"/>
                <a:gd name="T68" fmla="*/ 1 w 237"/>
                <a:gd name="T69" fmla="*/ 1 h 239"/>
                <a:gd name="T70" fmla="*/ 1 w 237"/>
                <a:gd name="T71" fmla="*/ 1 h 239"/>
                <a:gd name="T72" fmla="*/ 1 w 237"/>
                <a:gd name="T73" fmla="*/ 1 h 239"/>
                <a:gd name="T74" fmla="*/ 1 w 237"/>
                <a:gd name="T75" fmla="*/ 1 h 239"/>
                <a:gd name="T76" fmla="*/ 1 w 237"/>
                <a:gd name="T77" fmla="*/ 1 h 239"/>
                <a:gd name="T78" fmla="*/ 1 w 237"/>
                <a:gd name="T79" fmla="*/ 1 h 239"/>
                <a:gd name="T80" fmla="*/ 1 w 237"/>
                <a:gd name="T81" fmla="*/ 1 h 239"/>
                <a:gd name="T82" fmla="*/ 1 w 237"/>
                <a:gd name="T83" fmla="*/ 1 h 239"/>
                <a:gd name="T84" fmla="*/ 1 w 237"/>
                <a:gd name="T85" fmla="*/ 1 h 239"/>
                <a:gd name="T86" fmla="*/ 1 w 237"/>
                <a:gd name="T87" fmla="*/ 1 h 239"/>
                <a:gd name="T88" fmla="*/ 1 w 237"/>
                <a:gd name="T89" fmla="*/ 0 h 239"/>
                <a:gd name="T90" fmla="*/ 1 w 237"/>
                <a:gd name="T91" fmla="*/ 0 h 239"/>
                <a:gd name="T92" fmla="*/ 1 w 237"/>
                <a:gd name="T93" fmla="*/ 1 h 239"/>
                <a:gd name="T94" fmla="*/ 1 w 237"/>
                <a:gd name="T95" fmla="*/ 1 h 239"/>
                <a:gd name="T96" fmla="*/ 1 w 237"/>
                <a:gd name="T97" fmla="*/ 1 h 2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7"/>
                <a:gd name="T148" fmla="*/ 0 h 239"/>
                <a:gd name="T149" fmla="*/ 237 w 237"/>
                <a:gd name="T150" fmla="*/ 239 h 2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7" h="239">
                  <a:moveTo>
                    <a:pt x="154" y="5"/>
                  </a:moveTo>
                  <a:lnTo>
                    <a:pt x="155" y="5"/>
                  </a:lnTo>
                  <a:lnTo>
                    <a:pt x="155" y="6"/>
                  </a:lnTo>
                  <a:lnTo>
                    <a:pt x="157" y="6"/>
                  </a:lnTo>
                  <a:lnTo>
                    <a:pt x="158" y="8"/>
                  </a:lnTo>
                  <a:lnTo>
                    <a:pt x="160" y="8"/>
                  </a:lnTo>
                  <a:lnTo>
                    <a:pt x="161" y="9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6" y="11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71" y="14"/>
                  </a:lnTo>
                  <a:lnTo>
                    <a:pt x="173" y="15"/>
                  </a:lnTo>
                  <a:lnTo>
                    <a:pt x="174" y="15"/>
                  </a:lnTo>
                  <a:lnTo>
                    <a:pt x="177" y="18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3" y="24"/>
                  </a:lnTo>
                  <a:lnTo>
                    <a:pt x="186" y="25"/>
                  </a:lnTo>
                  <a:lnTo>
                    <a:pt x="189" y="27"/>
                  </a:lnTo>
                  <a:lnTo>
                    <a:pt x="191" y="30"/>
                  </a:lnTo>
                  <a:lnTo>
                    <a:pt x="194" y="31"/>
                  </a:lnTo>
                  <a:lnTo>
                    <a:pt x="195" y="33"/>
                  </a:lnTo>
                  <a:lnTo>
                    <a:pt x="198" y="36"/>
                  </a:lnTo>
                  <a:lnTo>
                    <a:pt x="200" y="37"/>
                  </a:lnTo>
                  <a:lnTo>
                    <a:pt x="203" y="40"/>
                  </a:lnTo>
                  <a:lnTo>
                    <a:pt x="204" y="42"/>
                  </a:lnTo>
                  <a:lnTo>
                    <a:pt x="206" y="45"/>
                  </a:lnTo>
                  <a:lnTo>
                    <a:pt x="208" y="48"/>
                  </a:lnTo>
                  <a:lnTo>
                    <a:pt x="210" y="49"/>
                  </a:lnTo>
                  <a:lnTo>
                    <a:pt x="213" y="54"/>
                  </a:lnTo>
                  <a:lnTo>
                    <a:pt x="216" y="58"/>
                  </a:lnTo>
                  <a:lnTo>
                    <a:pt x="217" y="62"/>
                  </a:lnTo>
                  <a:lnTo>
                    <a:pt x="220" y="68"/>
                  </a:lnTo>
                  <a:lnTo>
                    <a:pt x="223" y="73"/>
                  </a:lnTo>
                  <a:lnTo>
                    <a:pt x="225" y="77"/>
                  </a:lnTo>
                  <a:lnTo>
                    <a:pt x="226" y="82"/>
                  </a:lnTo>
                  <a:lnTo>
                    <a:pt x="229" y="86"/>
                  </a:lnTo>
                  <a:lnTo>
                    <a:pt x="231" y="92"/>
                  </a:lnTo>
                  <a:lnTo>
                    <a:pt x="232" y="97"/>
                  </a:lnTo>
                  <a:lnTo>
                    <a:pt x="234" y="101"/>
                  </a:lnTo>
                  <a:lnTo>
                    <a:pt x="234" y="107"/>
                  </a:lnTo>
                  <a:lnTo>
                    <a:pt x="235" y="111"/>
                  </a:lnTo>
                  <a:lnTo>
                    <a:pt x="235" y="117"/>
                  </a:lnTo>
                  <a:lnTo>
                    <a:pt x="235" y="123"/>
                  </a:lnTo>
                  <a:lnTo>
                    <a:pt x="237" y="129"/>
                  </a:lnTo>
                  <a:lnTo>
                    <a:pt x="235" y="135"/>
                  </a:lnTo>
                  <a:lnTo>
                    <a:pt x="234" y="141"/>
                  </a:lnTo>
                  <a:lnTo>
                    <a:pt x="232" y="148"/>
                  </a:lnTo>
                  <a:lnTo>
                    <a:pt x="229" y="154"/>
                  </a:lnTo>
                  <a:lnTo>
                    <a:pt x="228" y="160"/>
                  </a:lnTo>
                  <a:lnTo>
                    <a:pt x="225" y="166"/>
                  </a:lnTo>
                  <a:lnTo>
                    <a:pt x="220" y="172"/>
                  </a:lnTo>
                  <a:lnTo>
                    <a:pt x="217" y="178"/>
                  </a:lnTo>
                  <a:lnTo>
                    <a:pt x="213" y="182"/>
                  </a:lnTo>
                  <a:lnTo>
                    <a:pt x="208" y="188"/>
                  </a:lnTo>
                  <a:lnTo>
                    <a:pt x="204" y="193"/>
                  </a:lnTo>
                  <a:lnTo>
                    <a:pt x="200" y="197"/>
                  </a:lnTo>
                  <a:lnTo>
                    <a:pt x="195" y="203"/>
                  </a:lnTo>
                  <a:lnTo>
                    <a:pt x="189" y="206"/>
                  </a:lnTo>
                  <a:lnTo>
                    <a:pt x="185" y="211"/>
                  </a:lnTo>
                  <a:lnTo>
                    <a:pt x="179" y="215"/>
                  </a:lnTo>
                  <a:lnTo>
                    <a:pt x="174" y="218"/>
                  </a:lnTo>
                  <a:lnTo>
                    <a:pt x="170" y="221"/>
                  </a:lnTo>
                  <a:lnTo>
                    <a:pt x="166" y="225"/>
                  </a:lnTo>
                  <a:lnTo>
                    <a:pt x="160" y="227"/>
                  </a:lnTo>
                  <a:lnTo>
                    <a:pt x="155" y="230"/>
                  </a:lnTo>
                  <a:lnTo>
                    <a:pt x="149" y="233"/>
                  </a:lnTo>
                  <a:lnTo>
                    <a:pt x="145" y="234"/>
                  </a:lnTo>
                  <a:lnTo>
                    <a:pt x="139" y="236"/>
                  </a:lnTo>
                  <a:lnTo>
                    <a:pt x="134" y="237"/>
                  </a:lnTo>
                  <a:lnTo>
                    <a:pt x="129" y="237"/>
                  </a:lnTo>
                  <a:lnTo>
                    <a:pt x="123" y="239"/>
                  </a:lnTo>
                  <a:lnTo>
                    <a:pt x="117" y="239"/>
                  </a:lnTo>
                  <a:lnTo>
                    <a:pt x="112" y="239"/>
                  </a:lnTo>
                  <a:lnTo>
                    <a:pt x="106" y="239"/>
                  </a:lnTo>
                  <a:lnTo>
                    <a:pt x="100" y="239"/>
                  </a:lnTo>
                  <a:lnTo>
                    <a:pt x="94" y="239"/>
                  </a:lnTo>
                  <a:lnTo>
                    <a:pt x="90" y="239"/>
                  </a:lnTo>
                  <a:lnTo>
                    <a:pt x="87" y="237"/>
                  </a:lnTo>
                  <a:lnTo>
                    <a:pt x="83" y="237"/>
                  </a:lnTo>
                  <a:lnTo>
                    <a:pt x="80" y="236"/>
                  </a:lnTo>
                  <a:lnTo>
                    <a:pt x="75" y="234"/>
                  </a:lnTo>
                  <a:lnTo>
                    <a:pt x="72" y="233"/>
                  </a:lnTo>
                  <a:lnTo>
                    <a:pt x="69" y="231"/>
                  </a:lnTo>
                  <a:lnTo>
                    <a:pt x="65" y="230"/>
                  </a:lnTo>
                  <a:lnTo>
                    <a:pt x="62" y="228"/>
                  </a:lnTo>
                  <a:lnTo>
                    <a:pt x="59" y="227"/>
                  </a:lnTo>
                  <a:lnTo>
                    <a:pt x="55" y="224"/>
                  </a:lnTo>
                  <a:lnTo>
                    <a:pt x="52" y="222"/>
                  </a:lnTo>
                  <a:lnTo>
                    <a:pt x="49" y="221"/>
                  </a:lnTo>
                  <a:lnTo>
                    <a:pt x="46" y="220"/>
                  </a:lnTo>
                  <a:lnTo>
                    <a:pt x="41" y="218"/>
                  </a:lnTo>
                  <a:lnTo>
                    <a:pt x="38" y="217"/>
                  </a:lnTo>
                  <a:lnTo>
                    <a:pt x="35" y="214"/>
                  </a:lnTo>
                  <a:lnTo>
                    <a:pt x="32" y="211"/>
                  </a:lnTo>
                  <a:lnTo>
                    <a:pt x="29" y="208"/>
                  </a:lnTo>
                  <a:lnTo>
                    <a:pt x="26" y="205"/>
                  </a:lnTo>
                  <a:lnTo>
                    <a:pt x="23" y="202"/>
                  </a:lnTo>
                  <a:lnTo>
                    <a:pt x="20" y="199"/>
                  </a:lnTo>
                  <a:lnTo>
                    <a:pt x="18" y="196"/>
                  </a:lnTo>
                  <a:lnTo>
                    <a:pt x="16" y="193"/>
                  </a:lnTo>
                  <a:lnTo>
                    <a:pt x="13" y="190"/>
                  </a:lnTo>
                  <a:lnTo>
                    <a:pt x="12" y="185"/>
                  </a:lnTo>
                  <a:lnTo>
                    <a:pt x="10" y="182"/>
                  </a:lnTo>
                  <a:lnTo>
                    <a:pt x="7" y="178"/>
                  </a:lnTo>
                  <a:lnTo>
                    <a:pt x="6" y="175"/>
                  </a:lnTo>
                  <a:lnTo>
                    <a:pt x="6" y="171"/>
                  </a:lnTo>
                  <a:lnTo>
                    <a:pt x="4" y="168"/>
                  </a:lnTo>
                  <a:lnTo>
                    <a:pt x="3" y="163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3" y="111"/>
                  </a:lnTo>
                  <a:lnTo>
                    <a:pt x="3" y="108"/>
                  </a:lnTo>
                  <a:lnTo>
                    <a:pt x="4" y="107"/>
                  </a:lnTo>
                  <a:lnTo>
                    <a:pt x="4" y="104"/>
                  </a:lnTo>
                  <a:lnTo>
                    <a:pt x="4" y="101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22" y="57"/>
                  </a:lnTo>
                  <a:lnTo>
                    <a:pt x="23" y="54"/>
                  </a:lnTo>
                  <a:lnTo>
                    <a:pt x="26" y="52"/>
                  </a:lnTo>
                  <a:lnTo>
                    <a:pt x="29" y="49"/>
                  </a:lnTo>
                  <a:lnTo>
                    <a:pt x="31" y="46"/>
                  </a:lnTo>
                  <a:lnTo>
                    <a:pt x="34" y="43"/>
                  </a:lnTo>
                  <a:lnTo>
                    <a:pt x="37" y="42"/>
                  </a:lnTo>
                  <a:lnTo>
                    <a:pt x="40" y="39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49" y="33"/>
                  </a:lnTo>
                  <a:lnTo>
                    <a:pt x="52" y="30"/>
                  </a:lnTo>
                  <a:lnTo>
                    <a:pt x="55" y="28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3" y="24"/>
                  </a:lnTo>
                  <a:lnTo>
                    <a:pt x="66" y="22"/>
                  </a:lnTo>
                  <a:lnTo>
                    <a:pt x="69" y="19"/>
                  </a:lnTo>
                  <a:lnTo>
                    <a:pt x="74" y="17"/>
                  </a:lnTo>
                  <a:lnTo>
                    <a:pt x="77" y="14"/>
                  </a:lnTo>
                  <a:lnTo>
                    <a:pt x="81" y="12"/>
                  </a:lnTo>
                  <a:lnTo>
                    <a:pt x="86" y="9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9" y="5"/>
                  </a:lnTo>
                  <a:lnTo>
                    <a:pt x="103" y="3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4" y="5"/>
                  </a:lnTo>
                  <a:close/>
                </a:path>
              </a:pathLst>
            </a:custGeom>
            <a:solidFill>
              <a:srgbClr val="FFCC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5" name="Freeform 94"/>
            <p:cNvSpPr>
              <a:spLocks noChangeAspect="1"/>
            </p:cNvSpPr>
            <p:nvPr/>
          </p:nvSpPr>
          <p:spPr bwMode="auto">
            <a:xfrm>
              <a:off x="496" y="947"/>
              <a:ext cx="11" cy="5"/>
            </a:xfrm>
            <a:custGeom>
              <a:avLst/>
              <a:gdLst>
                <a:gd name="T0" fmla="*/ 0 w 20"/>
                <a:gd name="T1" fmla="*/ 0 h 10"/>
                <a:gd name="T2" fmla="*/ 1 w 20"/>
                <a:gd name="T3" fmla="*/ 0 h 10"/>
                <a:gd name="T4" fmla="*/ 1 w 20"/>
                <a:gd name="T5" fmla="*/ 1 h 10"/>
                <a:gd name="T6" fmla="*/ 1 w 20"/>
                <a:gd name="T7" fmla="*/ 1 h 10"/>
                <a:gd name="T8" fmla="*/ 1 w 20"/>
                <a:gd name="T9" fmla="*/ 1 h 10"/>
                <a:gd name="T10" fmla="*/ 1 w 20"/>
                <a:gd name="T11" fmla="*/ 1 h 10"/>
                <a:gd name="T12" fmla="*/ 1 w 20"/>
                <a:gd name="T13" fmla="*/ 1 h 10"/>
                <a:gd name="T14" fmla="*/ 1 w 20"/>
                <a:gd name="T15" fmla="*/ 1 h 10"/>
                <a:gd name="T16" fmla="*/ 1 w 20"/>
                <a:gd name="T17" fmla="*/ 1 h 10"/>
                <a:gd name="T18" fmla="*/ 1 w 20"/>
                <a:gd name="T19" fmla="*/ 1 h 10"/>
                <a:gd name="T20" fmla="*/ 1 w 20"/>
                <a:gd name="T21" fmla="*/ 1 h 10"/>
                <a:gd name="T22" fmla="*/ 1 w 20"/>
                <a:gd name="T23" fmla="*/ 1 h 10"/>
                <a:gd name="T24" fmla="*/ 1 w 20"/>
                <a:gd name="T25" fmla="*/ 1 h 10"/>
                <a:gd name="T26" fmla="*/ 1 w 20"/>
                <a:gd name="T27" fmla="*/ 1 h 10"/>
                <a:gd name="T28" fmla="*/ 1 w 20"/>
                <a:gd name="T29" fmla="*/ 1 h 10"/>
                <a:gd name="T30" fmla="*/ 1 w 20"/>
                <a:gd name="T31" fmla="*/ 1 h 10"/>
                <a:gd name="T32" fmla="*/ 1 w 20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0"/>
                <a:gd name="T53" fmla="*/ 20 w 2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0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0" y="1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6" name="Freeform 95"/>
            <p:cNvSpPr>
              <a:spLocks noChangeAspect="1"/>
            </p:cNvSpPr>
            <p:nvPr/>
          </p:nvSpPr>
          <p:spPr bwMode="auto">
            <a:xfrm>
              <a:off x="507" y="952"/>
              <a:ext cx="20" cy="19"/>
            </a:xfrm>
            <a:custGeom>
              <a:avLst/>
              <a:gdLst>
                <a:gd name="T0" fmla="*/ 0 w 36"/>
                <a:gd name="T1" fmla="*/ 0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1 w 36"/>
                <a:gd name="T13" fmla="*/ 1 h 34"/>
                <a:gd name="T14" fmla="*/ 1 w 36"/>
                <a:gd name="T15" fmla="*/ 1 h 34"/>
                <a:gd name="T16" fmla="*/ 1 w 36"/>
                <a:gd name="T17" fmla="*/ 1 h 34"/>
                <a:gd name="T18" fmla="*/ 1 w 36"/>
                <a:gd name="T19" fmla="*/ 1 h 34"/>
                <a:gd name="T20" fmla="*/ 1 w 36"/>
                <a:gd name="T21" fmla="*/ 1 h 34"/>
                <a:gd name="T22" fmla="*/ 1 w 36"/>
                <a:gd name="T23" fmla="*/ 1 h 34"/>
                <a:gd name="T24" fmla="*/ 1 w 36"/>
                <a:gd name="T25" fmla="*/ 1 h 34"/>
                <a:gd name="T26" fmla="*/ 1 w 36"/>
                <a:gd name="T27" fmla="*/ 1 h 34"/>
                <a:gd name="T28" fmla="*/ 1 w 36"/>
                <a:gd name="T29" fmla="*/ 1 h 34"/>
                <a:gd name="T30" fmla="*/ 1 w 36"/>
                <a:gd name="T31" fmla="*/ 1 h 34"/>
                <a:gd name="T32" fmla="*/ 1 w 36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4"/>
                <a:gd name="T53" fmla="*/ 36 w 3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4">
                  <a:moveTo>
                    <a:pt x="0" y="0"/>
                  </a:moveTo>
                  <a:lnTo>
                    <a:pt x="3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5" y="12"/>
                  </a:lnTo>
                  <a:lnTo>
                    <a:pt x="17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4" y="21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0" y="27"/>
                  </a:lnTo>
                  <a:lnTo>
                    <a:pt x="32" y="30"/>
                  </a:lnTo>
                  <a:lnTo>
                    <a:pt x="34" y="33"/>
                  </a:lnTo>
                  <a:lnTo>
                    <a:pt x="36" y="3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7" name="Freeform 96"/>
            <p:cNvSpPr>
              <a:spLocks noChangeAspect="1"/>
            </p:cNvSpPr>
            <p:nvPr/>
          </p:nvSpPr>
          <p:spPr bwMode="auto">
            <a:xfrm>
              <a:off x="527" y="971"/>
              <a:ext cx="15" cy="44"/>
            </a:xfrm>
            <a:custGeom>
              <a:avLst/>
              <a:gdLst>
                <a:gd name="T0" fmla="*/ 0 w 27"/>
                <a:gd name="T1" fmla="*/ 0 h 80"/>
                <a:gd name="T2" fmla="*/ 1 w 27"/>
                <a:gd name="T3" fmla="*/ 1 h 80"/>
                <a:gd name="T4" fmla="*/ 1 w 27"/>
                <a:gd name="T5" fmla="*/ 1 h 80"/>
                <a:gd name="T6" fmla="*/ 1 w 27"/>
                <a:gd name="T7" fmla="*/ 1 h 80"/>
                <a:gd name="T8" fmla="*/ 1 w 27"/>
                <a:gd name="T9" fmla="*/ 1 h 80"/>
                <a:gd name="T10" fmla="*/ 1 w 27"/>
                <a:gd name="T11" fmla="*/ 1 h 80"/>
                <a:gd name="T12" fmla="*/ 1 w 27"/>
                <a:gd name="T13" fmla="*/ 1 h 80"/>
                <a:gd name="T14" fmla="*/ 1 w 27"/>
                <a:gd name="T15" fmla="*/ 1 h 80"/>
                <a:gd name="T16" fmla="*/ 1 w 27"/>
                <a:gd name="T17" fmla="*/ 1 h 80"/>
                <a:gd name="T18" fmla="*/ 1 w 27"/>
                <a:gd name="T19" fmla="*/ 1 h 80"/>
                <a:gd name="T20" fmla="*/ 1 w 27"/>
                <a:gd name="T21" fmla="*/ 1 h 80"/>
                <a:gd name="T22" fmla="*/ 1 w 27"/>
                <a:gd name="T23" fmla="*/ 1 h 80"/>
                <a:gd name="T24" fmla="*/ 1 w 27"/>
                <a:gd name="T25" fmla="*/ 1 h 80"/>
                <a:gd name="T26" fmla="*/ 1 w 27"/>
                <a:gd name="T27" fmla="*/ 1 h 80"/>
                <a:gd name="T28" fmla="*/ 1 w 27"/>
                <a:gd name="T29" fmla="*/ 1 h 80"/>
                <a:gd name="T30" fmla="*/ 1 w 27"/>
                <a:gd name="T31" fmla="*/ 1 h 80"/>
                <a:gd name="T32" fmla="*/ 1 w 27"/>
                <a:gd name="T33" fmla="*/ 1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80"/>
                <a:gd name="T53" fmla="*/ 27 w 27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80">
                  <a:moveTo>
                    <a:pt x="0" y="0"/>
                  </a:moveTo>
                  <a:lnTo>
                    <a:pt x="3" y="5"/>
                  </a:lnTo>
                  <a:lnTo>
                    <a:pt x="6" y="9"/>
                  </a:lnTo>
                  <a:lnTo>
                    <a:pt x="7" y="13"/>
                  </a:lnTo>
                  <a:lnTo>
                    <a:pt x="10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16" y="33"/>
                  </a:lnTo>
                  <a:lnTo>
                    <a:pt x="19" y="37"/>
                  </a:lnTo>
                  <a:lnTo>
                    <a:pt x="21" y="43"/>
                  </a:lnTo>
                  <a:lnTo>
                    <a:pt x="22" y="48"/>
                  </a:lnTo>
                  <a:lnTo>
                    <a:pt x="24" y="52"/>
                  </a:lnTo>
                  <a:lnTo>
                    <a:pt x="24" y="58"/>
                  </a:lnTo>
                  <a:lnTo>
                    <a:pt x="25" y="62"/>
                  </a:lnTo>
                  <a:lnTo>
                    <a:pt x="25" y="68"/>
                  </a:lnTo>
                  <a:lnTo>
                    <a:pt x="25" y="74"/>
                  </a:lnTo>
                  <a:lnTo>
                    <a:pt x="27" y="8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8" name="Freeform 97"/>
            <p:cNvSpPr>
              <a:spLocks noChangeAspect="1"/>
            </p:cNvSpPr>
            <p:nvPr/>
          </p:nvSpPr>
          <p:spPr bwMode="auto">
            <a:xfrm>
              <a:off x="510" y="1015"/>
              <a:ext cx="32" cy="47"/>
            </a:xfrm>
            <a:custGeom>
              <a:avLst/>
              <a:gdLst>
                <a:gd name="T0" fmla="*/ 1 w 58"/>
                <a:gd name="T1" fmla="*/ 0 h 86"/>
                <a:gd name="T2" fmla="*/ 1 w 58"/>
                <a:gd name="T3" fmla="*/ 1 h 86"/>
                <a:gd name="T4" fmla="*/ 1 w 58"/>
                <a:gd name="T5" fmla="*/ 1 h 86"/>
                <a:gd name="T6" fmla="*/ 1 w 58"/>
                <a:gd name="T7" fmla="*/ 1 h 86"/>
                <a:gd name="T8" fmla="*/ 1 w 58"/>
                <a:gd name="T9" fmla="*/ 1 h 86"/>
                <a:gd name="T10" fmla="*/ 1 w 58"/>
                <a:gd name="T11" fmla="*/ 1 h 86"/>
                <a:gd name="T12" fmla="*/ 1 w 58"/>
                <a:gd name="T13" fmla="*/ 1 h 86"/>
                <a:gd name="T14" fmla="*/ 1 w 58"/>
                <a:gd name="T15" fmla="*/ 1 h 86"/>
                <a:gd name="T16" fmla="*/ 1 w 58"/>
                <a:gd name="T17" fmla="*/ 1 h 86"/>
                <a:gd name="T18" fmla="*/ 1 w 58"/>
                <a:gd name="T19" fmla="*/ 1 h 86"/>
                <a:gd name="T20" fmla="*/ 1 w 58"/>
                <a:gd name="T21" fmla="*/ 1 h 86"/>
                <a:gd name="T22" fmla="*/ 1 w 58"/>
                <a:gd name="T23" fmla="*/ 1 h 86"/>
                <a:gd name="T24" fmla="*/ 1 w 58"/>
                <a:gd name="T25" fmla="*/ 1 h 86"/>
                <a:gd name="T26" fmla="*/ 1 w 58"/>
                <a:gd name="T27" fmla="*/ 1 h 86"/>
                <a:gd name="T28" fmla="*/ 1 w 58"/>
                <a:gd name="T29" fmla="*/ 1 h 86"/>
                <a:gd name="T30" fmla="*/ 1 w 58"/>
                <a:gd name="T31" fmla="*/ 1 h 86"/>
                <a:gd name="T32" fmla="*/ 0 w 58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86"/>
                <a:gd name="T53" fmla="*/ 58 w 58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86">
                  <a:moveTo>
                    <a:pt x="58" y="0"/>
                  </a:moveTo>
                  <a:lnTo>
                    <a:pt x="56" y="6"/>
                  </a:lnTo>
                  <a:lnTo>
                    <a:pt x="55" y="12"/>
                  </a:lnTo>
                  <a:lnTo>
                    <a:pt x="53" y="19"/>
                  </a:lnTo>
                  <a:lnTo>
                    <a:pt x="50" y="25"/>
                  </a:lnTo>
                  <a:lnTo>
                    <a:pt x="49" y="31"/>
                  </a:lnTo>
                  <a:lnTo>
                    <a:pt x="46" y="37"/>
                  </a:lnTo>
                  <a:lnTo>
                    <a:pt x="41" y="43"/>
                  </a:lnTo>
                  <a:lnTo>
                    <a:pt x="38" y="49"/>
                  </a:lnTo>
                  <a:lnTo>
                    <a:pt x="34" y="53"/>
                  </a:lnTo>
                  <a:lnTo>
                    <a:pt x="29" y="59"/>
                  </a:lnTo>
                  <a:lnTo>
                    <a:pt x="25" y="64"/>
                  </a:lnTo>
                  <a:lnTo>
                    <a:pt x="21" y="68"/>
                  </a:lnTo>
                  <a:lnTo>
                    <a:pt x="16" y="74"/>
                  </a:lnTo>
                  <a:lnTo>
                    <a:pt x="10" y="77"/>
                  </a:lnTo>
                  <a:lnTo>
                    <a:pt x="6" y="82"/>
                  </a:lnTo>
                  <a:lnTo>
                    <a:pt x="0" y="8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79" name="Freeform 98"/>
            <p:cNvSpPr>
              <a:spLocks noChangeAspect="1"/>
            </p:cNvSpPr>
            <p:nvPr/>
          </p:nvSpPr>
          <p:spPr bwMode="auto">
            <a:xfrm>
              <a:off x="463" y="1062"/>
              <a:ext cx="47" cy="14"/>
            </a:xfrm>
            <a:custGeom>
              <a:avLst/>
              <a:gdLst>
                <a:gd name="T0" fmla="*/ 1 w 85"/>
                <a:gd name="T1" fmla="*/ 0 h 24"/>
                <a:gd name="T2" fmla="*/ 1 w 85"/>
                <a:gd name="T3" fmla="*/ 1 h 24"/>
                <a:gd name="T4" fmla="*/ 1 w 85"/>
                <a:gd name="T5" fmla="*/ 1 h 24"/>
                <a:gd name="T6" fmla="*/ 1 w 85"/>
                <a:gd name="T7" fmla="*/ 1 h 24"/>
                <a:gd name="T8" fmla="*/ 1 w 85"/>
                <a:gd name="T9" fmla="*/ 1 h 24"/>
                <a:gd name="T10" fmla="*/ 1 w 85"/>
                <a:gd name="T11" fmla="*/ 1 h 24"/>
                <a:gd name="T12" fmla="*/ 1 w 85"/>
                <a:gd name="T13" fmla="*/ 1 h 24"/>
                <a:gd name="T14" fmla="*/ 1 w 85"/>
                <a:gd name="T15" fmla="*/ 1 h 24"/>
                <a:gd name="T16" fmla="*/ 1 w 85"/>
                <a:gd name="T17" fmla="*/ 1 h 24"/>
                <a:gd name="T18" fmla="*/ 1 w 85"/>
                <a:gd name="T19" fmla="*/ 1 h 24"/>
                <a:gd name="T20" fmla="*/ 1 w 85"/>
                <a:gd name="T21" fmla="*/ 1 h 24"/>
                <a:gd name="T22" fmla="*/ 1 w 85"/>
                <a:gd name="T23" fmla="*/ 1 h 24"/>
                <a:gd name="T24" fmla="*/ 1 w 85"/>
                <a:gd name="T25" fmla="*/ 1 h 24"/>
                <a:gd name="T26" fmla="*/ 1 w 85"/>
                <a:gd name="T27" fmla="*/ 1 h 24"/>
                <a:gd name="T28" fmla="*/ 1 w 85"/>
                <a:gd name="T29" fmla="*/ 1 h 24"/>
                <a:gd name="T30" fmla="*/ 1 w 85"/>
                <a:gd name="T31" fmla="*/ 1 h 24"/>
                <a:gd name="T32" fmla="*/ 0 w 85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4"/>
                <a:gd name="T53" fmla="*/ 85 w 8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4">
                  <a:moveTo>
                    <a:pt x="85" y="0"/>
                  </a:moveTo>
                  <a:lnTo>
                    <a:pt x="80" y="3"/>
                  </a:lnTo>
                  <a:lnTo>
                    <a:pt x="76" y="6"/>
                  </a:lnTo>
                  <a:lnTo>
                    <a:pt x="72" y="10"/>
                  </a:lnTo>
                  <a:lnTo>
                    <a:pt x="66" y="12"/>
                  </a:lnTo>
                  <a:lnTo>
                    <a:pt x="61" y="15"/>
                  </a:lnTo>
                  <a:lnTo>
                    <a:pt x="55" y="18"/>
                  </a:lnTo>
                  <a:lnTo>
                    <a:pt x="51" y="19"/>
                  </a:lnTo>
                  <a:lnTo>
                    <a:pt x="45" y="21"/>
                  </a:lnTo>
                  <a:lnTo>
                    <a:pt x="40" y="22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0" name="Freeform 99"/>
            <p:cNvSpPr>
              <a:spLocks noChangeAspect="1"/>
            </p:cNvSpPr>
            <p:nvPr/>
          </p:nvSpPr>
          <p:spPr bwMode="auto">
            <a:xfrm>
              <a:off x="433" y="1063"/>
              <a:ext cx="30" cy="13"/>
            </a:xfrm>
            <a:custGeom>
              <a:avLst/>
              <a:gdLst>
                <a:gd name="T0" fmla="*/ 1 w 56"/>
                <a:gd name="T1" fmla="*/ 1 h 22"/>
                <a:gd name="T2" fmla="*/ 1 w 56"/>
                <a:gd name="T3" fmla="*/ 1 h 22"/>
                <a:gd name="T4" fmla="*/ 1 w 56"/>
                <a:gd name="T5" fmla="*/ 1 h 22"/>
                <a:gd name="T6" fmla="*/ 1 w 56"/>
                <a:gd name="T7" fmla="*/ 1 h 22"/>
                <a:gd name="T8" fmla="*/ 1 w 56"/>
                <a:gd name="T9" fmla="*/ 1 h 22"/>
                <a:gd name="T10" fmla="*/ 1 w 56"/>
                <a:gd name="T11" fmla="*/ 1 h 22"/>
                <a:gd name="T12" fmla="*/ 1 w 56"/>
                <a:gd name="T13" fmla="*/ 1 h 22"/>
                <a:gd name="T14" fmla="*/ 1 w 56"/>
                <a:gd name="T15" fmla="*/ 1 h 22"/>
                <a:gd name="T16" fmla="*/ 1 w 56"/>
                <a:gd name="T17" fmla="*/ 1 h 22"/>
                <a:gd name="T18" fmla="*/ 1 w 56"/>
                <a:gd name="T19" fmla="*/ 1 h 22"/>
                <a:gd name="T20" fmla="*/ 1 w 56"/>
                <a:gd name="T21" fmla="*/ 1 h 22"/>
                <a:gd name="T22" fmla="*/ 1 w 56"/>
                <a:gd name="T23" fmla="*/ 1 h 22"/>
                <a:gd name="T24" fmla="*/ 1 w 56"/>
                <a:gd name="T25" fmla="*/ 1 h 22"/>
                <a:gd name="T26" fmla="*/ 1 w 56"/>
                <a:gd name="T27" fmla="*/ 1 h 22"/>
                <a:gd name="T28" fmla="*/ 1 w 56"/>
                <a:gd name="T29" fmla="*/ 1 h 22"/>
                <a:gd name="T30" fmla="*/ 1 w 56"/>
                <a:gd name="T31" fmla="*/ 1 h 22"/>
                <a:gd name="T32" fmla="*/ 0 w 5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2"/>
                <a:gd name="T53" fmla="*/ 56 w 5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2">
                  <a:moveTo>
                    <a:pt x="56" y="22"/>
                  </a:moveTo>
                  <a:lnTo>
                    <a:pt x="52" y="22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4" y="16"/>
                  </a:lnTo>
                  <a:lnTo>
                    <a:pt x="31" y="14"/>
                  </a:lnTo>
                  <a:lnTo>
                    <a:pt x="27" y="13"/>
                  </a:lnTo>
                  <a:lnTo>
                    <a:pt x="24" y="11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8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1" name="Freeform 100"/>
            <p:cNvSpPr>
              <a:spLocks noChangeAspect="1"/>
            </p:cNvSpPr>
            <p:nvPr/>
          </p:nvSpPr>
          <p:spPr bwMode="auto">
            <a:xfrm>
              <a:off x="413" y="1034"/>
              <a:ext cx="20" cy="29"/>
            </a:xfrm>
            <a:custGeom>
              <a:avLst/>
              <a:gdLst>
                <a:gd name="T0" fmla="*/ 1 w 35"/>
                <a:gd name="T1" fmla="*/ 1 h 54"/>
                <a:gd name="T2" fmla="*/ 1 w 35"/>
                <a:gd name="T3" fmla="*/ 1 h 54"/>
                <a:gd name="T4" fmla="*/ 1 w 35"/>
                <a:gd name="T5" fmla="*/ 1 h 54"/>
                <a:gd name="T6" fmla="*/ 1 w 35"/>
                <a:gd name="T7" fmla="*/ 1 h 54"/>
                <a:gd name="T8" fmla="*/ 1 w 35"/>
                <a:gd name="T9" fmla="*/ 1 h 54"/>
                <a:gd name="T10" fmla="*/ 1 w 35"/>
                <a:gd name="T11" fmla="*/ 1 h 54"/>
                <a:gd name="T12" fmla="*/ 1 w 35"/>
                <a:gd name="T13" fmla="*/ 1 h 54"/>
                <a:gd name="T14" fmla="*/ 1 w 35"/>
                <a:gd name="T15" fmla="*/ 1 h 54"/>
                <a:gd name="T16" fmla="*/ 1 w 35"/>
                <a:gd name="T17" fmla="*/ 1 h 54"/>
                <a:gd name="T18" fmla="*/ 1 w 35"/>
                <a:gd name="T19" fmla="*/ 1 h 54"/>
                <a:gd name="T20" fmla="*/ 1 w 35"/>
                <a:gd name="T21" fmla="*/ 1 h 54"/>
                <a:gd name="T22" fmla="*/ 1 w 35"/>
                <a:gd name="T23" fmla="*/ 1 h 54"/>
                <a:gd name="T24" fmla="*/ 1 w 35"/>
                <a:gd name="T25" fmla="*/ 1 h 54"/>
                <a:gd name="T26" fmla="*/ 1 w 35"/>
                <a:gd name="T27" fmla="*/ 1 h 54"/>
                <a:gd name="T28" fmla="*/ 1 w 35"/>
                <a:gd name="T29" fmla="*/ 1 h 54"/>
                <a:gd name="T30" fmla="*/ 1 w 35"/>
                <a:gd name="T31" fmla="*/ 1 h 54"/>
                <a:gd name="T32" fmla="*/ 0 w 35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4"/>
                <a:gd name="T53" fmla="*/ 35 w 35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4">
                  <a:moveTo>
                    <a:pt x="35" y="54"/>
                  </a:moveTo>
                  <a:lnTo>
                    <a:pt x="32" y="51"/>
                  </a:lnTo>
                  <a:lnTo>
                    <a:pt x="29" y="48"/>
                  </a:lnTo>
                  <a:lnTo>
                    <a:pt x="26" y="45"/>
                  </a:lnTo>
                  <a:lnTo>
                    <a:pt x="23" y="42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2" name="Line 101"/>
            <p:cNvSpPr>
              <a:spLocks noChangeAspect="1" noChangeShapeType="1"/>
            </p:cNvSpPr>
            <p:nvPr/>
          </p:nvSpPr>
          <p:spPr bwMode="auto">
            <a:xfrm flipH="1" flipV="1">
              <a:off x="412" y="1021"/>
              <a:ext cx="1" cy="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83" name="Freeform 102"/>
            <p:cNvSpPr>
              <a:spLocks noChangeAspect="1"/>
            </p:cNvSpPr>
            <p:nvPr/>
          </p:nvSpPr>
          <p:spPr bwMode="auto">
            <a:xfrm>
              <a:off x="412" y="1010"/>
              <a:ext cx="0" cy="11"/>
            </a:xfrm>
            <a:custGeom>
              <a:avLst/>
              <a:gdLst>
                <a:gd name="T0" fmla="*/ 1 h 20"/>
                <a:gd name="T1" fmla="*/ 1 h 20"/>
                <a:gd name="T2" fmla="*/ 1 h 20"/>
                <a:gd name="T3" fmla="*/ 1 h 20"/>
                <a:gd name="T4" fmla="*/ 1 h 20"/>
                <a:gd name="T5" fmla="*/ 1 h 20"/>
                <a:gd name="T6" fmla="*/ 1 h 20"/>
                <a:gd name="T7" fmla="*/ 1 h 20"/>
                <a:gd name="T8" fmla="*/ 1 h 20"/>
                <a:gd name="T9" fmla="*/ 1 h 20"/>
                <a:gd name="T10" fmla="*/ 1 h 20"/>
                <a:gd name="T11" fmla="*/ 1 h 20"/>
                <a:gd name="T12" fmla="*/ 1 h 20"/>
                <a:gd name="T13" fmla="*/ 1 h 20"/>
                <a:gd name="T14" fmla="*/ 1 h 20"/>
                <a:gd name="T15" fmla="*/ 1 h 20"/>
                <a:gd name="T16" fmla="*/ 0 h 20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20"/>
                <a:gd name="T35" fmla="*/ 20 h 20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20">
                  <a:moveTo>
                    <a:pt x="0" y="20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4" name="Freeform 103"/>
            <p:cNvSpPr>
              <a:spLocks noChangeAspect="1"/>
            </p:cNvSpPr>
            <p:nvPr/>
          </p:nvSpPr>
          <p:spPr bwMode="auto">
            <a:xfrm>
              <a:off x="412" y="987"/>
              <a:ext cx="5" cy="23"/>
            </a:xfrm>
            <a:custGeom>
              <a:avLst/>
              <a:gdLst>
                <a:gd name="T0" fmla="*/ 0 w 10"/>
                <a:gd name="T1" fmla="*/ 1 h 43"/>
                <a:gd name="T2" fmla="*/ 1 w 10"/>
                <a:gd name="T3" fmla="*/ 1 h 43"/>
                <a:gd name="T4" fmla="*/ 1 w 10"/>
                <a:gd name="T5" fmla="*/ 1 h 43"/>
                <a:gd name="T6" fmla="*/ 1 w 10"/>
                <a:gd name="T7" fmla="*/ 1 h 43"/>
                <a:gd name="T8" fmla="*/ 1 w 10"/>
                <a:gd name="T9" fmla="*/ 1 h 43"/>
                <a:gd name="T10" fmla="*/ 1 w 10"/>
                <a:gd name="T11" fmla="*/ 1 h 43"/>
                <a:gd name="T12" fmla="*/ 1 w 10"/>
                <a:gd name="T13" fmla="*/ 1 h 43"/>
                <a:gd name="T14" fmla="*/ 1 w 10"/>
                <a:gd name="T15" fmla="*/ 1 h 43"/>
                <a:gd name="T16" fmla="*/ 1 w 10"/>
                <a:gd name="T17" fmla="*/ 1 h 43"/>
                <a:gd name="T18" fmla="*/ 1 w 10"/>
                <a:gd name="T19" fmla="*/ 1 h 43"/>
                <a:gd name="T20" fmla="*/ 1 w 10"/>
                <a:gd name="T21" fmla="*/ 1 h 43"/>
                <a:gd name="T22" fmla="*/ 1 w 10"/>
                <a:gd name="T23" fmla="*/ 1 h 43"/>
                <a:gd name="T24" fmla="*/ 1 w 10"/>
                <a:gd name="T25" fmla="*/ 1 h 43"/>
                <a:gd name="T26" fmla="*/ 1 w 10"/>
                <a:gd name="T27" fmla="*/ 1 h 43"/>
                <a:gd name="T28" fmla="*/ 1 w 10"/>
                <a:gd name="T29" fmla="*/ 1 h 43"/>
                <a:gd name="T30" fmla="*/ 1 w 10"/>
                <a:gd name="T31" fmla="*/ 1 h 43"/>
                <a:gd name="T32" fmla="*/ 1 w 10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43"/>
                <a:gd name="T53" fmla="*/ 10 w 10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43">
                  <a:moveTo>
                    <a:pt x="0" y="43"/>
                  </a:moveTo>
                  <a:lnTo>
                    <a:pt x="1" y="40"/>
                  </a:lnTo>
                  <a:lnTo>
                    <a:pt x="1" y="37"/>
                  </a:lnTo>
                  <a:lnTo>
                    <a:pt x="3" y="34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5" name="Line 104"/>
            <p:cNvSpPr>
              <a:spLocks noChangeAspect="1" noChangeShapeType="1"/>
            </p:cNvSpPr>
            <p:nvPr/>
          </p:nvSpPr>
          <p:spPr bwMode="auto">
            <a:xfrm flipV="1">
              <a:off x="417" y="976"/>
              <a:ext cx="7" cy="1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86" name="Freeform 105"/>
            <p:cNvSpPr>
              <a:spLocks noChangeAspect="1"/>
            </p:cNvSpPr>
            <p:nvPr/>
          </p:nvSpPr>
          <p:spPr bwMode="auto">
            <a:xfrm>
              <a:off x="424" y="956"/>
              <a:ext cx="24" cy="20"/>
            </a:xfrm>
            <a:custGeom>
              <a:avLst/>
              <a:gdLst>
                <a:gd name="T0" fmla="*/ 0 w 44"/>
                <a:gd name="T1" fmla="*/ 1 h 35"/>
                <a:gd name="T2" fmla="*/ 1 w 44"/>
                <a:gd name="T3" fmla="*/ 1 h 35"/>
                <a:gd name="T4" fmla="*/ 1 w 44"/>
                <a:gd name="T5" fmla="*/ 1 h 35"/>
                <a:gd name="T6" fmla="*/ 1 w 44"/>
                <a:gd name="T7" fmla="*/ 1 h 35"/>
                <a:gd name="T8" fmla="*/ 1 w 44"/>
                <a:gd name="T9" fmla="*/ 1 h 35"/>
                <a:gd name="T10" fmla="*/ 1 w 44"/>
                <a:gd name="T11" fmla="*/ 1 h 35"/>
                <a:gd name="T12" fmla="*/ 1 w 44"/>
                <a:gd name="T13" fmla="*/ 1 h 35"/>
                <a:gd name="T14" fmla="*/ 1 w 44"/>
                <a:gd name="T15" fmla="*/ 1 h 35"/>
                <a:gd name="T16" fmla="*/ 1 w 44"/>
                <a:gd name="T17" fmla="*/ 1 h 35"/>
                <a:gd name="T18" fmla="*/ 1 w 44"/>
                <a:gd name="T19" fmla="*/ 1 h 35"/>
                <a:gd name="T20" fmla="*/ 1 w 44"/>
                <a:gd name="T21" fmla="*/ 1 h 35"/>
                <a:gd name="T22" fmla="*/ 1 w 44"/>
                <a:gd name="T23" fmla="*/ 1 h 35"/>
                <a:gd name="T24" fmla="*/ 1 w 44"/>
                <a:gd name="T25" fmla="*/ 1 h 35"/>
                <a:gd name="T26" fmla="*/ 1 w 44"/>
                <a:gd name="T27" fmla="*/ 1 h 35"/>
                <a:gd name="T28" fmla="*/ 1 w 44"/>
                <a:gd name="T29" fmla="*/ 1 h 35"/>
                <a:gd name="T30" fmla="*/ 1 w 44"/>
                <a:gd name="T31" fmla="*/ 1 h 35"/>
                <a:gd name="T32" fmla="*/ 1 w 4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35"/>
                <a:gd name="T53" fmla="*/ 44 w 4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35">
                  <a:moveTo>
                    <a:pt x="0" y="35"/>
                  </a:moveTo>
                  <a:lnTo>
                    <a:pt x="1" y="32"/>
                  </a:lnTo>
                  <a:lnTo>
                    <a:pt x="4" y="30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8" y="3"/>
                  </a:lnTo>
                  <a:lnTo>
                    <a:pt x="41" y="2"/>
                  </a:lnTo>
                  <a:lnTo>
                    <a:pt x="44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7" name="Freeform 106"/>
            <p:cNvSpPr>
              <a:spLocks noChangeAspect="1"/>
            </p:cNvSpPr>
            <p:nvPr/>
          </p:nvSpPr>
          <p:spPr bwMode="auto">
            <a:xfrm>
              <a:off x="448" y="944"/>
              <a:ext cx="39" cy="12"/>
            </a:xfrm>
            <a:custGeom>
              <a:avLst/>
              <a:gdLst>
                <a:gd name="T0" fmla="*/ 0 w 71"/>
                <a:gd name="T1" fmla="*/ 1 h 22"/>
                <a:gd name="T2" fmla="*/ 1 w 71"/>
                <a:gd name="T3" fmla="*/ 1 h 22"/>
                <a:gd name="T4" fmla="*/ 1 w 71"/>
                <a:gd name="T5" fmla="*/ 1 h 22"/>
                <a:gd name="T6" fmla="*/ 1 w 71"/>
                <a:gd name="T7" fmla="*/ 1 h 22"/>
                <a:gd name="T8" fmla="*/ 1 w 71"/>
                <a:gd name="T9" fmla="*/ 1 h 22"/>
                <a:gd name="T10" fmla="*/ 1 w 71"/>
                <a:gd name="T11" fmla="*/ 1 h 22"/>
                <a:gd name="T12" fmla="*/ 1 w 71"/>
                <a:gd name="T13" fmla="*/ 1 h 22"/>
                <a:gd name="T14" fmla="*/ 1 w 71"/>
                <a:gd name="T15" fmla="*/ 1 h 22"/>
                <a:gd name="T16" fmla="*/ 1 w 71"/>
                <a:gd name="T17" fmla="*/ 1 h 22"/>
                <a:gd name="T18" fmla="*/ 1 w 71"/>
                <a:gd name="T19" fmla="*/ 1 h 22"/>
                <a:gd name="T20" fmla="*/ 1 w 71"/>
                <a:gd name="T21" fmla="*/ 1 h 22"/>
                <a:gd name="T22" fmla="*/ 1 w 71"/>
                <a:gd name="T23" fmla="*/ 0 h 22"/>
                <a:gd name="T24" fmla="*/ 1 w 71"/>
                <a:gd name="T25" fmla="*/ 0 h 22"/>
                <a:gd name="T26" fmla="*/ 1 w 71"/>
                <a:gd name="T27" fmla="*/ 0 h 22"/>
                <a:gd name="T28" fmla="*/ 1 w 71"/>
                <a:gd name="T29" fmla="*/ 0 h 22"/>
                <a:gd name="T30" fmla="*/ 1 w 71"/>
                <a:gd name="T31" fmla="*/ 0 h 22"/>
                <a:gd name="T32" fmla="*/ 1 w 7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22"/>
                <a:gd name="T53" fmla="*/ 71 w 7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22">
                  <a:moveTo>
                    <a:pt x="0" y="22"/>
                  </a:moveTo>
                  <a:lnTo>
                    <a:pt x="3" y="19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20" y="9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8" name="Freeform 107"/>
            <p:cNvSpPr>
              <a:spLocks noChangeAspect="1"/>
            </p:cNvSpPr>
            <p:nvPr/>
          </p:nvSpPr>
          <p:spPr bwMode="auto">
            <a:xfrm>
              <a:off x="487" y="944"/>
              <a:ext cx="9" cy="3"/>
            </a:xfrm>
            <a:custGeom>
              <a:avLst/>
              <a:gdLst>
                <a:gd name="T0" fmla="*/ 0 w 17"/>
                <a:gd name="T1" fmla="*/ 0 h 5"/>
                <a:gd name="T2" fmla="*/ 0 w 17"/>
                <a:gd name="T3" fmla="*/ 0 h 5"/>
                <a:gd name="T4" fmla="*/ 1 w 17"/>
                <a:gd name="T5" fmla="*/ 0 h 5"/>
                <a:gd name="T6" fmla="*/ 1 w 17"/>
                <a:gd name="T7" fmla="*/ 0 h 5"/>
                <a:gd name="T8" fmla="*/ 1 w 17"/>
                <a:gd name="T9" fmla="*/ 1 h 5"/>
                <a:gd name="T10" fmla="*/ 1 w 17"/>
                <a:gd name="T11" fmla="*/ 1 h 5"/>
                <a:gd name="T12" fmla="*/ 1 w 17"/>
                <a:gd name="T13" fmla="*/ 1 h 5"/>
                <a:gd name="T14" fmla="*/ 1 w 17"/>
                <a:gd name="T15" fmla="*/ 1 h 5"/>
                <a:gd name="T16" fmla="*/ 1 w 17"/>
                <a:gd name="T17" fmla="*/ 1 h 5"/>
                <a:gd name="T18" fmla="*/ 1 w 17"/>
                <a:gd name="T19" fmla="*/ 1 h 5"/>
                <a:gd name="T20" fmla="*/ 1 w 17"/>
                <a:gd name="T21" fmla="*/ 1 h 5"/>
                <a:gd name="T22" fmla="*/ 1 w 17"/>
                <a:gd name="T23" fmla="*/ 1 h 5"/>
                <a:gd name="T24" fmla="*/ 1 w 17"/>
                <a:gd name="T25" fmla="*/ 1 h 5"/>
                <a:gd name="T26" fmla="*/ 1 w 17"/>
                <a:gd name="T27" fmla="*/ 1 h 5"/>
                <a:gd name="T28" fmla="*/ 1 w 17"/>
                <a:gd name="T29" fmla="*/ 1 h 5"/>
                <a:gd name="T30" fmla="*/ 1 w 17"/>
                <a:gd name="T31" fmla="*/ 1 h 5"/>
                <a:gd name="T32" fmla="*/ 1 w 17"/>
                <a:gd name="T33" fmla="*/ 1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"/>
                <a:gd name="T53" fmla="*/ 17 w 17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89" name="Freeform 108"/>
            <p:cNvSpPr>
              <a:spLocks noChangeAspect="1"/>
            </p:cNvSpPr>
            <p:nvPr/>
          </p:nvSpPr>
          <p:spPr bwMode="auto">
            <a:xfrm>
              <a:off x="475" y="979"/>
              <a:ext cx="15" cy="21"/>
            </a:xfrm>
            <a:custGeom>
              <a:avLst/>
              <a:gdLst>
                <a:gd name="T0" fmla="*/ 1 w 27"/>
                <a:gd name="T1" fmla="*/ 1 h 38"/>
                <a:gd name="T2" fmla="*/ 1 w 27"/>
                <a:gd name="T3" fmla="*/ 1 h 38"/>
                <a:gd name="T4" fmla="*/ 1 w 27"/>
                <a:gd name="T5" fmla="*/ 1 h 38"/>
                <a:gd name="T6" fmla="*/ 1 w 27"/>
                <a:gd name="T7" fmla="*/ 1 h 38"/>
                <a:gd name="T8" fmla="*/ 1 w 27"/>
                <a:gd name="T9" fmla="*/ 1 h 38"/>
                <a:gd name="T10" fmla="*/ 1 w 27"/>
                <a:gd name="T11" fmla="*/ 1 h 38"/>
                <a:gd name="T12" fmla="*/ 1 w 27"/>
                <a:gd name="T13" fmla="*/ 1 h 38"/>
                <a:gd name="T14" fmla="*/ 1 w 27"/>
                <a:gd name="T15" fmla="*/ 1 h 38"/>
                <a:gd name="T16" fmla="*/ 1 w 27"/>
                <a:gd name="T17" fmla="*/ 1 h 38"/>
                <a:gd name="T18" fmla="*/ 1 w 27"/>
                <a:gd name="T19" fmla="*/ 1 h 38"/>
                <a:gd name="T20" fmla="*/ 1 w 27"/>
                <a:gd name="T21" fmla="*/ 1 h 38"/>
                <a:gd name="T22" fmla="*/ 1 w 27"/>
                <a:gd name="T23" fmla="*/ 1 h 38"/>
                <a:gd name="T24" fmla="*/ 1 w 27"/>
                <a:gd name="T25" fmla="*/ 1 h 38"/>
                <a:gd name="T26" fmla="*/ 1 w 27"/>
                <a:gd name="T27" fmla="*/ 1 h 38"/>
                <a:gd name="T28" fmla="*/ 1 w 27"/>
                <a:gd name="T29" fmla="*/ 1 h 38"/>
                <a:gd name="T30" fmla="*/ 1 w 27"/>
                <a:gd name="T31" fmla="*/ 1 h 38"/>
                <a:gd name="T32" fmla="*/ 1 w 27"/>
                <a:gd name="T33" fmla="*/ 1 h 38"/>
                <a:gd name="T34" fmla="*/ 1 w 27"/>
                <a:gd name="T35" fmla="*/ 1 h 38"/>
                <a:gd name="T36" fmla="*/ 1 w 27"/>
                <a:gd name="T37" fmla="*/ 1 h 38"/>
                <a:gd name="T38" fmla="*/ 1 w 27"/>
                <a:gd name="T39" fmla="*/ 1 h 38"/>
                <a:gd name="T40" fmla="*/ 1 w 27"/>
                <a:gd name="T41" fmla="*/ 1 h 38"/>
                <a:gd name="T42" fmla="*/ 1 w 27"/>
                <a:gd name="T43" fmla="*/ 1 h 38"/>
                <a:gd name="T44" fmla="*/ 0 w 27"/>
                <a:gd name="T45" fmla="*/ 1 h 38"/>
                <a:gd name="T46" fmla="*/ 0 w 27"/>
                <a:gd name="T47" fmla="*/ 1 h 38"/>
                <a:gd name="T48" fmla="*/ 0 w 27"/>
                <a:gd name="T49" fmla="*/ 1 h 38"/>
                <a:gd name="T50" fmla="*/ 0 w 27"/>
                <a:gd name="T51" fmla="*/ 1 h 38"/>
                <a:gd name="T52" fmla="*/ 1 w 27"/>
                <a:gd name="T53" fmla="*/ 1 h 38"/>
                <a:gd name="T54" fmla="*/ 1 w 27"/>
                <a:gd name="T55" fmla="*/ 1 h 38"/>
                <a:gd name="T56" fmla="*/ 1 w 27"/>
                <a:gd name="T57" fmla="*/ 1 h 38"/>
                <a:gd name="T58" fmla="*/ 1 w 27"/>
                <a:gd name="T59" fmla="*/ 1 h 38"/>
                <a:gd name="T60" fmla="*/ 1 w 27"/>
                <a:gd name="T61" fmla="*/ 1 h 38"/>
                <a:gd name="T62" fmla="*/ 1 w 27"/>
                <a:gd name="T63" fmla="*/ 1 h 38"/>
                <a:gd name="T64" fmla="*/ 1 w 27"/>
                <a:gd name="T65" fmla="*/ 0 h 38"/>
                <a:gd name="T66" fmla="*/ 1 w 27"/>
                <a:gd name="T67" fmla="*/ 1 h 38"/>
                <a:gd name="T68" fmla="*/ 1 w 27"/>
                <a:gd name="T69" fmla="*/ 1 h 38"/>
                <a:gd name="T70" fmla="*/ 1 w 27"/>
                <a:gd name="T71" fmla="*/ 1 h 38"/>
                <a:gd name="T72" fmla="*/ 1 w 27"/>
                <a:gd name="T73" fmla="*/ 1 h 38"/>
                <a:gd name="T74" fmla="*/ 1 w 27"/>
                <a:gd name="T75" fmla="*/ 1 h 38"/>
                <a:gd name="T76" fmla="*/ 1 w 27"/>
                <a:gd name="T77" fmla="*/ 1 h 38"/>
                <a:gd name="T78" fmla="*/ 1 w 27"/>
                <a:gd name="T79" fmla="*/ 1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"/>
                <a:gd name="T121" fmla="*/ 0 h 38"/>
                <a:gd name="T122" fmla="*/ 27 w 27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" h="38">
                  <a:moveTo>
                    <a:pt x="27" y="13"/>
                  </a:moveTo>
                  <a:lnTo>
                    <a:pt x="27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7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0" name="Freeform 109"/>
            <p:cNvSpPr>
              <a:spLocks noChangeAspect="1"/>
            </p:cNvSpPr>
            <p:nvPr/>
          </p:nvSpPr>
          <p:spPr bwMode="auto">
            <a:xfrm>
              <a:off x="487" y="987"/>
              <a:ext cx="3" cy="11"/>
            </a:xfrm>
            <a:custGeom>
              <a:avLst/>
              <a:gdLst>
                <a:gd name="T0" fmla="*/ 1 w 6"/>
                <a:gd name="T1" fmla="*/ 0 h 20"/>
                <a:gd name="T2" fmla="*/ 1 w 6"/>
                <a:gd name="T3" fmla="*/ 0 h 20"/>
                <a:gd name="T4" fmla="*/ 1 w 6"/>
                <a:gd name="T5" fmla="*/ 1 h 20"/>
                <a:gd name="T6" fmla="*/ 1 w 6"/>
                <a:gd name="T7" fmla="*/ 1 h 20"/>
                <a:gd name="T8" fmla="*/ 1 w 6"/>
                <a:gd name="T9" fmla="*/ 1 h 20"/>
                <a:gd name="T10" fmla="*/ 1 w 6"/>
                <a:gd name="T11" fmla="*/ 1 h 20"/>
                <a:gd name="T12" fmla="*/ 1 w 6"/>
                <a:gd name="T13" fmla="*/ 1 h 20"/>
                <a:gd name="T14" fmla="*/ 1 w 6"/>
                <a:gd name="T15" fmla="*/ 1 h 20"/>
                <a:gd name="T16" fmla="*/ 1 w 6"/>
                <a:gd name="T17" fmla="*/ 1 h 20"/>
                <a:gd name="T18" fmla="*/ 1 w 6"/>
                <a:gd name="T19" fmla="*/ 1 h 20"/>
                <a:gd name="T20" fmla="*/ 1 w 6"/>
                <a:gd name="T21" fmla="*/ 1 h 20"/>
                <a:gd name="T22" fmla="*/ 1 w 6"/>
                <a:gd name="T23" fmla="*/ 1 h 20"/>
                <a:gd name="T24" fmla="*/ 1 w 6"/>
                <a:gd name="T25" fmla="*/ 1 h 20"/>
                <a:gd name="T26" fmla="*/ 1 w 6"/>
                <a:gd name="T27" fmla="*/ 1 h 20"/>
                <a:gd name="T28" fmla="*/ 1 w 6"/>
                <a:gd name="T29" fmla="*/ 1 h 20"/>
                <a:gd name="T30" fmla="*/ 1 w 6"/>
                <a:gd name="T31" fmla="*/ 1 h 20"/>
                <a:gd name="T32" fmla="*/ 0 w 6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0"/>
                <a:gd name="T53" fmla="*/ 6 w 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0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1" name="Freeform 110"/>
            <p:cNvSpPr>
              <a:spLocks noChangeAspect="1"/>
            </p:cNvSpPr>
            <p:nvPr/>
          </p:nvSpPr>
          <p:spPr bwMode="auto">
            <a:xfrm>
              <a:off x="478" y="998"/>
              <a:ext cx="9" cy="2"/>
            </a:xfrm>
            <a:custGeom>
              <a:avLst/>
              <a:gdLst>
                <a:gd name="T0" fmla="*/ 1 w 15"/>
                <a:gd name="T1" fmla="*/ 0 h 5"/>
                <a:gd name="T2" fmla="*/ 1 w 15"/>
                <a:gd name="T3" fmla="*/ 0 h 5"/>
                <a:gd name="T4" fmla="*/ 1 w 15"/>
                <a:gd name="T5" fmla="*/ 0 h 5"/>
                <a:gd name="T6" fmla="*/ 1 w 15"/>
                <a:gd name="T7" fmla="*/ 0 h 5"/>
                <a:gd name="T8" fmla="*/ 1 w 15"/>
                <a:gd name="T9" fmla="*/ 0 h 5"/>
                <a:gd name="T10" fmla="*/ 1 w 15"/>
                <a:gd name="T11" fmla="*/ 0 h 5"/>
                <a:gd name="T12" fmla="*/ 1 w 15"/>
                <a:gd name="T13" fmla="*/ 0 h 5"/>
                <a:gd name="T14" fmla="*/ 1 w 15"/>
                <a:gd name="T15" fmla="*/ 0 h 5"/>
                <a:gd name="T16" fmla="*/ 1 w 15"/>
                <a:gd name="T17" fmla="*/ 0 h 5"/>
                <a:gd name="T18" fmla="*/ 1 w 15"/>
                <a:gd name="T19" fmla="*/ 0 h 5"/>
                <a:gd name="T20" fmla="*/ 1 w 15"/>
                <a:gd name="T21" fmla="*/ 0 h 5"/>
                <a:gd name="T22" fmla="*/ 1 w 15"/>
                <a:gd name="T23" fmla="*/ 0 h 5"/>
                <a:gd name="T24" fmla="*/ 1 w 15"/>
                <a:gd name="T25" fmla="*/ 0 h 5"/>
                <a:gd name="T26" fmla="*/ 1 w 15"/>
                <a:gd name="T27" fmla="*/ 0 h 5"/>
                <a:gd name="T28" fmla="*/ 1 w 15"/>
                <a:gd name="T29" fmla="*/ 0 h 5"/>
                <a:gd name="T30" fmla="*/ 1 w 15"/>
                <a:gd name="T31" fmla="*/ 0 h 5"/>
                <a:gd name="T32" fmla="*/ 0 w 15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5"/>
                <a:gd name="T53" fmla="*/ 15 w 1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5">
                  <a:moveTo>
                    <a:pt x="15" y="0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2" name="Freeform 111"/>
            <p:cNvSpPr>
              <a:spLocks noChangeAspect="1"/>
            </p:cNvSpPr>
            <p:nvPr/>
          </p:nvSpPr>
          <p:spPr bwMode="auto">
            <a:xfrm>
              <a:off x="475" y="996"/>
              <a:ext cx="3" cy="4"/>
            </a:xfrm>
            <a:custGeom>
              <a:avLst/>
              <a:gdLst>
                <a:gd name="T0" fmla="*/ 1 w 6"/>
                <a:gd name="T1" fmla="*/ 1 h 8"/>
                <a:gd name="T2" fmla="*/ 1 w 6"/>
                <a:gd name="T3" fmla="*/ 1 h 8"/>
                <a:gd name="T4" fmla="*/ 1 w 6"/>
                <a:gd name="T5" fmla="*/ 1 h 8"/>
                <a:gd name="T6" fmla="*/ 1 w 6"/>
                <a:gd name="T7" fmla="*/ 1 h 8"/>
                <a:gd name="T8" fmla="*/ 1 w 6"/>
                <a:gd name="T9" fmla="*/ 1 h 8"/>
                <a:gd name="T10" fmla="*/ 1 w 6"/>
                <a:gd name="T11" fmla="*/ 1 h 8"/>
                <a:gd name="T12" fmla="*/ 1 w 6"/>
                <a:gd name="T13" fmla="*/ 1 h 8"/>
                <a:gd name="T14" fmla="*/ 1 w 6"/>
                <a:gd name="T15" fmla="*/ 1 h 8"/>
                <a:gd name="T16" fmla="*/ 1 w 6"/>
                <a:gd name="T17" fmla="*/ 1 h 8"/>
                <a:gd name="T18" fmla="*/ 1 w 6"/>
                <a:gd name="T19" fmla="*/ 1 h 8"/>
                <a:gd name="T20" fmla="*/ 1 w 6"/>
                <a:gd name="T21" fmla="*/ 1 h 8"/>
                <a:gd name="T22" fmla="*/ 1 w 6"/>
                <a:gd name="T23" fmla="*/ 1 h 8"/>
                <a:gd name="T24" fmla="*/ 0 w 6"/>
                <a:gd name="T25" fmla="*/ 1 h 8"/>
                <a:gd name="T26" fmla="*/ 0 w 6"/>
                <a:gd name="T27" fmla="*/ 1 h 8"/>
                <a:gd name="T28" fmla="*/ 0 w 6"/>
                <a:gd name="T29" fmla="*/ 1 h 8"/>
                <a:gd name="T30" fmla="*/ 0 w 6"/>
                <a:gd name="T31" fmla="*/ 0 h 8"/>
                <a:gd name="T32" fmla="*/ 0 w 6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8"/>
                <a:gd name="T53" fmla="*/ 6 w 6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8">
                  <a:moveTo>
                    <a:pt x="6" y="8"/>
                  </a:move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3" name="Freeform 112"/>
            <p:cNvSpPr>
              <a:spLocks noChangeAspect="1"/>
            </p:cNvSpPr>
            <p:nvPr/>
          </p:nvSpPr>
          <p:spPr bwMode="auto">
            <a:xfrm>
              <a:off x="475" y="979"/>
              <a:ext cx="9" cy="17"/>
            </a:xfrm>
            <a:custGeom>
              <a:avLst/>
              <a:gdLst>
                <a:gd name="T0" fmla="*/ 0 w 17"/>
                <a:gd name="T1" fmla="*/ 1 h 30"/>
                <a:gd name="T2" fmla="*/ 0 w 17"/>
                <a:gd name="T3" fmla="*/ 1 h 30"/>
                <a:gd name="T4" fmla="*/ 0 w 17"/>
                <a:gd name="T5" fmla="*/ 1 h 30"/>
                <a:gd name="T6" fmla="*/ 0 w 17"/>
                <a:gd name="T7" fmla="*/ 1 h 30"/>
                <a:gd name="T8" fmla="*/ 0 w 17"/>
                <a:gd name="T9" fmla="*/ 1 h 30"/>
                <a:gd name="T10" fmla="*/ 1 w 17"/>
                <a:gd name="T11" fmla="*/ 1 h 30"/>
                <a:gd name="T12" fmla="*/ 1 w 17"/>
                <a:gd name="T13" fmla="*/ 1 h 30"/>
                <a:gd name="T14" fmla="*/ 1 w 17"/>
                <a:gd name="T15" fmla="*/ 1 h 30"/>
                <a:gd name="T16" fmla="*/ 1 w 17"/>
                <a:gd name="T17" fmla="*/ 1 h 30"/>
                <a:gd name="T18" fmla="*/ 1 w 17"/>
                <a:gd name="T19" fmla="*/ 1 h 30"/>
                <a:gd name="T20" fmla="*/ 1 w 17"/>
                <a:gd name="T21" fmla="*/ 1 h 30"/>
                <a:gd name="T22" fmla="*/ 1 w 17"/>
                <a:gd name="T23" fmla="*/ 1 h 30"/>
                <a:gd name="T24" fmla="*/ 1 w 17"/>
                <a:gd name="T25" fmla="*/ 1 h 30"/>
                <a:gd name="T26" fmla="*/ 1 w 17"/>
                <a:gd name="T27" fmla="*/ 1 h 30"/>
                <a:gd name="T28" fmla="*/ 1 w 17"/>
                <a:gd name="T29" fmla="*/ 1 h 30"/>
                <a:gd name="T30" fmla="*/ 1 w 17"/>
                <a:gd name="T31" fmla="*/ 1 h 30"/>
                <a:gd name="T32" fmla="*/ 1 w 17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0"/>
                <a:gd name="T53" fmla="*/ 17 w 1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0">
                  <a:moveTo>
                    <a:pt x="0" y="30"/>
                  </a:move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6" y="9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4" name="Freeform 113"/>
            <p:cNvSpPr>
              <a:spLocks noChangeAspect="1"/>
            </p:cNvSpPr>
            <p:nvPr/>
          </p:nvSpPr>
          <p:spPr bwMode="auto">
            <a:xfrm>
              <a:off x="484" y="979"/>
              <a:ext cx="6" cy="8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1 w 10"/>
                <a:gd name="T5" fmla="*/ 0 h 13"/>
                <a:gd name="T6" fmla="*/ 1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1 h 13"/>
                <a:gd name="T14" fmla="*/ 1 w 10"/>
                <a:gd name="T15" fmla="*/ 1 h 13"/>
                <a:gd name="T16" fmla="*/ 1 w 10"/>
                <a:gd name="T17" fmla="*/ 1 h 13"/>
                <a:gd name="T18" fmla="*/ 1 w 10"/>
                <a:gd name="T19" fmla="*/ 1 h 13"/>
                <a:gd name="T20" fmla="*/ 1 w 10"/>
                <a:gd name="T21" fmla="*/ 1 h 13"/>
                <a:gd name="T22" fmla="*/ 1 w 10"/>
                <a:gd name="T23" fmla="*/ 1 h 13"/>
                <a:gd name="T24" fmla="*/ 1 w 10"/>
                <a:gd name="T25" fmla="*/ 1 h 13"/>
                <a:gd name="T26" fmla="*/ 1 w 10"/>
                <a:gd name="T27" fmla="*/ 1 h 13"/>
                <a:gd name="T28" fmla="*/ 1 w 10"/>
                <a:gd name="T29" fmla="*/ 1 h 13"/>
                <a:gd name="T30" fmla="*/ 1 w 10"/>
                <a:gd name="T31" fmla="*/ 1 h 13"/>
                <a:gd name="T32" fmla="*/ 1 w 10"/>
                <a:gd name="T33" fmla="*/ 1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3"/>
                <a:gd name="T53" fmla="*/ 10 w 1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5" name="Freeform 114"/>
            <p:cNvSpPr>
              <a:spLocks noChangeAspect="1"/>
            </p:cNvSpPr>
            <p:nvPr/>
          </p:nvSpPr>
          <p:spPr bwMode="auto">
            <a:xfrm>
              <a:off x="458" y="980"/>
              <a:ext cx="10" cy="14"/>
            </a:xfrm>
            <a:custGeom>
              <a:avLst/>
              <a:gdLst>
                <a:gd name="T0" fmla="*/ 1 w 18"/>
                <a:gd name="T1" fmla="*/ 1 h 26"/>
                <a:gd name="T2" fmla="*/ 1 w 18"/>
                <a:gd name="T3" fmla="*/ 1 h 26"/>
                <a:gd name="T4" fmla="*/ 1 w 18"/>
                <a:gd name="T5" fmla="*/ 1 h 26"/>
                <a:gd name="T6" fmla="*/ 1 w 18"/>
                <a:gd name="T7" fmla="*/ 1 h 26"/>
                <a:gd name="T8" fmla="*/ 1 w 18"/>
                <a:gd name="T9" fmla="*/ 1 h 26"/>
                <a:gd name="T10" fmla="*/ 1 w 18"/>
                <a:gd name="T11" fmla="*/ 1 h 26"/>
                <a:gd name="T12" fmla="*/ 1 w 18"/>
                <a:gd name="T13" fmla="*/ 1 h 26"/>
                <a:gd name="T14" fmla="*/ 1 w 18"/>
                <a:gd name="T15" fmla="*/ 1 h 26"/>
                <a:gd name="T16" fmla="*/ 1 w 18"/>
                <a:gd name="T17" fmla="*/ 1 h 26"/>
                <a:gd name="T18" fmla="*/ 1 w 18"/>
                <a:gd name="T19" fmla="*/ 1 h 26"/>
                <a:gd name="T20" fmla="*/ 1 w 18"/>
                <a:gd name="T21" fmla="*/ 1 h 26"/>
                <a:gd name="T22" fmla="*/ 1 w 18"/>
                <a:gd name="T23" fmla="*/ 1 h 26"/>
                <a:gd name="T24" fmla="*/ 1 w 18"/>
                <a:gd name="T25" fmla="*/ 1 h 26"/>
                <a:gd name="T26" fmla="*/ 1 w 18"/>
                <a:gd name="T27" fmla="*/ 1 h 26"/>
                <a:gd name="T28" fmla="*/ 1 w 18"/>
                <a:gd name="T29" fmla="*/ 1 h 26"/>
                <a:gd name="T30" fmla="*/ 1 w 18"/>
                <a:gd name="T31" fmla="*/ 1 h 26"/>
                <a:gd name="T32" fmla="*/ 1 w 18"/>
                <a:gd name="T33" fmla="*/ 1 h 26"/>
                <a:gd name="T34" fmla="*/ 0 w 18"/>
                <a:gd name="T35" fmla="*/ 1 h 26"/>
                <a:gd name="T36" fmla="*/ 1 w 18"/>
                <a:gd name="T37" fmla="*/ 1 h 26"/>
                <a:gd name="T38" fmla="*/ 1 w 18"/>
                <a:gd name="T39" fmla="*/ 1 h 26"/>
                <a:gd name="T40" fmla="*/ 1 w 18"/>
                <a:gd name="T41" fmla="*/ 1 h 26"/>
                <a:gd name="T42" fmla="*/ 1 w 18"/>
                <a:gd name="T43" fmla="*/ 1 h 26"/>
                <a:gd name="T44" fmla="*/ 1 w 18"/>
                <a:gd name="T45" fmla="*/ 1 h 26"/>
                <a:gd name="T46" fmla="*/ 1 w 18"/>
                <a:gd name="T47" fmla="*/ 1 h 26"/>
                <a:gd name="T48" fmla="*/ 1 w 18"/>
                <a:gd name="T49" fmla="*/ 1 h 26"/>
                <a:gd name="T50" fmla="*/ 1 w 18"/>
                <a:gd name="T51" fmla="*/ 1 h 26"/>
                <a:gd name="T52" fmla="*/ 1 w 18"/>
                <a:gd name="T53" fmla="*/ 1 h 26"/>
                <a:gd name="T54" fmla="*/ 1 w 18"/>
                <a:gd name="T55" fmla="*/ 1 h 26"/>
                <a:gd name="T56" fmla="*/ 1 w 18"/>
                <a:gd name="T57" fmla="*/ 1 h 26"/>
                <a:gd name="T58" fmla="*/ 1 w 18"/>
                <a:gd name="T59" fmla="*/ 1 h 26"/>
                <a:gd name="T60" fmla="*/ 1 w 18"/>
                <a:gd name="T61" fmla="*/ 1 h 26"/>
                <a:gd name="T62" fmla="*/ 1 w 18"/>
                <a:gd name="T63" fmla="*/ 1 h 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26"/>
                <a:gd name="T98" fmla="*/ 18 w 18"/>
                <a:gd name="T99" fmla="*/ 26 h 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26">
                  <a:moveTo>
                    <a:pt x="18" y="14"/>
                  </a:moveTo>
                  <a:lnTo>
                    <a:pt x="16" y="15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6" name="Freeform 115"/>
            <p:cNvSpPr>
              <a:spLocks noChangeAspect="1"/>
            </p:cNvSpPr>
            <p:nvPr/>
          </p:nvSpPr>
          <p:spPr bwMode="auto">
            <a:xfrm>
              <a:off x="463" y="988"/>
              <a:ext cx="5" cy="6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1 h 12"/>
                <a:gd name="T4" fmla="*/ 1 w 9"/>
                <a:gd name="T5" fmla="*/ 1 h 12"/>
                <a:gd name="T6" fmla="*/ 1 w 9"/>
                <a:gd name="T7" fmla="*/ 1 h 12"/>
                <a:gd name="T8" fmla="*/ 1 w 9"/>
                <a:gd name="T9" fmla="*/ 1 h 12"/>
                <a:gd name="T10" fmla="*/ 1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1 w 9"/>
                <a:gd name="T27" fmla="*/ 1 h 12"/>
                <a:gd name="T28" fmla="*/ 1 w 9"/>
                <a:gd name="T29" fmla="*/ 1 h 12"/>
                <a:gd name="T30" fmla="*/ 0 w 9"/>
                <a:gd name="T31" fmla="*/ 1 h 12"/>
                <a:gd name="T32" fmla="*/ 0 w 9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2"/>
                <a:gd name="T53" fmla="*/ 9 w 9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2">
                  <a:moveTo>
                    <a:pt x="9" y="0"/>
                  </a:move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7" name="Freeform 116"/>
            <p:cNvSpPr>
              <a:spLocks noChangeAspect="1"/>
            </p:cNvSpPr>
            <p:nvPr/>
          </p:nvSpPr>
          <p:spPr bwMode="auto">
            <a:xfrm>
              <a:off x="459" y="993"/>
              <a:ext cx="4" cy="1"/>
            </a:xfrm>
            <a:custGeom>
              <a:avLst/>
              <a:gdLst>
                <a:gd name="T0" fmla="*/ 1 w 7"/>
                <a:gd name="T1" fmla="*/ 0 h 3"/>
                <a:gd name="T2" fmla="*/ 1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1 w 7"/>
                <a:gd name="T11" fmla="*/ 0 h 3"/>
                <a:gd name="T12" fmla="*/ 1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1 w 7"/>
                <a:gd name="T19" fmla="*/ 0 h 3"/>
                <a:gd name="T20" fmla="*/ 1 w 7"/>
                <a:gd name="T21" fmla="*/ 0 h 3"/>
                <a:gd name="T22" fmla="*/ 1 w 7"/>
                <a:gd name="T23" fmla="*/ 0 h 3"/>
                <a:gd name="T24" fmla="*/ 1 w 7"/>
                <a:gd name="T25" fmla="*/ 0 h 3"/>
                <a:gd name="T26" fmla="*/ 0 w 7"/>
                <a:gd name="T27" fmla="*/ 0 h 3"/>
                <a:gd name="T28" fmla="*/ 0 w 7"/>
                <a:gd name="T29" fmla="*/ 0 h 3"/>
                <a:gd name="T30" fmla="*/ 0 w 7"/>
                <a:gd name="T31" fmla="*/ 0 h 3"/>
                <a:gd name="T32" fmla="*/ 0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7" y="3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8" name="Freeform 117"/>
            <p:cNvSpPr>
              <a:spLocks noChangeAspect="1"/>
            </p:cNvSpPr>
            <p:nvPr/>
          </p:nvSpPr>
          <p:spPr bwMode="auto">
            <a:xfrm>
              <a:off x="458" y="980"/>
              <a:ext cx="5" cy="13"/>
            </a:xfrm>
            <a:custGeom>
              <a:avLst/>
              <a:gdLst>
                <a:gd name="T0" fmla="*/ 1 w 10"/>
                <a:gd name="T1" fmla="*/ 1 h 23"/>
                <a:gd name="T2" fmla="*/ 1 w 10"/>
                <a:gd name="T3" fmla="*/ 1 h 23"/>
                <a:gd name="T4" fmla="*/ 0 w 10"/>
                <a:gd name="T5" fmla="*/ 1 h 23"/>
                <a:gd name="T6" fmla="*/ 0 w 10"/>
                <a:gd name="T7" fmla="*/ 1 h 23"/>
                <a:gd name="T8" fmla="*/ 0 w 10"/>
                <a:gd name="T9" fmla="*/ 1 h 23"/>
                <a:gd name="T10" fmla="*/ 1 w 10"/>
                <a:gd name="T11" fmla="*/ 1 h 23"/>
                <a:gd name="T12" fmla="*/ 1 w 10"/>
                <a:gd name="T13" fmla="*/ 1 h 23"/>
                <a:gd name="T14" fmla="*/ 1 w 10"/>
                <a:gd name="T15" fmla="*/ 1 h 23"/>
                <a:gd name="T16" fmla="*/ 1 w 10"/>
                <a:gd name="T17" fmla="*/ 1 h 23"/>
                <a:gd name="T18" fmla="*/ 1 w 10"/>
                <a:gd name="T19" fmla="*/ 1 h 23"/>
                <a:gd name="T20" fmla="*/ 1 w 10"/>
                <a:gd name="T21" fmla="*/ 1 h 23"/>
                <a:gd name="T22" fmla="*/ 1 w 10"/>
                <a:gd name="T23" fmla="*/ 1 h 23"/>
                <a:gd name="T24" fmla="*/ 1 w 10"/>
                <a:gd name="T25" fmla="*/ 1 h 23"/>
                <a:gd name="T26" fmla="*/ 1 w 10"/>
                <a:gd name="T27" fmla="*/ 1 h 23"/>
                <a:gd name="T28" fmla="*/ 1 w 10"/>
                <a:gd name="T29" fmla="*/ 1 h 23"/>
                <a:gd name="T30" fmla="*/ 1 w 10"/>
                <a:gd name="T31" fmla="*/ 1 h 23"/>
                <a:gd name="T32" fmla="*/ 1 w 10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3"/>
                <a:gd name="T53" fmla="*/ 10 w 1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3">
                  <a:moveTo>
                    <a:pt x="2" y="23"/>
                  </a:moveTo>
                  <a:lnTo>
                    <a:pt x="2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99" name="Freeform 118"/>
            <p:cNvSpPr>
              <a:spLocks noChangeAspect="1"/>
            </p:cNvSpPr>
            <p:nvPr/>
          </p:nvSpPr>
          <p:spPr bwMode="auto">
            <a:xfrm>
              <a:off x="463" y="980"/>
              <a:ext cx="5" cy="8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1 w 8"/>
                <a:gd name="T11" fmla="*/ 1 h 14"/>
                <a:gd name="T12" fmla="*/ 1 w 8"/>
                <a:gd name="T13" fmla="*/ 1 h 14"/>
                <a:gd name="T14" fmla="*/ 1 w 8"/>
                <a:gd name="T15" fmla="*/ 1 h 14"/>
                <a:gd name="T16" fmla="*/ 1 w 8"/>
                <a:gd name="T17" fmla="*/ 1 h 14"/>
                <a:gd name="T18" fmla="*/ 1 w 8"/>
                <a:gd name="T19" fmla="*/ 1 h 14"/>
                <a:gd name="T20" fmla="*/ 1 w 8"/>
                <a:gd name="T21" fmla="*/ 1 h 14"/>
                <a:gd name="T22" fmla="*/ 1 w 8"/>
                <a:gd name="T23" fmla="*/ 1 h 14"/>
                <a:gd name="T24" fmla="*/ 1 w 8"/>
                <a:gd name="T25" fmla="*/ 1 h 14"/>
                <a:gd name="T26" fmla="*/ 1 w 8"/>
                <a:gd name="T27" fmla="*/ 1 h 14"/>
                <a:gd name="T28" fmla="*/ 1 w 8"/>
                <a:gd name="T29" fmla="*/ 1 h 14"/>
                <a:gd name="T30" fmla="*/ 1 w 8"/>
                <a:gd name="T31" fmla="*/ 1 h 14"/>
                <a:gd name="T32" fmla="*/ 1 w 8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4"/>
                <a:gd name="T53" fmla="*/ 8 w 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4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0" name="Freeform 119"/>
            <p:cNvSpPr>
              <a:spLocks noChangeAspect="1"/>
            </p:cNvSpPr>
            <p:nvPr/>
          </p:nvSpPr>
          <p:spPr bwMode="auto">
            <a:xfrm>
              <a:off x="522" y="1056"/>
              <a:ext cx="207" cy="157"/>
            </a:xfrm>
            <a:custGeom>
              <a:avLst/>
              <a:gdLst>
                <a:gd name="T0" fmla="*/ 1 w 376"/>
                <a:gd name="T1" fmla="*/ 1 h 285"/>
                <a:gd name="T2" fmla="*/ 1 w 376"/>
                <a:gd name="T3" fmla="*/ 1 h 285"/>
                <a:gd name="T4" fmla="*/ 1 w 376"/>
                <a:gd name="T5" fmla="*/ 1 h 285"/>
                <a:gd name="T6" fmla="*/ 1 w 376"/>
                <a:gd name="T7" fmla="*/ 1 h 285"/>
                <a:gd name="T8" fmla="*/ 1 w 376"/>
                <a:gd name="T9" fmla="*/ 1 h 285"/>
                <a:gd name="T10" fmla="*/ 1 w 376"/>
                <a:gd name="T11" fmla="*/ 1 h 285"/>
                <a:gd name="T12" fmla="*/ 1 w 376"/>
                <a:gd name="T13" fmla="*/ 1 h 285"/>
                <a:gd name="T14" fmla="*/ 1 w 376"/>
                <a:gd name="T15" fmla="*/ 1 h 285"/>
                <a:gd name="T16" fmla="*/ 1 w 376"/>
                <a:gd name="T17" fmla="*/ 1 h 285"/>
                <a:gd name="T18" fmla="*/ 1 w 376"/>
                <a:gd name="T19" fmla="*/ 1 h 285"/>
                <a:gd name="T20" fmla="*/ 1 w 376"/>
                <a:gd name="T21" fmla="*/ 1 h 285"/>
                <a:gd name="T22" fmla="*/ 1 w 376"/>
                <a:gd name="T23" fmla="*/ 1 h 285"/>
                <a:gd name="T24" fmla="*/ 1 w 376"/>
                <a:gd name="T25" fmla="*/ 1 h 285"/>
                <a:gd name="T26" fmla="*/ 1 w 376"/>
                <a:gd name="T27" fmla="*/ 1 h 285"/>
                <a:gd name="T28" fmla="*/ 1 w 376"/>
                <a:gd name="T29" fmla="*/ 1 h 285"/>
                <a:gd name="T30" fmla="*/ 1 w 376"/>
                <a:gd name="T31" fmla="*/ 1 h 285"/>
                <a:gd name="T32" fmla="*/ 1 w 376"/>
                <a:gd name="T33" fmla="*/ 1 h 285"/>
                <a:gd name="T34" fmla="*/ 1 w 376"/>
                <a:gd name="T35" fmla="*/ 1 h 285"/>
                <a:gd name="T36" fmla="*/ 1 w 376"/>
                <a:gd name="T37" fmla="*/ 1 h 285"/>
                <a:gd name="T38" fmla="*/ 1 w 376"/>
                <a:gd name="T39" fmla="*/ 1 h 285"/>
                <a:gd name="T40" fmla="*/ 1 w 376"/>
                <a:gd name="T41" fmla="*/ 1 h 285"/>
                <a:gd name="T42" fmla="*/ 1 w 376"/>
                <a:gd name="T43" fmla="*/ 1 h 285"/>
                <a:gd name="T44" fmla="*/ 1 w 376"/>
                <a:gd name="T45" fmla="*/ 1 h 285"/>
                <a:gd name="T46" fmla="*/ 1 w 376"/>
                <a:gd name="T47" fmla="*/ 1 h 285"/>
                <a:gd name="T48" fmla="*/ 1 w 376"/>
                <a:gd name="T49" fmla="*/ 1 h 285"/>
                <a:gd name="T50" fmla="*/ 1 w 376"/>
                <a:gd name="T51" fmla="*/ 1 h 285"/>
                <a:gd name="T52" fmla="*/ 1 w 376"/>
                <a:gd name="T53" fmla="*/ 1 h 285"/>
                <a:gd name="T54" fmla="*/ 1 w 376"/>
                <a:gd name="T55" fmla="*/ 1 h 285"/>
                <a:gd name="T56" fmla="*/ 1 w 376"/>
                <a:gd name="T57" fmla="*/ 1 h 285"/>
                <a:gd name="T58" fmla="*/ 1 w 376"/>
                <a:gd name="T59" fmla="*/ 1 h 285"/>
                <a:gd name="T60" fmla="*/ 1 w 376"/>
                <a:gd name="T61" fmla="*/ 1 h 285"/>
                <a:gd name="T62" fmla="*/ 1 w 376"/>
                <a:gd name="T63" fmla="*/ 1 h 285"/>
                <a:gd name="T64" fmla="*/ 1 w 376"/>
                <a:gd name="T65" fmla="*/ 1 h 285"/>
                <a:gd name="T66" fmla="*/ 1 w 376"/>
                <a:gd name="T67" fmla="*/ 1 h 285"/>
                <a:gd name="T68" fmla="*/ 1 w 376"/>
                <a:gd name="T69" fmla="*/ 1 h 285"/>
                <a:gd name="T70" fmla="*/ 1 w 376"/>
                <a:gd name="T71" fmla="*/ 1 h 285"/>
                <a:gd name="T72" fmla="*/ 1 w 376"/>
                <a:gd name="T73" fmla="*/ 1 h 285"/>
                <a:gd name="T74" fmla="*/ 1 w 376"/>
                <a:gd name="T75" fmla="*/ 1 h 285"/>
                <a:gd name="T76" fmla="*/ 1 w 376"/>
                <a:gd name="T77" fmla="*/ 1 h 285"/>
                <a:gd name="T78" fmla="*/ 1 w 376"/>
                <a:gd name="T79" fmla="*/ 1 h 285"/>
                <a:gd name="T80" fmla="*/ 1 w 376"/>
                <a:gd name="T81" fmla="*/ 1 h 285"/>
                <a:gd name="T82" fmla="*/ 1 w 376"/>
                <a:gd name="T83" fmla="*/ 1 h 285"/>
                <a:gd name="T84" fmla="*/ 1 w 376"/>
                <a:gd name="T85" fmla="*/ 1 h 285"/>
                <a:gd name="T86" fmla="*/ 1 w 376"/>
                <a:gd name="T87" fmla="*/ 1 h 285"/>
                <a:gd name="T88" fmla="*/ 1 w 376"/>
                <a:gd name="T89" fmla="*/ 1 h 285"/>
                <a:gd name="T90" fmla="*/ 1 w 376"/>
                <a:gd name="T91" fmla="*/ 1 h 285"/>
                <a:gd name="T92" fmla="*/ 1 w 376"/>
                <a:gd name="T93" fmla="*/ 1 h 285"/>
                <a:gd name="T94" fmla="*/ 1 w 376"/>
                <a:gd name="T95" fmla="*/ 1 h 285"/>
                <a:gd name="T96" fmla="*/ 1 w 376"/>
                <a:gd name="T97" fmla="*/ 1 h 285"/>
                <a:gd name="T98" fmla="*/ 1 w 376"/>
                <a:gd name="T99" fmla="*/ 1 h 285"/>
                <a:gd name="T100" fmla="*/ 1 w 376"/>
                <a:gd name="T101" fmla="*/ 1 h 285"/>
                <a:gd name="T102" fmla="*/ 1 w 376"/>
                <a:gd name="T103" fmla="*/ 1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6"/>
                <a:gd name="T157" fmla="*/ 0 h 285"/>
                <a:gd name="T158" fmla="*/ 376 w 376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6" h="285">
                  <a:moveTo>
                    <a:pt x="374" y="9"/>
                  </a:moveTo>
                  <a:lnTo>
                    <a:pt x="376" y="12"/>
                  </a:lnTo>
                  <a:lnTo>
                    <a:pt x="376" y="14"/>
                  </a:lnTo>
                  <a:lnTo>
                    <a:pt x="376" y="17"/>
                  </a:lnTo>
                  <a:lnTo>
                    <a:pt x="376" y="18"/>
                  </a:lnTo>
                  <a:lnTo>
                    <a:pt x="374" y="21"/>
                  </a:lnTo>
                  <a:lnTo>
                    <a:pt x="374" y="22"/>
                  </a:lnTo>
                  <a:lnTo>
                    <a:pt x="373" y="25"/>
                  </a:lnTo>
                  <a:lnTo>
                    <a:pt x="371" y="27"/>
                  </a:lnTo>
                  <a:lnTo>
                    <a:pt x="370" y="28"/>
                  </a:lnTo>
                  <a:lnTo>
                    <a:pt x="370" y="31"/>
                  </a:lnTo>
                  <a:lnTo>
                    <a:pt x="368" y="33"/>
                  </a:lnTo>
                  <a:lnTo>
                    <a:pt x="367" y="34"/>
                  </a:lnTo>
                  <a:lnTo>
                    <a:pt x="365" y="37"/>
                  </a:lnTo>
                  <a:lnTo>
                    <a:pt x="365" y="39"/>
                  </a:lnTo>
                  <a:lnTo>
                    <a:pt x="364" y="40"/>
                  </a:lnTo>
                  <a:lnTo>
                    <a:pt x="364" y="43"/>
                  </a:lnTo>
                  <a:lnTo>
                    <a:pt x="361" y="46"/>
                  </a:lnTo>
                  <a:lnTo>
                    <a:pt x="359" y="49"/>
                  </a:lnTo>
                  <a:lnTo>
                    <a:pt x="358" y="52"/>
                  </a:lnTo>
                  <a:lnTo>
                    <a:pt x="356" y="57"/>
                  </a:lnTo>
                  <a:lnTo>
                    <a:pt x="355" y="59"/>
                  </a:lnTo>
                  <a:lnTo>
                    <a:pt x="352" y="62"/>
                  </a:lnTo>
                  <a:lnTo>
                    <a:pt x="350" y="65"/>
                  </a:lnTo>
                  <a:lnTo>
                    <a:pt x="349" y="68"/>
                  </a:lnTo>
                  <a:lnTo>
                    <a:pt x="347" y="73"/>
                  </a:lnTo>
                  <a:lnTo>
                    <a:pt x="344" y="76"/>
                  </a:lnTo>
                  <a:lnTo>
                    <a:pt x="343" y="79"/>
                  </a:lnTo>
                  <a:lnTo>
                    <a:pt x="342" y="82"/>
                  </a:lnTo>
                  <a:lnTo>
                    <a:pt x="339" y="85"/>
                  </a:lnTo>
                  <a:lnTo>
                    <a:pt x="337" y="88"/>
                  </a:lnTo>
                  <a:lnTo>
                    <a:pt x="334" y="91"/>
                  </a:lnTo>
                  <a:lnTo>
                    <a:pt x="333" y="94"/>
                  </a:lnTo>
                  <a:lnTo>
                    <a:pt x="331" y="97"/>
                  </a:lnTo>
                  <a:lnTo>
                    <a:pt x="330" y="100"/>
                  </a:lnTo>
                  <a:lnTo>
                    <a:pt x="330" y="102"/>
                  </a:lnTo>
                  <a:lnTo>
                    <a:pt x="328" y="107"/>
                  </a:lnTo>
                  <a:lnTo>
                    <a:pt x="328" y="110"/>
                  </a:lnTo>
                  <a:lnTo>
                    <a:pt x="328" y="113"/>
                  </a:lnTo>
                  <a:lnTo>
                    <a:pt x="327" y="116"/>
                  </a:lnTo>
                  <a:lnTo>
                    <a:pt x="327" y="119"/>
                  </a:lnTo>
                  <a:lnTo>
                    <a:pt x="325" y="122"/>
                  </a:lnTo>
                  <a:lnTo>
                    <a:pt x="325" y="126"/>
                  </a:lnTo>
                  <a:lnTo>
                    <a:pt x="324" y="129"/>
                  </a:lnTo>
                  <a:lnTo>
                    <a:pt x="324" y="132"/>
                  </a:lnTo>
                  <a:lnTo>
                    <a:pt x="322" y="135"/>
                  </a:lnTo>
                  <a:lnTo>
                    <a:pt x="321" y="138"/>
                  </a:lnTo>
                  <a:lnTo>
                    <a:pt x="318" y="141"/>
                  </a:lnTo>
                  <a:lnTo>
                    <a:pt x="316" y="142"/>
                  </a:lnTo>
                  <a:lnTo>
                    <a:pt x="312" y="150"/>
                  </a:lnTo>
                  <a:lnTo>
                    <a:pt x="306" y="159"/>
                  </a:lnTo>
                  <a:lnTo>
                    <a:pt x="302" y="166"/>
                  </a:lnTo>
                  <a:lnTo>
                    <a:pt x="296" y="174"/>
                  </a:lnTo>
                  <a:lnTo>
                    <a:pt x="290" y="181"/>
                  </a:lnTo>
                  <a:lnTo>
                    <a:pt x="285" y="188"/>
                  </a:lnTo>
                  <a:lnTo>
                    <a:pt x="279" y="194"/>
                  </a:lnTo>
                  <a:lnTo>
                    <a:pt x="273" y="202"/>
                  </a:lnTo>
                  <a:lnTo>
                    <a:pt x="269" y="209"/>
                  </a:lnTo>
                  <a:lnTo>
                    <a:pt x="263" y="217"/>
                  </a:lnTo>
                  <a:lnTo>
                    <a:pt x="257" y="224"/>
                  </a:lnTo>
                  <a:lnTo>
                    <a:pt x="253" y="231"/>
                  </a:lnTo>
                  <a:lnTo>
                    <a:pt x="247" y="239"/>
                  </a:lnTo>
                  <a:lnTo>
                    <a:pt x="241" y="246"/>
                  </a:lnTo>
                  <a:lnTo>
                    <a:pt x="236" y="254"/>
                  </a:lnTo>
                  <a:lnTo>
                    <a:pt x="231" y="261"/>
                  </a:lnTo>
                  <a:lnTo>
                    <a:pt x="229" y="262"/>
                  </a:lnTo>
                  <a:lnTo>
                    <a:pt x="229" y="264"/>
                  </a:lnTo>
                  <a:lnTo>
                    <a:pt x="228" y="265"/>
                  </a:lnTo>
                  <a:lnTo>
                    <a:pt x="228" y="268"/>
                  </a:lnTo>
                  <a:lnTo>
                    <a:pt x="226" y="270"/>
                  </a:lnTo>
                  <a:lnTo>
                    <a:pt x="226" y="273"/>
                  </a:lnTo>
                  <a:lnTo>
                    <a:pt x="225" y="274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22" y="280"/>
                  </a:lnTo>
                  <a:lnTo>
                    <a:pt x="220" y="282"/>
                  </a:lnTo>
                  <a:lnTo>
                    <a:pt x="219" y="283"/>
                  </a:lnTo>
                  <a:lnTo>
                    <a:pt x="217" y="285"/>
                  </a:lnTo>
                  <a:lnTo>
                    <a:pt x="216" y="285"/>
                  </a:lnTo>
                  <a:lnTo>
                    <a:pt x="213" y="285"/>
                  </a:lnTo>
                  <a:lnTo>
                    <a:pt x="211" y="285"/>
                  </a:lnTo>
                  <a:lnTo>
                    <a:pt x="204" y="280"/>
                  </a:lnTo>
                  <a:lnTo>
                    <a:pt x="198" y="274"/>
                  </a:lnTo>
                  <a:lnTo>
                    <a:pt x="191" y="270"/>
                  </a:lnTo>
                  <a:lnTo>
                    <a:pt x="185" y="264"/>
                  </a:lnTo>
                  <a:lnTo>
                    <a:pt x="179" y="258"/>
                  </a:lnTo>
                  <a:lnTo>
                    <a:pt x="173" y="252"/>
                  </a:lnTo>
                  <a:lnTo>
                    <a:pt x="165" y="246"/>
                  </a:lnTo>
                  <a:lnTo>
                    <a:pt x="159" y="242"/>
                  </a:lnTo>
                  <a:lnTo>
                    <a:pt x="154" y="236"/>
                  </a:lnTo>
                  <a:lnTo>
                    <a:pt x="148" y="230"/>
                  </a:lnTo>
                  <a:lnTo>
                    <a:pt x="142" y="224"/>
                  </a:lnTo>
                  <a:lnTo>
                    <a:pt x="134" y="218"/>
                  </a:lnTo>
                  <a:lnTo>
                    <a:pt x="128" y="212"/>
                  </a:lnTo>
                  <a:lnTo>
                    <a:pt x="122" y="208"/>
                  </a:lnTo>
                  <a:lnTo>
                    <a:pt x="115" y="202"/>
                  </a:lnTo>
                  <a:lnTo>
                    <a:pt x="109" y="197"/>
                  </a:lnTo>
                  <a:lnTo>
                    <a:pt x="106" y="194"/>
                  </a:lnTo>
                  <a:lnTo>
                    <a:pt x="102" y="193"/>
                  </a:lnTo>
                  <a:lnTo>
                    <a:pt x="99" y="191"/>
                  </a:lnTo>
                  <a:lnTo>
                    <a:pt x="94" y="188"/>
                  </a:lnTo>
                  <a:lnTo>
                    <a:pt x="91" y="187"/>
                  </a:lnTo>
                  <a:lnTo>
                    <a:pt x="87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5" y="181"/>
                  </a:lnTo>
                  <a:lnTo>
                    <a:pt x="72" y="180"/>
                  </a:lnTo>
                  <a:lnTo>
                    <a:pt x="68" y="178"/>
                  </a:lnTo>
                  <a:lnTo>
                    <a:pt x="63" y="177"/>
                  </a:lnTo>
                  <a:lnTo>
                    <a:pt x="60" y="175"/>
                  </a:lnTo>
                  <a:lnTo>
                    <a:pt x="56" y="174"/>
                  </a:lnTo>
                  <a:lnTo>
                    <a:pt x="53" y="172"/>
                  </a:lnTo>
                  <a:lnTo>
                    <a:pt x="48" y="171"/>
                  </a:lnTo>
                  <a:lnTo>
                    <a:pt x="47" y="169"/>
                  </a:lnTo>
                  <a:lnTo>
                    <a:pt x="45" y="168"/>
                  </a:lnTo>
                  <a:lnTo>
                    <a:pt x="44" y="166"/>
                  </a:lnTo>
                  <a:lnTo>
                    <a:pt x="44" y="165"/>
                  </a:lnTo>
                  <a:lnTo>
                    <a:pt x="43" y="163"/>
                  </a:lnTo>
                  <a:lnTo>
                    <a:pt x="43" y="160"/>
                  </a:lnTo>
                  <a:lnTo>
                    <a:pt x="43" y="159"/>
                  </a:lnTo>
                  <a:lnTo>
                    <a:pt x="43" y="157"/>
                  </a:lnTo>
                  <a:lnTo>
                    <a:pt x="41" y="154"/>
                  </a:lnTo>
                  <a:lnTo>
                    <a:pt x="41" y="153"/>
                  </a:lnTo>
                  <a:lnTo>
                    <a:pt x="41" y="150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4"/>
                  </a:lnTo>
                  <a:lnTo>
                    <a:pt x="41" y="142"/>
                  </a:lnTo>
                  <a:lnTo>
                    <a:pt x="41" y="141"/>
                  </a:lnTo>
                  <a:lnTo>
                    <a:pt x="40" y="134"/>
                  </a:lnTo>
                  <a:lnTo>
                    <a:pt x="40" y="128"/>
                  </a:lnTo>
                  <a:lnTo>
                    <a:pt x="38" y="120"/>
                  </a:lnTo>
                  <a:lnTo>
                    <a:pt x="37" y="114"/>
                  </a:lnTo>
                  <a:lnTo>
                    <a:pt x="35" y="108"/>
                  </a:lnTo>
                  <a:lnTo>
                    <a:pt x="34" y="102"/>
                  </a:lnTo>
                  <a:lnTo>
                    <a:pt x="31" y="97"/>
                  </a:lnTo>
                  <a:lnTo>
                    <a:pt x="29" y="91"/>
                  </a:lnTo>
                  <a:lnTo>
                    <a:pt x="26" y="85"/>
                  </a:lnTo>
                  <a:lnTo>
                    <a:pt x="23" y="79"/>
                  </a:lnTo>
                  <a:lnTo>
                    <a:pt x="20" y="73"/>
                  </a:lnTo>
                  <a:lnTo>
                    <a:pt x="17" y="67"/>
                  </a:lnTo>
                  <a:lnTo>
                    <a:pt x="13" y="62"/>
                  </a:lnTo>
                  <a:lnTo>
                    <a:pt x="8" y="57"/>
                  </a:lnTo>
                  <a:lnTo>
                    <a:pt x="6" y="52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14" y="40"/>
                  </a:lnTo>
                  <a:lnTo>
                    <a:pt x="25" y="39"/>
                  </a:lnTo>
                  <a:lnTo>
                    <a:pt x="34" y="36"/>
                  </a:lnTo>
                  <a:lnTo>
                    <a:pt x="43" y="34"/>
                  </a:lnTo>
                  <a:lnTo>
                    <a:pt x="53" y="33"/>
                  </a:lnTo>
                  <a:lnTo>
                    <a:pt x="62" y="31"/>
                  </a:lnTo>
                  <a:lnTo>
                    <a:pt x="72" y="30"/>
                  </a:lnTo>
                  <a:lnTo>
                    <a:pt x="81" y="28"/>
                  </a:lnTo>
                  <a:lnTo>
                    <a:pt x="91" y="27"/>
                  </a:lnTo>
                  <a:lnTo>
                    <a:pt x="100" y="25"/>
                  </a:lnTo>
                  <a:lnTo>
                    <a:pt x="111" y="24"/>
                  </a:lnTo>
                  <a:lnTo>
                    <a:pt x="119" y="22"/>
                  </a:lnTo>
                  <a:lnTo>
                    <a:pt x="130" y="21"/>
                  </a:lnTo>
                  <a:lnTo>
                    <a:pt x="140" y="19"/>
                  </a:lnTo>
                  <a:lnTo>
                    <a:pt x="149" y="19"/>
                  </a:lnTo>
                  <a:lnTo>
                    <a:pt x="159" y="18"/>
                  </a:lnTo>
                  <a:lnTo>
                    <a:pt x="171" y="17"/>
                  </a:lnTo>
                  <a:lnTo>
                    <a:pt x="185" y="14"/>
                  </a:lnTo>
                  <a:lnTo>
                    <a:pt x="196" y="12"/>
                  </a:lnTo>
                  <a:lnTo>
                    <a:pt x="210" y="11"/>
                  </a:lnTo>
                  <a:lnTo>
                    <a:pt x="222" y="9"/>
                  </a:lnTo>
                  <a:lnTo>
                    <a:pt x="235" y="8"/>
                  </a:lnTo>
                  <a:lnTo>
                    <a:pt x="248" y="6"/>
                  </a:lnTo>
                  <a:lnTo>
                    <a:pt x="260" y="6"/>
                  </a:lnTo>
                  <a:lnTo>
                    <a:pt x="273" y="5"/>
                  </a:lnTo>
                  <a:lnTo>
                    <a:pt x="287" y="3"/>
                  </a:lnTo>
                  <a:lnTo>
                    <a:pt x="299" y="3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4" y="2"/>
                  </a:lnTo>
                  <a:lnTo>
                    <a:pt x="365" y="2"/>
                  </a:lnTo>
                  <a:lnTo>
                    <a:pt x="367" y="2"/>
                  </a:lnTo>
                  <a:lnTo>
                    <a:pt x="368" y="2"/>
                  </a:lnTo>
                  <a:lnTo>
                    <a:pt x="368" y="3"/>
                  </a:lnTo>
                  <a:lnTo>
                    <a:pt x="370" y="3"/>
                  </a:lnTo>
                  <a:lnTo>
                    <a:pt x="371" y="5"/>
                  </a:lnTo>
                  <a:lnTo>
                    <a:pt x="373" y="6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1" name="Freeform 120"/>
            <p:cNvSpPr>
              <a:spLocks noChangeAspect="1"/>
            </p:cNvSpPr>
            <p:nvPr/>
          </p:nvSpPr>
          <p:spPr bwMode="auto">
            <a:xfrm>
              <a:off x="722" y="1061"/>
              <a:ext cx="7" cy="18"/>
            </a:xfrm>
            <a:custGeom>
              <a:avLst/>
              <a:gdLst>
                <a:gd name="T0" fmla="*/ 1 w 12"/>
                <a:gd name="T1" fmla="*/ 0 h 34"/>
                <a:gd name="T2" fmla="*/ 1 w 12"/>
                <a:gd name="T3" fmla="*/ 1 h 34"/>
                <a:gd name="T4" fmla="*/ 1 w 12"/>
                <a:gd name="T5" fmla="*/ 1 h 34"/>
                <a:gd name="T6" fmla="*/ 1 w 12"/>
                <a:gd name="T7" fmla="*/ 1 h 34"/>
                <a:gd name="T8" fmla="*/ 1 w 12"/>
                <a:gd name="T9" fmla="*/ 1 h 34"/>
                <a:gd name="T10" fmla="*/ 1 w 12"/>
                <a:gd name="T11" fmla="*/ 1 h 34"/>
                <a:gd name="T12" fmla="*/ 1 w 12"/>
                <a:gd name="T13" fmla="*/ 1 h 34"/>
                <a:gd name="T14" fmla="*/ 1 w 12"/>
                <a:gd name="T15" fmla="*/ 1 h 34"/>
                <a:gd name="T16" fmla="*/ 1 w 12"/>
                <a:gd name="T17" fmla="*/ 1 h 34"/>
                <a:gd name="T18" fmla="*/ 1 w 12"/>
                <a:gd name="T19" fmla="*/ 1 h 34"/>
                <a:gd name="T20" fmla="*/ 1 w 12"/>
                <a:gd name="T21" fmla="*/ 1 h 34"/>
                <a:gd name="T22" fmla="*/ 1 w 12"/>
                <a:gd name="T23" fmla="*/ 1 h 34"/>
                <a:gd name="T24" fmla="*/ 1 w 12"/>
                <a:gd name="T25" fmla="*/ 1 h 34"/>
                <a:gd name="T26" fmla="*/ 1 w 12"/>
                <a:gd name="T27" fmla="*/ 1 h 34"/>
                <a:gd name="T28" fmla="*/ 1 w 12"/>
                <a:gd name="T29" fmla="*/ 1 h 34"/>
                <a:gd name="T30" fmla="*/ 0 w 12"/>
                <a:gd name="T31" fmla="*/ 1 h 34"/>
                <a:gd name="T32" fmla="*/ 0 w 12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4"/>
                <a:gd name="T53" fmla="*/ 12 w 1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4">
                  <a:moveTo>
                    <a:pt x="10" y="0"/>
                  </a:move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3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2" name="Freeform 121"/>
            <p:cNvSpPr>
              <a:spLocks noChangeAspect="1"/>
            </p:cNvSpPr>
            <p:nvPr/>
          </p:nvSpPr>
          <p:spPr bwMode="auto">
            <a:xfrm>
              <a:off x="705" y="1079"/>
              <a:ext cx="17" cy="28"/>
            </a:xfrm>
            <a:custGeom>
              <a:avLst/>
              <a:gdLst>
                <a:gd name="T0" fmla="*/ 1 w 31"/>
                <a:gd name="T1" fmla="*/ 0 h 51"/>
                <a:gd name="T2" fmla="*/ 1 w 31"/>
                <a:gd name="T3" fmla="*/ 1 h 51"/>
                <a:gd name="T4" fmla="*/ 1 w 31"/>
                <a:gd name="T5" fmla="*/ 1 h 51"/>
                <a:gd name="T6" fmla="*/ 1 w 31"/>
                <a:gd name="T7" fmla="*/ 1 h 51"/>
                <a:gd name="T8" fmla="*/ 1 w 31"/>
                <a:gd name="T9" fmla="*/ 1 h 51"/>
                <a:gd name="T10" fmla="*/ 1 w 31"/>
                <a:gd name="T11" fmla="*/ 1 h 51"/>
                <a:gd name="T12" fmla="*/ 1 w 31"/>
                <a:gd name="T13" fmla="*/ 1 h 51"/>
                <a:gd name="T14" fmla="*/ 1 w 31"/>
                <a:gd name="T15" fmla="*/ 1 h 51"/>
                <a:gd name="T16" fmla="*/ 1 w 31"/>
                <a:gd name="T17" fmla="*/ 1 h 51"/>
                <a:gd name="T18" fmla="*/ 1 w 31"/>
                <a:gd name="T19" fmla="*/ 1 h 51"/>
                <a:gd name="T20" fmla="*/ 1 w 31"/>
                <a:gd name="T21" fmla="*/ 1 h 51"/>
                <a:gd name="T22" fmla="*/ 1 w 31"/>
                <a:gd name="T23" fmla="*/ 1 h 51"/>
                <a:gd name="T24" fmla="*/ 1 w 31"/>
                <a:gd name="T25" fmla="*/ 1 h 51"/>
                <a:gd name="T26" fmla="*/ 1 w 31"/>
                <a:gd name="T27" fmla="*/ 1 h 51"/>
                <a:gd name="T28" fmla="*/ 1 w 31"/>
                <a:gd name="T29" fmla="*/ 1 h 51"/>
                <a:gd name="T30" fmla="*/ 1 w 31"/>
                <a:gd name="T31" fmla="*/ 1 h 51"/>
                <a:gd name="T32" fmla="*/ 0 w 31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51"/>
                <a:gd name="T53" fmla="*/ 31 w 3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51">
                  <a:moveTo>
                    <a:pt x="31" y="0"/>
                  </a:moveTo>
                  <a:lnTo>
                    <a:pt x="28" y="3"/>
                  </a:lnTo>
                  <a:lnTo>
                    <a:pt x="26" y="6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14" y="30"/>
                  </a:lnTo>
                  <a:lnTo>
                    <a:pt x="11" y="33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6" y="42"/>
                  </a:lnTo>
                  <a:lnTo>
                    <a:pt x="4" y="45"/>
                  </a:lnTo>
                  <a:lnTo>
                    <a:pt x="1" y="48"/>
                  </a:lnTo>
                  <a:lnTo>
                    <a:pt x="0" y="5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3" name="Freeform 122"/>
            <p:cNvSpPr>
              <a:spLocks noChangeAspect="1"/>
            </p:cNvSpPr>
            <p:nvPr/>
          </p:nvSpPr>
          <p:spPr bwMode="auto">
            <a:xfrm>
              <a:off x="696" y="1107"/>
              <a:ext cx="9" cy="27"/>
            </a:xfrm>
            <a:custGeom>
              <a:avLst/>
              <a:gdLst>
                <a:gd name="T0" fmla="*/ 1 w 17"/>
                <a:gd name="T1" fmla="*/ 0 h 48"/>
                <a:gd name="T2" fmla="*/ 1 w 17"/>
                <a:gd name="T3" fmla="*/ 1 h 48"/>
                <a:gd name="T4" fmla="*/ 1 w 17"/>
                <a:gd name="T5" fmla="*/ 1 h 48"/>
                <a:gd name="T6" fmla="*/ 1 w 17"/>
                <a:gd name="T7" fmla="*/ 1 h 48"/>
                <a:gd name="T8" fmla="*/ 1 w 17"/>
                <a:gd name="T9" fmla="*/ 1 h 48"/>
                <a:gd name="T10" fmla="*/ 1 w 17"/>
                <a:gd name="T11" fmla="*/ 1 h 48"/>
                <a:gd name="T12" fmla="*/ 1 w 17"/>
                <a:gd name="T13" fmla="*/ 1 h 48"/>
                <a:gd name="T14" fmla="*/ 1 w 17"/>
                <a:gd name="T15" fmla="*/ 1 h 48"/>
                <a:gd name="T16" fmla="*/ 1 w 17"/>
                <a:gd name="T17" fmla="*/ 1 h 48"/>
                <a:gd name="T18" fmla="*/ 1 w 17"/>
                <a:gd name="T19" fmla="*/ 1 h 48"/>
                <a:gd name="T20" fmla="*/ 1 w 17"/>
                <a:gd name="T21" fmla="*/ 1 h 48"/>
                <a:gd name="T22" fmla="*/ 1 w 17"/>
                <a:gd name="T23" fmla="*/ 1 h 48"/>
                <a:gd name="T24" fmla="*/ 1 w 17"/>
                <a:gd name="T25" fmla="*/ 1 h 48"/>
                <a:gd name="T26" fmla="*/ 1 w 17"/>
                <a:gd name="T27" fmla="*/ 1 h 48"/>
                <a:gd name="T28" fmla="*/ 1 w 17"/>
                <a:gd name="T29" fmla="*/ 1 h 48"/>
                <a:gd name="T30" fmla="*/ 1 w 17"/>
                <a:gd name="T31" fmla="*/ 1 h 48"/>
                <a:gd name="T32" fmla="*/ 0 w 17"/>
                <a:gd name="T33" fmla="*/ 1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8"/>
                <a:gd name="T53" fmla="*/ 17 w 1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8">
                  <a:moveTo>
                    <a:pt x="17" y="0"/>
                  </a:moveTo>
                  <a:lnTo>
                    <a:pt x="15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1" y="22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4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4" name="Freeform 123"/>
            <p:cNvSpPr>
              <a:spLocks noChangeAspect="1"/>
            </p:cNvSpPr>
            <p:nvPr/>
          </p:nvSpPr>
          <p:spPr bwMode="auto">
            <a:xfrm>
              <a:off x="649" y="1134"/>
              <a:ext cx="47" cy="65"/>
            </a:xfrm>
            <a:custGeom>
              <a:avLst/>
              <a:gdLst>
                <a:gd name="T0" fmla="*/ 1 w 85"/>
                <a:gd name="T1" fmla="*/ 0 h 119"/>
                <a:gd name="T2" fmla="*/ 1 w 85"/>
                <a:gd name="T3" fmla="*/ 1 h 119"/>
                <a:gd name="T4" fmla="*/ 1 w 85"/>
                <a:gd name="T5" fmla="*/ 1 h 119"/>
                <a:gd name="T6" fmla="*/ 1 w 85"/>
                <a:gd name="T7" fmla="*/ 1 h 119"/>
                <a:gd name="T8" fmla="*/ 1 w 85"/>
                <a:gd name="T9" fmla="*/ 1 h 119"/>
                <a:gd name="T10" fmla="*/ 1 w 85"/>
                <a:gd name="T11" fmla="*/ 1 h 119"/>
                <a:gd name="T12" fmla="*/ 1 w 85"/>
                <a:gd name="T13" fmla="*/ 1 h 119"/>
                <a:gd name="T14" fmla="*/ 1 w 85"/>
                <a:gd name="T15" fmla="*/ 1 h 119"/>
                <a:gd name="T16" fmla="*/ 1 w 85"/>
                <a:gd name="T17" fmla="*/ 1 h 119"/>
                <a:gd name="T18" fmla="*/ 1 w 85"/>
                <a:gd name="T19" fmla="*/ 1 h 119"/>
                <a:gd name="T20" fmla="*/ 1 w 85"/>
                <a:gd name="T21" fmla="*/ 1 h 119"/>
                <a:gd name="T22" fmla="*/ 1 w 85"/>
                <a:gd name="T23" fmla="*/ 1 h 119"/>
                <a:gd name="T24" fmla="*/ 1 w 85"/>
                <a:gd name="T25" fmla="*/ 1 h 119"/>
                <a:gd name="T26" fmla="*/ 1 w 85"/>
                <a:gd name="T27" fmla="*/ 1 h 119"/>
                <a:gd name="T28" fmla="*/ 1 w 85"/>
                <a:gd name="T29" fmla="*/ 1 h 119"/>
                <a:gd name="T30" fmla="*/ 1 w 85"/>
                <a:gd name="T31" fmla="*/ 1 h 119"/>
                <a:gd name="T32" fmla="*/ 0 w 85"/>
                <a:gd name="T33" fmla="*/ 1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119"/>
                <a:gd name="T53" fmla="*/ 85 w 85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119">
                  <a:moveTo>
                    <a:pt x="85" y="0"/>
                  </a:moveTo>
                  <a:lnTo>
                    <a:pt x="81" y="8"/>
                  </a:lnTo>
                  <a:lnTo>
                    <a:pt x="75" y="17"/>
                  </a:lnTo>
                  <a:lnTo>
                    <a:pt x="71" y="24"/>
                  </a:lnTo>
                  <a:lnTo>
                    <a:pt x="65" y="32"/>
                  </a:lnTo>
                  <a:lnTo>
                    <a:pt x="59" y="39"/>
                  </a:lnTo>
                  <a:lnTo>
                    <a:pt x="54" y="46"/>
                  </a:lnTo>
                  <a:lnTo>
                    <a:pt x="48" y="52"/>
                  </a:lnTo>
                  <a:lnTo>
                    <a:pt x="42" y="60"/>
                  </a:lnTo>
                  <a:lnTo>
                    <a:pt x="38" y="67"/>
                  </a:lnTo>
                  <a:lnTo>
                    <a:pt x="32" y="75"/>
                  </a:lnTo>
                  <a:lnTo>
                    <a:pt x="26" y="82"/>
                  </a:lnTo>
                  <a:lnTo>
                    <a:pt x="22" y="89"/>
                  </a:lnTo>
                  <a:lnTo>
                    <a:pt x="16" y="97"/>
                  </a:lnTo>
                  <a:lnTo>
                    <a:pt x="10" y="104"/>
                  </a:lnTo>
                  <a:lnTo>
                    <a:pt x="5" y="112"/>
                  </a:lnTo>
                  <a:lnTo>
                    <a:pt x="0" y="11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5" name="Freeform 124"/>
            <p:cNvSpPr>
              <a:spLocks noChangeAspect="1"/>
            </p:cNvSpPr>
            <p:nvPr/>
          </p:nvSpPr>
          <p:spPr bwMode="auto">
            <a:xfrm>
              <a:off x="638" y="1199"/>
              <a:ext cx="11" cy="14"/>
            </a:xfrm>
            <a:custGeom>
              <a:avLst/>
              <a:gdLst>
                <a:gd name="T0" fmla="*/ 1 w 20"/>
                <a:gd name="T1" fmla="*/ 0 h 24"/>
                <a:gd name="T2" fmla="*/ 1 w 20"/>
                <a:gd name="T3" fmla="*/ 1 h 24"/>
                <a:gd name="T4" fmla="*/ 1 w 20"/>
                <a:gd name="T5" fmla="*/ 1 h 24"/>
                <a:gd name="T6" fmla="*/ 1 w 20"/>
                <a:gd name="T7" fmla="*/ 1 h 24"/>
                <a:gd name="T8" fmla="*/ 1 w 20"/>
                <a:gd name="T9" fmla="*/ 1 h 24"/>
                <a:gd name="T10" fmla="*/ 1 w 20"/>
                <a:gd name="T11" fmla="*/ 1 h 24"/>
                <a:gd name="T12" fmla="*/ 1 w 20"/>
                <a:gd name="T13" fmla="*/ 1 h 24"/>
                <a:gd name="T14" fmla="*/ 1 w 20"/>
                <a:gd name="T15" fmla="*/ 1 h 24"/>
                <a:gd name="T16" fmla="*/ 1 w 20"/>
                <a:gd name="T17" fmla="*/ 1 h 24"/>
                <a:gd name="T18" fmla="*/ 1 w 20"/>
                <a:gd name="T19" fmla="*/ 1 h 24"/>
                <a:gd name="T20" fmla="*/ 1 w 20"/>
                <a:gd name="T21" fmla="*/ 1 h 24"/>
                <a:gd name="T22" fmla="*/ 1 w 20"/>
                <a:gd name="T23" fmla="*/ 1 h 24"/>
                <a:gd name="T24" fmla="*/ 1 w 20"/>
                <a:gd name="T25" fmla="*/ 1 h 24"/>
                <a:gd name="T26" fmla="*/ 1 w 20"/>
                <a:gd name="T27" fmla="*/ 1 h 24"/>
                <a:gd name="T28" fmla="*/ 1 w 20"/>
                <a:gd name="T29" fmla="*/ 1 h 24"/>
                <a:gd name="T30" fmla="*/ 1 w 20"/>
                <a:gd name="T31" fmla="*/ 1 h 24"/>
                <a:gd name="T32" fmla="*/ 0 w 20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4"/>
                <a:gd name="T53" fmla="*/ 20 w 2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4">
                  <a:moveTo>
                    <a:pt x="20" y="0"/>
                  </a:moveTo>
                  <a:lnTo>
                    <a:pt x="18" y="1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6" name="Freeform 125"/>
            <p:cNvSpPr>
              <a:spLocks noChangeAspect="1"/>
            </p:cNvSpPr>
            <p:nvPr/>
          </p:nvSpPr>
          <p:spPr bwMode="auto">
            <a:xfrm>
              <a:off x="582" y="1164"/>
              <a:ext cx="56" cy="49"/>
            </a:xfrm>
            <a:custGeom>
              <a:avLst/>
              <a:gdLst>
                <a:gd name="T0" fmla="*/ 1 w 102"/>
                <a:gd name="T1" fmla="*/ 1 h 88"/>
                <a:gd name="T2" fmla="*/ 1 w 102"/>
                <a:gd name="T3" fmla="*/ 1 h 88"/>
                <a:gd name="T4" fmla="*/ 1 w 102"/>
                <a:gd name="T5" fmla="*/ 1 h 88"/>
                <a:gd name="T6" fmla="*/ 1 w 102"/>
                <a:gd name="T7" fmla="*/ 1 h 88"/>
                <a:gd name="T8" fmla="*/ 1 w 102"/>
                <a:gd name="T9" fmla="*/ 1 h 88"/>
                <a:gd name="T10" fmla="*/ 1 w 102"/>
                <a:gd name="T11" fmla="*/ 1 h 88"/>
                <a:gd name="T12" fmla="*/ 1 w 102"/>
                <a:gd name="T13" fmla="*/ 1 h 88"/>
                <a:gd name="T14" fmla="*/ 1 w 102"/>
                <a:gd name="T15" fmla="*/ 1 h 88"/>
                <a:gd name="T16" fmla="*/ 1 w 102"/>
                <a:gd name="T17" fmla="*/ 1 h 88"/>
                <a:gd name="T18" fmla="*/ 1 w 102"/>
                <a:gd name="T19" fmla="*/ 1 h 88"/>
                <a:gd name="T20" fmla="*/ 1 w 102"/>
                <a:gd name="T21" fmla="*/ 1 h 88"/>
                <a:gd name="T22" fmla="*/ 1 w 102"/>
                <a:gd name="T23" fmla="*/ 1 h 88"/>
                <a:gd name="T24" fmla="*/ 1 w 102"/>
                <a:gd name="T25" fmla="*/ 1 h 88"/>
                <a:gd name="T26" fmla="*/ 1 w 102"/>
                <a:gd name="T27" fmla="*/ 1 h 88"/>
                <a:gd name="T28" fmla="*/ 1 w 102"/>
                <a:gd name="T29" fmla="*/ 1 h 88"/>
                <a:gd name="T30" fmla="*/ 1 w 102"/>
                <a:gd name="T31" fmla="*/ 1 h 88"/>
                <a:gd name="T32" fmla="*/ 0 w 102"/>
                <a:gd name="T33" fmla="*/ 0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88"/>
                <a:gd name="T53" fmla="*/ 102 w 10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88">
                  <a:moveTo>
                    <a:pt x="102" y="88"/>
                  </a:moveTo>
                  <a:lnTo>
                    <a:pt x="95" y="83"/>
                  </a:lnTo>
                  <a:lnTo>
                    <a:pt x="89" y="77"/>
                  </a:lnTo>
                  <a:lnTo>
                    <a:pt x="82" y="73"/>
                  </a:lnTo>
                  <a:lnTo>
                    <a:pt x="76" y="67"/>
                  </a:lnTo>
                  <a:lnTo>
                    <a:pt x="70" y="61"/>
                  </a:lnTo>
                  <a:lnTo>
                    <a:pt x="64" y="55"/>
                  </a:lnTo>
                  <a:lnTo>
                    <a:pt x="56" y="49"/>
                  </a:lnTo>
                  <a:lnTo>
                    <a:pt x="50" y="45"/>
                  </a:lnTo>
                  <a:lnTo>
                    <a:pt x="45" y="39"/>
                  </a:lnTo>
                  <a:lnTo>
                    <a:pt x="39" y="33"/>
                  </a:lnTo>
                  <a:lnTo>
                    <a:pt x="33" y="27"/>
                  </a:lnTo>
                  <a:lnTo>
                    <a:pt x="25" y="21"/>
                  </a:lnTo>
                  <a:lnTo>
                    <a:pt x="19" y="15"/>
                  </a:lnTo>
                  <a:lnTo>
                    <a:pt x="13" y="11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7" name="Freeform 126"/>
            <p:cNvSpPr>
              <a:spLocks noChangeAspect="1"/>
            </p:cNvSpPr>
            <p:nvPr/>
          </p:nvSpPr>
          <p:spPr bwMode="auto">
            <a:xfrm>
              <a:off x="548" y="1150"/>
              <a:ext cx="34" cy="14"/>
            </a:xfrm>
            <a:custGeom>
              <a:avLst/>
              <a:gdLst>
                <a:gd name="T0" fmla="*/ 1 w 61"/>
                <a:gd name="T1" fmla="*/ 1 h 26"/>
                <a:gd name="T2" fmla="*/ 1 w 61"/>
                <a:gd name="T3" fmla="*/ 1 h 26"/>
                <a:gd name="T4" fmla="*/ 1 w 61"/>
                <a:gd name="T5" fmla="*/ 1 h 26"/>
                <a:gd name="T6" fmla="*/ 1 w 61"/>
                <a:gd name="T7" fmla="*/ 1 h 26"/>
                <a:gd name="T8" fmla="*/ 1 w 61"/>
                <a:gd name="T9" fmla="*/ 1 h 26"/>
                <a:gd name="T10" fmla="*/ 1 w 61"/>
                <a:gd name="T11" fmla="*/ 1 h 26"/>
                <a:gd name="T12" fmla="*/ 1 w 61"/>
                <a:gd name="T13" fmla="*/ 1 h 26"/>
                <a:gd name="T14" fmla="*/ 1 w 61"/>
                <a:gd name="T15" fmla="*/ 1 h 26"/>
                <a:gd name="T16" fmla="*/ 1 w 61"/>
                <a:gd name="T17" fmla="*/ 1 h 26"/>
                <a:gd name="T18" fmla="*/ 1 w 61"/>
                <a:gd name="T19" fmla="*/ 1 h 26"/>
                <a:gd name="T20" fmla="*/ 1 w 61"/>
                <a:gd name="T21" fmla="*/ 1 h 26"/>
                <a:gd name="T22" fmla="*/ 1 w 61"/>
                <a:gd name="T23" fmla="*/ 1 h 26"/>
                <a:gd name="T24" fmla="*/ 1 w 61"/>
                <a:gd name="T25" fmla="*/ 1 h 26"/>
                <a:gd name="T26" fmla="*/ 1 w 61"/>
                <a:gd name="T27" fmla="*/ 1 h 26"/>
                <a:gd name="T28" fmla="*/ 1 w 61"/>
                <a:gd name="T29" fmla="*/ 1 h 26"/>
                <a:gd name="T30" fmla="*/ 1 w 61"/>
                <a:gd name="T31" fmla="*/ 1 h 26"/>
                <a:gd name="T32" fmla="*/ 0 w 61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6"/>
                <a:gd name="T53" fmla="*/ 61 w 6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6">
                  <a:moveTo>
                    <a:pt x="61" y="26"/>
                  </a:moveTo>
                  <a:lnTo>
                    <a:pt x="58" y="23"/>
                  </a:lnTo>
                  <a:lnTo>
                    <a:pt x="54" y="22"/>
                  </a:lnTo>
                  <a:lnTo>
                    <a:pt x="51" y="20"/>
                  </a:lnTo>
                  <a:lnTo>
                    <a:pt x="46" y="17"/>
                  </a:lnTo>
                  <a:lnTo>
                    <a:pt x="43" y="16"/>
                  </a:lnTo>
                  <a:lnTo>
                    <a:pt x="39" y="14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27" y="10"/>
                  </a:lnTo>
                  <a:lnTo>
                    <a:pt x="24" y="9"/>
                  </a:lnTo>
                  <a:lnTo>
                    <a:pt x="20" y="7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8" name="Freeform 127"/>
            <p:cNvSpPr>
              <a:spLocks noChangeAspect="1"/>
            </p:cNvSpPr>
            <p:nvPr/>
          </p:nvSpPr>
          <p:spPr bwMode="auto">
            <a:xfrm>
              <a:off x="544" y="1133"/>
              <a:ext cx="4" cy="17"/>
            </a:xfrm>
            <a:custGeom>
              <a:avLst/>
              <a:gdLst>
                <a:gd name="T0" fmla="*/ 1 w 7"/>
                <a:gd name="T1" fmla="*/ 1 h 30"/>
                <a:gd name="T2" fmla="*/ 1 w 7"/>
                <a:gd name="T3" fmla="*/ 1 h 30"/>
                <a:gd name="T4" fmla="*/ 1 w 7"/>
                <a:gd name="T5" fmla="*/ 1 h 30"/>
                <a:gd name="T6" fmla="*/ 1 w 7"/>
                <a:gd name="T7" fmla="*/ 1 h 30"/>
                <a:gd name="T8" fmla="*/ 1 w 7"/>
                <a:gd name="T9" fmla="*/ 1 h 30"/>
                <a:gd name="T10" fmla="*/ 1 w 7"/>
                <a:gd name="T11" fmla="*/ 1 h 30"/>
                <a:gd name="T12" fmla="*/ 1 w 7"/>
                <a:gd name="T13" fmla="*/ 1 h 30"/>
                <a:gd name="T14" fmla="*/ 1 w 7"/>
                <a:gd name="T15" fmla="*/ 1 h 30"/>
                <a:gd name="T16" fmla="*/ 1 w 7"/>
                <a:gd name="T17" fmla="*/ 1 h 30"/>
                <a:gd name="T18" fmla="*/ 0 w 7"/>
                <a:gd name="T19" fmla="*/ 1 h 30"/>
                <a:gd name="T20" fmla="*/ 0 w 7"/>
                <a:gd name="T21" fmla="*/ 1 h 30"/>
                <a:gd name="T22" fmla="*/ 0 w 7"/>
                <a:gd name="T23" fmla="*/ 1 h 30"/>
                <a:gd name="T24" fmla="*/ 0 w 7"/>
                <a:gd name="T25" fmla="*/ 1 h 30"/>
                <a:gd name="T26" fmla="*/ 0 w 7"/>
                <a:gd name="T27" fmla="*/ 1 h 30"/>
                <a:gd name="T28" fmla="*/ 0 w 7"/>
                <a:gd name="T29" fmla="*/ 1 h 30"/>
                <a:gd name="T30" fmla="*/ 0 w 7"/>
                <a:gd name="T31" fmla="*/ 1 h 30"/>
                <a:gd name="T32" fmla="*/ 0 w 7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0"/>
                <a:gd name="T53" fmla="*/ 7 w 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0">
                  <a:moveTo>
                    <a:pt x="7" y="30"/>
                  </a:moveTo>
                  <a:lnTo>
                    <a:pt x="6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09" name="Freeform 128"/>
            <p:cNvSpPr>
              <a:spLocks noChangeAspect="1"/>
            </p:cNvSpPr>
            <p:nvPr/>
          </p:nvSpPr>
          <p:spPr bwMode="auto">
            <a:xfrm>
              <a:off x="522" y="1081"/>
              <a:ext cx="22" cy="52"/>
            </a:xfrm>
            <a:custGeom>
              <a:avLst/>
              <a:gdLst>
                <a:gd name="T0" fmla="*/ 1 w 40"/>
                <a:gd name="T1" fmla="*/ 1 h 95"/>
                <a:gd name="T2" fmla="*/ 1 w 40"/>
                <a:gd name="T3" fmla="*/ 1 h 95"/>
                <a:gd name="T4" fmla="*/ 1 w 40"/>
                <a:gd name="T5" fmla="*/ 1 h 95"/>
                <a:gd name="T6" fmla="*/ 1 w 40"/>
                <a:gd name="T7" fmla="*/ 1 h 95"/>
                <a:gd name="T8" fmla="*/ 1 w 40"/>
                <a:gd name="T9" fmla="*/ 1 h 95"/>
                <a:gd name="T10" fmla="*/ 1 w 40"/>
                <a:gd name="T11" fmla="*/ 1 h 95"/>
                <a:gd name="T12" fmla="*/ 1 w 40"/>
                <a:gd name="T13" fmla="*/ 1 h 95"/>
                <a:gd name="T14" fmla="*/ 1 w 40"/>
                <a:gd name="T15" fmla="*/ 1 h 95"/>
                <a:gd name="T16" fmla="*/ 1 w 40"/>
                <a:gd name="T17" fmla="*/ 1 h 95"/>
                <a:gd name="T18" fmla="*/ 1 w 40"/>
                <a:gd name="T19" fmla="*/ 1 h 95"/>
                <a:gd name="T20" fmla="*/ 1 w 40"/>
                <a:gd name="T21" fmla="*/ 1 h 95"/>
                <a:gd name="T22" fmla="*/ 1 w 40"/>
                <a:gd name="T23" fmla="*/ 1 h 95"/>
                <a:gd name="T24" fmla="*/ 1 w 40"/>
                <a:gd name="T25" fmla="*/ 1 h 95"/>
                <a:gd name="T26" fmla="*/ 1 w 40"/>
                <a:gd name="T27" fmla="*/ 1 h 95"/>
                <a:gd name="T28" fmla="*/ 1 w 40"/>
                <a:gd name="T29" fmla="*/ 1 h 95"/>
                <a:gd name="T30" fmla="*/ 1 w 40"/>
                <a:gd name="T31" fmla="*/ 1 h 95"/>
                <a:gd name="T32" fmla="*/ 0 w 40"/>
                <a:gd name="T33" fmla="*/ 0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95"/>
                <a:gd name="T53" fmla="*/ 40 w 40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95">
                  <a:moveTo>
                    <a:pt x="40" y="95"/>
                  </a:moveTo>
                  <a:lnTo>
                    <a:pt x="39" y="88"/>
                  </a:lnTo>
                  <a:lnTo>
                    <a:pt x="39" y="82"/>
                  </a:lnTo>
                  <a:lnTo>
                    <a:pt x="37" y="74"/>
                  </a:lnTo>
                  <a:lnTo>
                    <a:pt x="36" y="68"/>
                  </a:lnTo>
                  <a:lnTo>
                    <a:pt x="34" y="62"/>
                  </a:lnTo>
                  <a:lnTo>
                    <a:pt x="33" y="56"/>
                  </a:lnTo>
                  <a:lnTo>
                    <a:pt x="30" y="51"/>
                  </a:lnTo>
                  <a:lnTo>
                    <a:pt x="28" y="45"/>
                  </a:lnTo>
                  <a:lnTo>
                    <a:pt x="25" y="39"/>
                  </a:lnTo>
                  <a:lnTo>
                    <a:pt x="22" y="33"/>
                  </a:lnTo>
                  <a:lnTo>
                    <a:pt x="19" y="27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7" y="11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0" name="Freeform 129"/>
            <p:cNvSpPr>
              <a:spLocks noChangeAspect="1"/>
            </p:cNvSpPr>
            <p:nvPr/>
          </p:nvSpPr>
          <p:spPr bwMode="auto">
            <a:xfrm>
              <a:off x="522" y="1079"/>
              <a:ext cx="3" cy="2"/>
            </a:xfrm>
            <a:custGeom>
              <a:avLst/>
              <a:gdLst>
                <a:gd name="T0" fmla="*/ 1 w 6"/>
                <a:gd name="T1" fmla="*/ 1 h 4"/>
                <a:gd name="T2" fmla="*/ 1 w 6"/>
                <a:gd name="T3" fmla="*/ 1 h 4"/>
                <a:gd name="T4" fmla="*/ 0 w 6"/>
                <a:gd name="T5" fmla="*/ 1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1 h 4"/>
                <a:gd name="T14" fmla="*/ 1 w 6"/>
                <a:gd name="T15" fmla="*/ 1 h 4"/>
                <a:gd name="T16" fmla="*/ 1 w 6"/>
                <a:gd name="T17" fmla="*/ 1 h 4"/>
                <a:gd name="T18" fmla="*/ 1 w 6"/>
                <a:gd name="T19" fmla="*/ 1 h 4"/>
                <a:gd name="T20" fmla="*/ 1 w 6"/>
                <a:gd name="T21" fmla="*/ 1 h 4"/>
                <a:gd name="T22" fmla="*/ 1 w 6"/>
                <a:gd name="T23" fmla="*/ 1 h 4"/>
                <a:gd name="T24" fmla="*/ 1 w 6"/>
                <a:gd name="T25" fmla="*/ 1 h 4"/>
                <a:gd name="T26" fmla="*/ 1 w 6"/>
                <a:gd name="T27" fmla="*/ 0 h 4"/>
                <a:gd name="T28" fmla="*/ 1 w 6"/>
                <a:gd name="T29" fmla="*/ 0 h 4"/>
                <a:gd name="T30" fmla="*/ 1 w 6"/>
                <a:gd name="T31" fmla="*/ 0 h 4"/>
                <a:gd name="T32" fmla="*/ 1 w 6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4"/>
                <a:gd name="T53" fmla="*/ 6 w 6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1" name="Freeform 130"/>
            <p:cNvSpPr>
              <a:spLocks noChangeAspect="1"/>
            </p:cNvSpPr>
            <p:nvPr/>
          </p:nvSpPr>
          <p:spPr bwMode="auto">
            <a:xfrm>
              <a:off x="525" y="1066"/>
              <a:ext cx="84" cy="13"/>
            </a:xfrm>
            <a:custGeom>
              <a:avLst/>
              <a:gdLst>
                <a:gd name="T0" fmla="*/ 0 w 153"/>
                <a:gd name="T1" fmla="*/ 1 h 24"/>
                <a:gd name="T2" fmla="*/ 1 w 153"/>
                <a:gd name="T3" fmla="*/ 1 h 24"/>
                <a:gd name="T4" fmla="*/ 1 w 153"/>
                <a:gd name="T5" fmla="*/ 1 h 24"/>
                <a:gd name="T6" fmla="*/ 1 w 153"/>
                <a:gd name="T7" fmla="*/ 1 h 24"/>
                <a:gd name="T8" fmla="*/ 1 w 153"/>
                <a:gd name="T9" fmla="*/ 1 h 24"/>
                <a:gd name="T10" fmla="*/ 1 w 153"/>
                <a:gd name="T11" fmla="*/ 1 h 24"/>
                <a:gd name="T12" fmla="*/ 1 w 153"/>
                <a:gd name="T13" fmla="*/ 1 h 24"/>
                <a:gd name="T14" fmla="*/ 1 w 153"/>
                <a:gd name="T15" fmla="*/ 1 h 24"/>
                <a:gd name="T16" fmla="*/ 1 w 153"/>
                <a:gd name="T17" fmla="*/ 1 h 24"/>
                <a:gd name="T18" fmla="*/ 1 w 153"/>
                <a:gd name="T19" fmla="*/ 1 h 24"/>
                <a:gd name="T20" fmla="*/ 1 w 153"/>
                <a:gd name="T21" fmla="*/ 1 h 24"/>
                <a:gd name="T22" fmla="*/ 1 w 153"/>
                <a:gd name="T23" fmla="*/ 1 h 24"/>
                <a:gd name="T24" fmla="*/ 1 w 153"/>
                <a:gd name="T25" fmla="*/ 1 h 24"/>
                <a:gd name="T26" fmla="*/ 1 w 153"/>
                <a:gd name="T27" fmla="*/ 1 h 24"/>
                <a:gd name="T28" fmla="*/ 1 w 153"/>
                <a:gd name="T29" fmla="*/ 1 h 24"/>
                <a:gd name="T30" fmla="*/ 1 w 153"/>
                <a:gd name="T31" fmla="*/ 1 h 24"/>
                <a:gd name="T32" fmla="*/ 1 w 153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"/>
                <a:gd name="T52" fmla="*/ 0 h 24"/>
                <a:gd name="T53" fmla="*/ 153 w 15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" h="24">
                  <a:moveTo>
                    <a:pt x="0" y="24"/>
                  </a:moveTo>
                  <a:lnTo>
                    <a:pt x="8" y="22"/>
                  </a:lnTo>
                  <a:lnTo>
                    <a:pt x="19" y="21"/>
                  </a:lnTo>
                  <a:lnTo>
                    <a:pt x="28" y="18"/>
                  </a:lnTo>
                  <a:lnTo>
                    <a:pt x="37" y="16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6" y="12"/>
                  </a:lnTo>
                  <a:lnTo>
                    <a:pt x="75" y="10"/>
                  </a:lnTo>
                  <a:lnTo>
                    <a:pt x="85" y="9"/>
                  </a:lnTo>
                  <a:lnTo>
                    <a:pt x="94" y="7"/>
                  </a:lnTo>
                  <a:lnTo>
                    <a:pt x="105" y="6"/>
                  </a:lnTo>
                  <a:lnTo>
                    <a:pt x="113" y="4"/>
                  </a:lnTo>
                  <a:lnTo>
                    <a:pt x="124" y="3"/>
                  </a:lnTo>
                  <a:lnTo>
                    <a:pt x="134" y="1"/>
                  </a:lnTo>
                  <a:lnTo>
                    <a:pt x="143" y="1"/>
                  </a:lnTo>
                  <a:lnTo>
                    <a:pt x="15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2" name="Freeform 131"/>
            <p:cNvSpPr>
              <a:spLocks noChangeAspect="1"/>
            </p:cNvSpPr>
            <p:nvPr/>
          </p:nvSpPr>
          <p:spPr bwMode="auto">
            <a:xfrm>
              <a:off x="609" y="1056"/>
              <a:ext cx="112" cy="10"/>
            </a:xfrm>
            <a:custGeom>
              <a:avLst/>
              <a:gdLst>
                <a:gd name="T0" fmla="*/ 0 w 203"/>
                <a:gd name="T1" fmla="*/ 1 h 18"/>
                <a:gd name="T2" fmla="*/ 1 w 203"/>
                <a:gd name="T3" fmla="*/ 1 h 18"/>
                <a:gd name="T4" fmla="*/ 1 w 203"/>
                <a:gd name="T5" fmla="*/ 1 h 18"/>
                <a:gd name="T6" fmla="*/ 1 w 203"/>
                <a:gd name="T7" fmla="*/ 1 h 18"/>
                <a:gd name="T8" fmla="*/ 1 w 203"/>
                <a:gd name="T9" fmla="*/ 1 h 18"/>
                <a:gd name="T10" fmla="*/ 1 w 203"/>
                <a:gd name="T11" fmla="*/ 1 h 18"/>
                <a:gd name="T12" fmla="*/ 1 w 203"/>
                <a:gd name="T13" fmla="*/ 1 h 18"/>
                <a:gd name="T14" fmla="*/ 1 w 203"/>
                <a:gd name="T15" fmla="*/ 1 h 18"/>
                <a:gd name="T16" fmla="*/ 1 w 203"/>
                <a:gd name="T17" fmla="*/ 1 h 18"/>
                <a:gd name="T18" fmla="*/ 1 w 203"/>
                <a:gd name="T19" fmla="*/ 1 h 18"/>
                <a:gd name="T20" fmla="*/ 1 w 203"/>
                <a:gd name="T21" fmla="*/ 1 h 18"/>
                <a:gd name="T22" fmla="*/ 1 w 203"/>
                <a:gd name="T23" fmla="*/ 1 h 18"/>
                <a:gd name="T24" fmla="*/ 1 w 203"/>
                <a:gd name="T25" fmla="*/ 1 h 18"/>
                <a:gd name="T26" fmla="*/ 1 w 203"/>
                <a:gd name="T27" fmla="*/ 1 h 18"/>
                <a:gd name="T28" fmla="*/ 1 w 203"/>
                <a:gd name="T29" fmla="*/ 1 h 18"/>
                <a:gd name="T30" fmla="*/ 1 w 203"/>
                <a:gd name="T31" fmla="*/ 1 h 18"/>
                <a:gd name="T32" fmla="*/ 1 w 203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18"/>
                <a:gd name="T53" fmla="*/ 203 w 20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18">
                  <a:moveTo>
                    <a:pt x="0" y="18"/>
                  </a:moveTo>
                  <a:lnTo>
                    <a:pt x="12" y="17"/>
                  </a:lnTo>
                  <a:lnTo>
                    <a:pt x="26" y="14"/>
                  </a:lnTo>
                  <a:lnTo>
                    <a:pt x="37" y="12"/>
                  </a:lnTo>
                  <a:lnTo>
                    <a:pt x="51" y="11"/>
                  </a:lnTo>
                  <a:lnTo>
                    <a:pt x="63" y="9"/>
                  </a:lnTo>
                  <a:lnTo>
                    <a:pt x="76" y="8"/>
                  </a:lnTo>
                  <a:lnTo>
                    <a:pt x="89" y="6"/>
                  </a:lnTo>
                  <a:lnTo>
                    <a:pt x="101" y="6"/>
                  </a:lnTo>
                  <a:lnTo>
                    <a:pt x="114" y="5"/>
                  </a:lnTo>
                  <a:lnTo>
                    <a:pt x="128" y="3"/>
                  </a:lnTo>
                  <a:lnTo>
                    <a:pt x="140" y="3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8" y="2"/>
                  </a:lnTo>
                  <a:lnTo>
                    <a:pt x="191" y="2"/>
                  </a:lnTo>
                  <a:lnTo>
                    <a:pt x="20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3" name="Freeform 132"/>
            <p:cNvSpPr>
              <a:spLocks noChangeAspect="1"/>
            </p:cNvSpPr>
            <p:nvPr/>
          </p:nvSpPr>
          <p:spPr bwMode="auto">
            <a:xfrm>
              <a:off x="721" y="1056"/>
              <a:ext cx="7" cy="5"/>
            </a:xfrm>
            <a:custGeom>
              <a:avLst/>
              <a:gdLst>
                <a:gd name="T0" fmla="*/ 0 w 12"/>
                <a:gd name="T1" fmla="*/ 0 h 9"/>
                <a:gd name="T2" fmla="*/ 1 w 12"/>
                <a:gd name="T3" fmla="*/ 0 h 9"/>
                <a:gd name="T4" fmla="*/ 1 w 12"/>
                <a:gd name="T5" fmla="*/ 1 h 9"/>
                <a:gd name="T6" fmla="*/ 1 w 12"/>
                <a:gd name="T7" fmla="*/ 1 h 9"/>
                <a:gd name="T8" fmla="*/ 1 w 12"/>
                <a:gd name="T9" fmla="*/ 1 h 9"/>
                <a:gd name="T10" fmla="*/ 1 w 12"/>
                <a:gd name="T11" fmla="*/ 1 h 9"/>
                <a:gd name="T12" fmla="*/ 1 w 12"/>
                <a:gd name="T13" fmla="*/ 1 h 9"/>
                <a:gd name="T14" fmla="*/ 1 w 12"/>
                <a:gd name="T15" fmla="*/ 1 h 9"/>
                <a:gd name="T16" fmla="*/ 1 w 12"/>
                <a:gd name="T17" fmla="*/ 1 h 9"/>
                <a:gd name="T18" fmla="*/ 1 w 12"/>
                <a:gd name="T19" fmla="*/ 1 h 9"/>
                <a:gd name="T20" fmla="*/ 1 w 12"/>
                <a:gd name="T21" fmla="*/ 1 h 9"/>
                <a:gd name="T22" fmla="*/ 1 w 12"/>
                <a:gd name="T23" fmla="*/ 1 h 9"/>
                <a:gd name="T24" fmla="*/ 1 w 12"/>
                <a:gd name="T25" fmla="*/ 1 h 9"/>
                <a:gd name="T26" fmla="*/ 1 w 12"/>
                <a:gd name="T27" fmla="*/ 1 h 9"/>
                <a:gd name="T28" fmla="*/ 1 w 12"/>
                <a:gd name="T29" fmla="*/ 1 h 9"/>
                <a:gd name="T30" fmla="*/ 1 w 12"/>
                <a:gd name="T31" fmla="*/ 1 h 9"/>
                <a:gd name="T32" fmla="*/ 1 w 12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9"/>
                <a:gd name="T53" fmla="*/ 12 w 12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9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4" name="Freeform 133"/>
            <p:cNvSpPr>
              <a:spLocks noChangeAspect="1"/>
            </p:cNvSpPr>
            <p:nvPr/>
          </p:nvSpPr>
          <p:spPr bwMode="auto">
            <a:xfrm>
              <a:off x="528" y="1059"/>
              <a:ext cx="196" cy="150"/>
            </a:xfrm>
            <a:custGeom>
              <a:avLst/>
              <a:gdLst>
                <a:gd name="T0" fmla="*/ 1 w 357"/>
                <a:gd name="T1" fmla="*/ 1 h 273"/>
                <a:gd name="T2" fmla="*/ 1 w 357"/>
                <a:gd name="T3" fmla="*/ 1 h 273"/>
                <a:gd name="T4" fmla="*/ 1 w 357"/>
                <a:gd name="T5" fmla="*/ 1 h 273"/>
                <a:gd name="T6" fmla="*/ 1 w 357"/>
                <a:gd name="T7" fmla="*/ 1 h 273"/>
                <a:gd name="T8" fmla="*/ 1 w 357"/>
                <a:gd name="T9" fmla="*/ 1 h 273"/>
                <a:gd name="T10" fmla="*/ 1 w 357"/>
                <a:gd name="T11" fmla="*/ 1 h 273"/>
                <a:gd name="T12" fmla="*/ 1 w 357"/>
                <a:gd name="T13" fmla="*/ 1 h 273"/>
                <a:gd name="T14" fmla="*/ 1 w 357"/>
                <a:gd name="T15" fmla="*/ 1 h 273"/>
                <a:gd name="T16" fmla="*/ 1 w 357"/>
                <a:gd name="T17" fmla="*/ 1 h 273"/>
                <a:gd name="T18" fmla="*/ 1 w 357"/>
                <a:gd name="T19" fmla="*/ 1 h 273"/>
                <a:gd name="T20" fmla="*/ 1 w 357"/>
                <a:gd name="T21" fmla="*/ 1 h 273"/>
                <a:gd name="T22" fmla="*/ 1 w 357"/>
                <a:gd name="T23" fmla="*/ 1 h 273"/>
                <a:gd name="T24" fmla="*/ 1 w 357"/>
                <a:gd name="T25" fmla="*/ 1 h 273"/>
                <a:gd name="T26" fmla="*/ 1 w 357"/>
                <a:gd name="T27" fmla="*/ 1 h 273"/>
                <a:gd name="T28" fmla="*/ 1 w 357"/>
                <a:gd name="T29" fmla="*/ 1 h 273"/>
                <a:gd name="T30" fmla="*/ 1 w 357"/>
                <a:gd name="T31" fmla="*/ 1 h 273"/>
                <a:gd name="T32" fmla="*/ 1 w 357"/>
                <a:gd name="T33" fmla="*/ 1 h 273"/>
                <a:gd name="T34" fmla="*/ 1 w 357"/>
                <a:gd name="T35" fmla="*/ 1 h 273"/>
                <a:gd name="T36" fmla="*/ 1 w 357"/>
                <a:gd name="T37" fmla="*/ 1 h 273"/>
                <a:gd name="T38" fmla="*/ 1 w 357"/>
                <a:gd name="T39" fmla="*/ 1 h 273"/>
                <a:gd name="T40" fmla="*/ 1 w 357"/>
                <a:gd name="T41" fmla="*/ 1 h 273"/>
                <a:gd name="T42" fmla="*/ 1 w 357"/>
                <a:gd name="T43" fmla="*/ 1 h 273"/>
                <a:gd name="T44" fmla="*/ 1 w 357"/>
                <a:gd name="T45" fmla="*/ 1 h 273"/>
                <a:gd name="T46" fmla="*/ 1 w 357"/>
                <a:gd name="T47" fmla="*/ 1 h 273"/>
                <a:gd name="T48" fmla="*/ 1 w 357"/>
                <a:gd name="T49" fmla="*/ 1 h 273"/>
                <a:gd name="T50" fmla="*/ 1 w 357"/>
                <a:gd name="T51" fmla="*/ 1 h 273"/>
                <a:gd name="T52" fmla="*/ 1 w 357"/>
                <a:gd name="T53" fmla="*/ 1 h 273"/>
                <a:gd name="T54" fmla="*/ 1 w 357"/>
                <a:gd name="T55" fmla="*/ 1 h 273"/>
                <a:gd name="T56" fmla="*/ 1 w 357"/>
                <a:gd name="T57" fmla="*/ 1 h 273"/>
                <a:gd name="T58" fmla="*/ 1 w 357"/>
                <a:gd name="T59" fmla="*/ 1 h 273"/>
                <a:gd name="T60" fmla="*/ 1 w 357"/>
                <a:gd name="T61" fmla="*/ 1 h 273"/>
                <a:gd name="T62" fmla="*/ 1 w 357"/>
                <a:gd name="T63" fmla="*/ 1 h 273"/>
                <a:gd name="T64" fmla="*/ 1 w 357"/>
                <a:gd name="T65" fmla="*/ 1 h 273"/>
                <a:gd name="T66" fmla="*/ 1 w 357"/>
                <a:gd name="T67" fmla="*/ 1 h 273"/>
                <a:gd name="T68" fmla="*/ 1 w 357"/>
                <a:gd name="T69" fmla="*/ 1 h 273"/>
                <a:gd name="T70" fmla="*/ 1 w 357"/>
                <a:gd name="T71" fmla="*/ 1 h 273"/>
                <a:gd name="T72" fmla="*/ 1 w 357"/>
                <a:gd name="T73" fmla="*/ 1 h 273"/>
                <a:gd name="T74" fmla="*/ 1 w 357"/>
                <a:gd name="T75" fmla="*/ 1 h 273"/>
                <a:gd name="T76" fmla="*/ 1 w 357"/>
                <a:gd name="T77" fmla="*/ 1 h 273"/>
                <a:gd name="T78" fmla="*/ 1 w 357"/>
                <a:gd name="T79" fmla="*/ 1 h 273"/>
                <a:gd name="T80" fmla="*/ 1 w 357"/>
                <a:gd name="T81" fmla="*/ 1 h 273"/>
                <a:gd name="T82" fmla="*/ 1 w 357"/>
                <a:gd name="T83" fmla="*/ 1 h 273"/>
                <a:gd name="T84" fmla="*/ 1 w 357"/>
                <a:gd name="T85" fmla="*/ 1 h 273"/>
                <a:gd name="T86" fmla="*/ 1 w 357"/>
                <a:gd name="T87" fmla="*/ 1 h 273"/>
                <a:gd name="T88" fmla="*/ 1 w 357"/>
                <a:gd name="T89" fmla="*/ 1 h 273"/>
                <a:gd name="T90" fmla="*/ 1 w 357"/>
                <a:gd name="T91" fmla="*/ 1 h 273"/>
                <a:gd name="T92" fmla="*/ 1 w 357"/>
                <a:gd name="T93" fmla="*/ 1 h 273"/>
                <a:gd name="T94" fmla="*/ 1 w 357"/>
                <a:gd name="T95" fmla="*/ 1 h 273"/>
                <a:gd name="T96" fmla="*/ 1 w 357"/>
                <a:gd name="T97" fmla="*/ 1 h 273"/>
                <a:gd name="T98" fmla="*/ 1 w 357"/>
                <a:gd name="T99" fmla="*/ 1 h 273"/>
                <a:gd name="T100" fmla="*/ 1 w 357"/>
                <a:gd name="T101" fmla="*/ 1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7"/>
                <a:gd name="T154" fmla="*/ 0 h 273"/>
                <a:gd name="T155" fmla="*/ 357 w 357"/>
                <a:gd name="T156" fmla="*/ 273 h 2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7" h="273">
                  <a:moveTo>
                    <a:pt x="348" y="2"/>
                  </a:moveTo>
                  <a:lnTo>
                    <a:pt x="350" y="2"/>
                  </a:lnTo>
                  <a:lnTo>
                    <a:pt x="351" y="2"/>
                  </a:lnTo>
                  <a:lnTo>
                    <a:pt x="351" y="3"/>
                  </a:lnTo>
                  <a:lnTo>
                    <a:pt x="353" y="3"/>
                  </a:lnTo>
                  <a:lnTo>
                    <a:pt x="354" y="5"/>
                  </a:lnTo>
                  <a:lnTo>
                    <a:pt x="356" y="6"/>
                  </a:lnTo>
                  <a:lnTo>
                    <a:pt x="356" y="8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11"/>
                  </a:lnTo>
                  <a:lnTo>
                    <a:pt x="356" y="12"/>
                  </a:lnTo>
                  <a:lnTo>
                    <a:pt x="356" y="15"/>
                  </a:lnTo>
                  <a:lnTo>
                    <a:pt x="356" y="16"/>
                  </a:lnTo>
                  <a:lnTo>
                    <a:pt x="354" y="18"/>
                  </a:lnTo>
                  <a:lnTo>
                    <a:pt x="354" y="19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1" y="24"/>
                  </a:lnTo>
                  <a:lnTo>
                    <a:pt x="351" y="25"/>
                  </a:lnTo>
                  <a:lnTo>
                    <a:pt x="350" y="25"/>
                  </a:lnTo>
                  <a:lnTo>
                    <a:pt x="350" y="27"/>
                  </a:lnTo>
                  <a:lnTo>
                    <a:pt x="348" y="30"/>
                  </a:lnTo>
                  <a:lnTo>
                    <a:pt x="348" y="31"/>
                  </a:lnTo>
                  <a:lnTo>
                    <a:pt x="347" y="33"/>
                  </a:lnTo>
                  <a:lnTo>
                    <a:pt x="344" y="37"/>
                  </a:lnTo>
                  <a:lnTo>
                    <a:pt x="341" y="43"/>
                  </a:lnTo>
                  <a:lnTo>
                    <a:pt x="338" y="48"/>
                  </a:lnTo>
                  <a:lnTo>
                    <a:pt x="335" y="53"/>
                  </a:lnTo>
                  <a:lnTo>
                    <a:pt x="332" y="58"/>
                  </a:lnTo>
                  <a:lnTo>
                    <a:pt x="329" y="62"/>
                  </a:lnTo>
                  <a:lnTo>
                    <a:pt x="326" y="68"/>
                  </a:lnTo>
                  <a:lnTo>
                    <a:pt x="323" y="74"/>
                  </a:lnTo>
                  <a:lnTo>
                    <a:pt x="320" y="79"/>
                  </a:lnTo>
                  <a:lnTo>
                    <a:pt x="317" y="85"/>
                  </a:lnTo>
                  <a:lnTo>
                    <a:pt x="314" y="89"/>
                  </a:lnTo>
                  <a:lnTo>
                    <a:pt x="313" y="95"/>
                  </a:lnTo>
                  <a:lnTo>
                    <a:pt x="311" y="101"/>
                  </a:lnTo>
                  <a:lnTo>
                    <a:pt x="310" y="107"/>
                  </a:lnTo>
                  <a:lnTo>
                    <a:pt x="308" y="113"/>
                  </a:lnTo>
                  <a:lnTo>
                    <a:pt x="308" y="119"/>
                  </a:lnTo>
                  <a:lnTo>
                    <a:pt x="307" y="122"/>
                  </a:lnTo>
                  <a:lnTo>
                    <a:pt x="307" y="125"/>
                  </a:lnTo>
                  <a:lnTo>
                    <a:pt x="305" y="128"/>
                  </a:lnTo>
                  <a:lnTo>
                    <a:pt x="304" y="131"/>
                  </a:lnTo>
                  <a:lnTo>
                    <a:pt x="302" y="134"/>
                  </a:lnTo>
                  <a:lnTo>
                    <a:pt x="299" y="135"/>
                  </a:lnTo>
                  <a:lnTo>
                    <a:pt x="298" y="138"/>
                  </a:lnTo>
                  <a:lnTo>
                    <a:pt x="296" y="141"/>
                  </a:lnTo>
                  <a:lnTo>
                    <a:pt x="294" y="144"/>
                  </a:lnTo>
                  <a:lnTo>
                    <a:pt x="292" y="145"/>
                  </a:lnTo>
                  <a:lnTo>
                    <a:pt x="291" y="148"/>
                  </a:lnTo>
                  <a:lnTo>
                    <a:pt x="288" y="151"/>
                  </a:lnTo>
                  <a:lnTo>
                    <a:pt x="286" y="153"/>
                  </a:lnTo>
                  <a:lnTo>
                    <a:pt x="285" y="156"/>
                  </a:lnTo>
                  <a:lnTo>
                    <a:pt x="282" y="159"/>
                  </a:lnTo>
                  <a:lnTo>
                    <a:pt x="280" y="162"/>
                  </a:lnTo>
                  <a:lnTo>
                    <a:pt x="277" y="166"/>
                  </a:lnTo>
                  <a:lnTo>
                    <a:pt x="274" y="172"/>
                  </a:lnTo>
                  <a:lnTo>
                    <a:pt x="271" y="176"/>
                  </a:lnTo>
                  <a:lnTo>
                    <a:pt x="268" y="181"/>
                  </a:lnTo>
                  <a:lnTo>
                    <a:pt x="264" y="187"/>
                  </a:lnTo>
                  <a:lnTo>
                    <a:pt x="261" y="191"/>
                  </a:lnTo>
                  <a:lnTo>
                    <a:pt x="257" y="196"/>
                  </a:lnTo>
                  <a:lnTo>
                    <a:pt x="254" y="202"/>
                  </a:lnTo>
                  <a:lnTo>
                    <a:pt x="249" y="206"/>
                  </a:lnTo>
                  <a:lnTo>
                    <a:pt x="246" y="211"/>
                  </a:lnTo>
                  <a:lnTo>
                    <a:pt x="242" y="216"/>
                  </a:lnTo>
                  <a:lnTo>
                    <a:pt x="239" y="221"/>
                  </a:lnTo>
                  <a:lnTo>
                    <a:pt x="234" y="225"/>
                  </a:lnTo>
                  <a:lnTo>
                    <a:pt x="230" y="230"/>
                  </a:lnTo>
                  <a:lnTo>
                    <a:pt x="227" y="236"/>
                  </a:lnTo>
                  <a:lnTo>
                    <a:pt x="222" y="240"/>
                  </a:lnTo>
                  <a:lnTo>
                    <a:pt x="221" y="242"/>
                  </a:lnTo>
                  <a:lnTo>
                    <a:pt x="221" y="243"/>
                  </a:lnTo>
                  <a:lnTo>
                    <a:pt x="220" y="245"/>
                  </a:lnTo>
                  <a:lnTo>
                    <a:pt x="218" y="246"/>
                  </a:lnTo>
                  <a:lnTo>
                    <a:pt x="217" y="248"/>
                  </a:lnTo>
                  <a:lnTo>
                    <a:pt x="217" y="249"/>
                  </a:lnTo>
                  <a:lnTo>
                    <a:pt x="215" y="251"/>
                  </a:lnTo>
                  <a:lnTo>
                    <a:pt x="214" y="252"/>
                  </a:lnTo>
                  <a:lnTo>
                    <a:pt x="214" y="254"/>
                  </a:lnTo>
                  <a:lnTo>
                    <a:pt x="212" y="255"/>
                  </a:lnTo>
                  <a:lnTo>
                    <a:pt x="211" y="256"/>
                  </a:lnTo>
                  <a:lnTo>
                    <a:pt x="211" y="258"/>
                  </a:lnTo>
                  <a:lnTo>
                    <a:pt x="211" y="259"/>
                  </a:lnTo>
                  <a:lnTo>
                    <a:pt x="209" y="261"/>
                  </a:lnTo>
                  <a:lnTo>
                    <a:pt x="209" y="262"/>
                  </a:lnTo>
                  <a:lnTo>
                    <a:pt x="209" y="264"/>
                  </a:lnTo>
                  <a:lnTo>
                    <a:pt x="209" y="265"/>
                  </a:lnTo>
                  <a:lnTo>
                    <a:pt x="208" y="265"/>
                  </a:lnTo>
                  <a:lnTo>
                    <a:pt x="208" y="267"/>
                  </a:lnTo>
                  <a:lnTo>
                    <a:pt x="208" y="268"/>
                  </a:lnTo>
                  <a:lnTo>
                    <a:pt x="206" y="270"/>
                  </a:lnTo>
                  <a:lnTo>
                    <a:pt x="206" y="271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2" y="273"/>
                  </a:lnTo>
                  <a:lnTo>
                    <a:pt x="194" y="267"/>
                  </a:lnTo>
                  <a:lnTo>
                    <a:pt x="187" y="262"/>
                  </a:lnTo>
                  <a:lnTo>
                    <a:pt x="181" y="256"/>
                  </a:lnTo>
                  <a:lnTo>
                    <a:pt x="175" y="251"/>
                  </a:lnTo>
                  <a:lnTo>
                    <a:pt x="168" y="245"/>
                  </a:lnTo>
                  <a:lnTo>
                    <a:pt x="162" y="239"/>
                  </a:lnTo>
                  <a:lnTo>
                    <a:pt x="156" y="233"/>
                  </a:lnTo>
                  <a:lnTo>
                    <a:pt x="150" y="227"/>
                  </a:lnTo>
                  <a:lnTo>
                    <a:pt x="144" y="221"/>
                  </a:lnTo>
                  <a:lnTo>
                    <a:pt x="138" y="215"/>
                  </a:lnTo>
                  <a:lnTo>
                    <a:pt x="131" y="209"/>
                  </a:lnTo>
                  <a:lnTo>
                    <a:pt x="125" y="203"/>
                  </a:lnTo>
                  <a:lnTo>
                    <a:pt x="119" y="197"/>
                  </a:lnTo>
                  <a:lnTo>
                    <a:pt x="113" y="191"/>
                  </a:lnTo>
                  <a:lnTo>
                    <a:pt x="106" y="185"/>
                  </a:lnTo>
                  <a:lnTo>
                    <a:pt x="100" y="181"/>
                  </a:lnTo>
                  <a:lnTo>
                    <a:pt x="95" y="178"/>
                  </a:lnTo>
                  <a:lnTo>
                    <a:pt x="92" y="176"/>
                  </a:lnTo>
                  <a:lnTo>
                    <a:pt x="89" y="175"/>
                  </a:lnTo>
                  <a:lnTo>
                    <a:pt x="85" y="175"/>
                  </a:lnTo>
                  <a:lnTo>
                    <a:pt x="82" y="174"/>
                  </a:lnTo>
                  <a:lnTo>
                    <a:pt x="77" y="172"/>
                  </a:lnTo>
                  <a:lnTo>
                    <a:pt x="74" y="171"/>
                  </a:lnTo>
                  <a:lnTo>
                    <a:pt x="70" y="169"/>
                  </a:lnTo>
                  <a:lnTo>
                    <a:pt x="67" y="168"/>
                  </a:lnTo>
                  <a:lnTo>
                    <a:pt x="64" y="166"/>
                  </a:lnTo>
                  <a:lnTo>
                    <a:pt x="60" y="166"/>
                  </a:lnTo>
                  <a:lnTo>
                    <a:pt x="57" y="165"/>
                  </a:lnTo>
                  <a:lnTo>
                    <a:pt x="52" y="163"/>
                  </a:lnTo>
                  <a:lnTo>
                    <a:pt x="49" y="162"/>
                  </a:lnTo>
                  <a:lnTo>
                    <a:pt x="45" y="160"/>
                  </a:lnTo>
                  <a:lnTo>
                    <a:pt x="42" y="159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9" y="151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7" y="145"/>
                  </a:lnTo>
                  <a:lnTo>
                    <a:pt x="37" y="144"/>
                  </a:lnTo>
                  <a:lnTo>
                    <a:pt x="37" y="141"/>
                  </a:lnTo>
                  <a:lnTo>
                    <a:pt x="37" y="139"/>
                  </a:lnTo>
                  <a:lnTo>
                    <a:pt x="37" y="138"/>
                  </a:lnTo>
                  <a:lnTo>
                    <a:pt x="37" y="135"/>
                  </a:lnTo>
                  <a:lnTo>
                    <a:pt x="37" y="134"/>
                  </a:lnTo>
                  <a:lnTo>
                    <a:pt x="37" y="132"/>
                  </a:lnTo>
                  <a:lnTo>
                    <a:pt x="36" y="129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6" y="125"/>
                  </a:lnTo>
                  <a:lnTo>
                    <a:pt x="36" y="122"/>
                  </a:lnTo>
                  <a:lnTo>
                    <a:pt x="34" y="117"/>
                  </a:lnTo>
                  <a:lnTo>
                    <a:pt x="34" y="113"/>
                  </a:lnTo>
                  <a:lnTo>
                    <a:pt x="33" y="108"/>
                  </a:lnTo>
                  <a:lnTo>
                    <a:pt x="33" y="104"/>
                  </a:lnTo>
                  <a:lnTo>
                    <a:pt x="32" y="98"/>
                  </a:lnTo>
                  <a:lnTo>
                    <a:pt x="30" y="94"/>
                  </a:lnTo>
                  <a:lnTo>
                    <a:pt x="29" y="89"/>
                  </a:lnTo>
                  <a:lnTo>
                    <a:pt x="27" y="85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1" y="71"/>
                  </a:lnTo>
                  <a:lnTo>
                    <a:pt x="20" y="67"/>
                  </a:lnTo>
                  <a:lnTo>
                    <a:pt x="17" y="62"/>
                  </a:lnTo>
                  <a:lnTo>
                    <a:pt x="14" y="59"/>
                  </a:lnTo>
                  <a:lnTo>
                    <a:pt x="11" y="55"/>
                  </a:lnTo>
                  <a:lnTo>
                    <a:pt x="8" y="52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8" y="37"/>
                  </a:lnTo>
                  <a:lnTo>
                    <a:pt x="23" y="36"/>
                  </a:lnTo>
                  <a:lnTo>
                    <a:pt x="27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49" y="31"/>
                  </a:lnTo>
                  <a:lnTo>
                    <a:pt x="54" y="31"/>
                  </a:lnTo>
                  <a:lnTo>
                    <a:pt x="58" y="30"/>
                  </a:lnTo>
                  <a:lnTo>
                    <a:pt x="63" y="30"/>
                  </a:lnTo>
                  <a:lnTo>
                    <a:pt x="69" y="28"/>
                  </a:lnTo>
                  <a:lnTo>
                    <a:pt x="73" y="28"/>
                  </a:lnTo>
                  <a:lnTo>
                    <a:pt x="77" y="27"/>
                  </a:lnTo>
                  <a:lnTo>
                    <a:pt x="82" y="27"/>
                  </a:lnTo>
                  <a:lnTo>
                    <a:pt x="86" y="25"/>
                  </a:lnTo>
                  <a:lnTo>
                    <a:pt x="91" y="24"/>
                  </a:lnTo>
                  <a:lnTo>
                    <a:pt x="94" y="24"/>
                  </a:lnTo>
                  <a:lnTo>
                    <a:pt x="98" y="22"/>
                  </a:lnTo>
                  <a:lnTo>
                    <a:pt x="103" y="22"/>
                  </a:lnTo>
                  <a:lnTo>
                    <a:pt x="106" y="22"/>
                  </a:lnTo>
                  <a:lnTo>
                    <a:pt x="110" y="21"/>
                  </a:lnTo>
                  <a:lnTo>
                    <a:pt x="114" y="21"/>
                  </a:lnTo>
                  <a:lnTo>
                    <a:pt x="117" y="21"/>
                  </a:lnTo>
                  <a:lnTo>
                    <a:pt x="122" y="21"/>
                  </a:lnTo>
                  <a:lnTo>
                    <a:pt x="125" y="21"/>
                  </a:lnTo>
                  <a:lnTo>
                    <a:pt x="129" y="21"/>
                  </a:lnTo>
                  <a:lnTo>
                    <a:pt x="134" y="19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53" y="16"/>
                  </a:lnTo>
                  <a:lnTo>
                    <a:pt x="157" y="16"/>
                  </a:lnTo>
                  <a:lnTo>
                    <a:pt x="163" y="16"/>
                  </a:lnTo>
                  <a:lnTo>
                    <a:pt x="169" y="15"/>
                  </a:lnTo>
                  <a:lnTo>
                    <a:pt x="175" y="15"/>
                  </a:lnTo>
                  <a:lnTo>
                    <a:pt x="181" y="13"/>
                  </a:lnTo>
                  <a:lnTo>
                    <a:pt x="185" y="13"/>
                  </a:lnTo>
                  <a:lnTo>
                    <a:pt x="191" y="12"/>
                  </a:lnTo>
                  <a:lnTo>
                    <a:pt x="197" y="11"/>
                  </a:lnTo>
                  <a:lnTo>
                    <a:pt x="203" y="11"/>
                  </a:lnTo>
                  <a:lnTo>
                    <a:pt x="208" y="9"/>
                  </a:lnTo>
                  <a:lnTo>
                    <a:pt x="214" y="9"/>
                  </a:lnTo>
                  <a:lnTo>
                    <a:pt x="220" y="8"/>
                  </a:lnTo>
                  <a:lnTo>
                    <a:pt x="225" y="8"/>
                  </a:lnTo>
                  <a:lnTo>
                    <a:pt x="231" y="6"/>
                  </a:lnTo>
                  <a:lnTo>
                    <a:pt x="237" y="6"/>
                  </a:lnTo>
                  <a:lnTo>
                    <a:pt x="243" y="6"/>
                  </a:lnTo>
                  <a:lnTo>
                    <a:pt x="252" y="5"/>
                  </a:lnTo>
                  <a:lnTo>
                    <a:pt x="261" y="5"/>
                  </a:lnTo>
                  <a:lnTo>
                    <a:pt x="270" y="3"/>
                  </a:lnTo>
                  <a:lnTo>
                    <a:pt x="279" y="3"/>
                  </a:lnTo>
                  <a:lnTo>
                    <a:pt x="288" y="2"/>
                  </a:lnTo>
                  <a:lnTo>
                    <a:pt x="291" y="0"/>
                  </a:lnTo>
                  <a:lnTo>
                    <a:pt x="302" y="0"/>
                  </a:lnTo>
                  <a:lnTo>
                    <a:pt x="313" y="2"/>
                  </a:lnTo>
                  <a:lnTo>
                    <a:pt x="323" y="2"/>
                  </a:lnTo>
                  <a:lnTo>
                    <a:pt x="333" y="2"/>
                  </a:lnTo>
                  <a:lnTo>
                    <a:pt x="345" y="2"/>
                  </a:lnTo>
                  <a:lnTo>
                    <a:pt x="348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5" name="Freeform 134"/>
            <p:cNvSpPr>
              <a:spLocks noChangeAspect="1"/>
            </p:cNvSpPr>
            <p:nvPr/>
          </p:nvSpPr>
          <p:spPr bwMode="auto">
            <a:xfrm>
              <a:off x="719" y="1060"/>
              <a:ext cx="5" cy="3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1 w 9"/>
                <a:gd name="T5" fmla="*/ 0 h 6"/>
                <a:gd name="T6" fmla="*/ 1 w 9"/>
                <a:gd name="T7" fmla="*/ 0 h 6"/>
                <a:gd name="T8" fmla="*/ 1 w 9"/>
                <a:gd name="T9" fmla="*/ 0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1 h 6"/>
                <a:gd name="T16" fmla="*/ 1 w 9"/>
                <a:gd name="T17" fmla="*/ 1 h 6"/>
                <a:gd name="T18" fmla="*/ 1 w 9"/>
                <a:gd name="T19" fmla="*/ 1 h 6"/>
                <a:gd name="T20" fmla="*/ 1 w 9"/>
                <a:gd name="T21" fmla="*/ 1 h 6"/>
                <a:gd name="T22" fmla="*/ 1 w 9"/>
                <a:gd name="T23" fmla="*/ 1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1 h 6"/>
                <a:gd name="T30" fmla="*/ 1 w 9"/>
                <a:gd name="T31" fmla="*/ 1 h 6"/>
                <a:gd name="T32" fmla="*/ 1 w 9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6"/>
                <a:gd name="T53" fmla="*/ 9 w 9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6" name="Freeform 135"/>
            <p:cNvSpPr>
              <a:spLocks noChangeAspect="1"/>
            </p:cNvSpPr>
            <p:nvPr/>
          </p:nvSpPr>
          <p:spPr bwMode="auto">
            <a:xfrm>
              <a:off x="719" y="1063"/>
              <a:ext cx="5" cy="14"/>
            </a:xfrm>
            <a:custGeom>
              <a:avLst/>
              <a:gdLst>
                <a:gd name="T0" fmla="*/ 1 w 10"/>
                <a:gd name="T1" fmla="*/ 0 h 25"/>
                <a:gd name="T2" fmla="*/ 1 w 10"/>
                <a:gd name="T3" fmla="*/ 1 h 25"/>
                <a:gd name="T4" fmla="*/ 1 w 10"/>
                <a:gd name="T5" fmla="*/ 1 h 25"/>
                <a:gd name="T6" fmla="*/ 1 w 10"/>
                <a:gd name="T7" fmla="*/ 1 h 25"/>
                <a:gd name="T8" fmla="*/ 1 w 10"/>
                <a:gd name="T9" fmla="*/ 1 h 25"/>
                <a:gd name="T10" fmla="*/ 1 w 10"/>
                <a:gd name="T11" fmla="*/ 1 h 25"/>
                <a:gd name="T12" fmla="*/ 1 w 10"/>
                <a:gd name="T13" fmla="*/ 1 h 25"/>
                <a:gd name="T14" fmla="*/ 1 w 10"/>
                <a:gd name="T15" fmla="*/ 1 h 25"/>
                <a:gd name="T16" fmla="*/ 1 w 10"/>
                <a:gd name="T17" fmla="*/ 1 h 25"/>
                <a:gd name="T18" fmla="*/ 1 w 10"/>
                <a:gd name="T19" fmla="*/ 1 h 25"/>
                <a:gd name="T20" fmla="*/ 1 w 10"/>
                <a:gd name="T21" fmla="*/ 1 h 25"/>
                <a:gd name="T22" fmla="*/ 1 w 10"/>
                <a:gd name="T23" fmla="*/ 1 h 25"/>
                <a:gd name="T24" fmla="*/ 1 w 10"/>
                <a:gd name="T25" fmla="*/ 1 h 25"/>
                <a:gd name="T26" fmla="*/ 1 w 10"/>
                <a:gd name="T27" fmla="*/ 1 h 25"/>
                <a:gd name="T28" fmla="*/ 1 w 10"/>
                <a:gd name="T29" fmla="*/ 1 h 25"/>
                <a:gd name="T30" fmla="*/ 1 w 10"/>
                <a:gd name="T31" fmla="*/ 1 h 25"/>
                <a:gd name="T32" fmla="*/ 0 w 10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5"/>
                <a:gd name="T53" fmla="*/ 10 w 1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5">
                  <a:moveTo>
                    <a:pt x="10" y="0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7" name="Freeform 136"/>
            <p:cNvSpPr>
              <a:spLocks noChangeAspect="1"/>
            </p:cNvSpPr>
            <p:nvPr/>
          </p:nvSpPr>
          <p:spPr bwMode="auto">
            <a:xfrm>
              <a:off x="697" y="1077"/>
              <a:ext cx="22" cy="48"/>
            </a:xfrm>
            <a:custGeom>
              <a:avLst/>
              <a:gdLst>
                <a:gd name="T0" fmla="*/ 1 w 39"/>
                <a:gd name="T1" fmla="*/ 0 h 86"/>
                <a:gd name="T2" fmla="*/ 1 w 39"/>
                <a:gd name="T3" fmla="*/ 1 h 86"/>
                <a:gd name="T4" fmla="*/ 1 w 39"/>
                <a:gd name="T5" fmla="*/ 1 h 86"/>
                <a:gd name="T6" fmla="*/ 1 w 39"/>
                <a:gd name="T7" fmla="*/ 1 h 86"/>
                <a:gd name="T8" fmla="*/ 1 w 39"/>
                <a:gd name="T9" fmla="*/ 1 h 86"/>
                <a:gd name="T10" fmla="*/ 1 w 39"/>
                <a:gd name="T11" fmla="*/ 1 h 86"/>
                <a:gd name="T12" fmla="*/ 1 w 39"/>
                <a:gd name="T13" fmla="*/ 1 h 86"/>
                <a:gd name="T14" fmla="*/ 1 w 39"/>
                <a:gd name="T15" fmla="*/ 1 h 86"/>
                <a:gd name="T16" fmla="*/ 1 w 39"/>
                <a:gd name="T17" fmla="*/ 1 h 86"/>
                <a:gd name="T18" fmla="*/ 1 w 39"/>
                <a:gd name="T19" fmla="*/ 1 h 86"/>
                <a:gd name="T20" fmla="*/ 1 w 39"/>
                <a:gd name="T21" fmla="*/ 1 h 86"/>
                <a:gd name="T22" fmla="*/ 1 w 39"/>
                <a:gd name="T23" fmla="*/ 1 h 86"/>
                <a:gd name="T24" fmla="*/ 1 w 39"/>
                <a:gd name="T25" fmla="*/ 1 h 86"/>
                <a:gd name="T26" fmla="*/ 1 w 39"/>
                <a:gd name="T27" fmla="*/ 1 h 86"/>
                <a:gd name="T28" fmla="*/ 1 w 39"/>
                <a:gd name="T29" fmla="*/ 1 h 86"/>
                <a:gd name="T30" fmla="*/ 0 w 39"/>
                <a:gd name="T31" fmla="*/ 1 h 86"/>
                <a:gd name="T32" fmla="*/ 0 w 39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86"/>
                <a:gd name="T53" fmla="*/ 39 w 39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86">
                  <a:moveTo>
                    <a:pt x="39" y="0"/>
                  </a:moveTo>
                  <a:lnTo>
                    <a:pt x="36" y="4"/>
                  </a:lnTo>
                  <a:lnTo>
                    <a:pt x="33" y="10"/>
                  </a:lnTo>
                  <a:lnTo>
                    <a:pt x="30" y="15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21" y="29"/>
                  </a:lnTo>
                  <a:lnTo>
                    <a:pt x="18" y="35"/>
                  </a:lnTo>
                  <a:lnTo>
                    <a:pt x="15" y="41"/>
                  </a:lnTo>
                  <a:lnTo>
                    <a:pt x="12" y="46"/>
                  </a:lnTo>
                  <a:lnTo>
                    <a:pt x="9" y="52"/>
                  </a:lnTo>
                  <a:lnTo>
                    <a:pt x="6" y="56"/>
                  </a:lnTo>
                  <a:lnTo>
                    <a:pt x="5" y="62"/>
                  </a:lnTo>
                  <a:lnTo>
                    <a:pt x="3" y="68"/>
                  </a:lnTo>
                  <a:lnTo>
                    <a:pt x="2" y="74"/>
                  </a:lnTo>
                  <a:lnTo>
                    <a:pt x="0" y="80"/>
                  </a:lnTo>
                  <a:lnTo>
                    <a:pt x="0" y="8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8" name="Freeform 137"/>
            <p:cNvSpPr>
              <a:spLocks noChangeAspect="1"/>
            </p:cNvSpPr>
            <p:nvPr/>
          </p:nvSpPr>
          <p:spPr bwMode="auto">
            <a:xfrm>
              <a:off x="682" y="1125"/>
              <a:ext cx="15" cy="23"/>
            </a:xfrm>
            <a:custGeom>
              <a:avLst/>
              <a:gdLst>
                <a:gd name="T0" fmla="*/ 1 w 28"/>
                <a:gd name="T1" fmla="*/ 0 h 43"/>
                <a:gd name="T2" fmla="*/ 1 w 28"/>
                <a:gd name="T3" fmla="*/ 1 h 43"/>
                <a:gd name="T4" fmla="*/ 1 w 28"/>
                <a:gd name="T5" fmla="*/ 1 h 43"/>
                <a:gd name="T6" fmla="*/ 1 w 28"/>
                <a:gd name="T7" fmla="*/ 1 h 43"/>
                <a:gd name="T8" fmla="*/ 1 w 28"/>
                <a:gd name="T9" fmla="*/ 1 h 43"/>
                <a:gd name="T10" fmla="*/ 1 w 28"/>
                <a:gd name="T11" fmla="*/ 1 h 43"/>
                <a:gd name="T12" fmla="*/ 1 w 28"/>
                <a:gd name="T13" fmla="*/ 1 h 43"/>
                <a:gd name="T14" fmla="*/ 1 w 28"/>
                <a:gd name="T15" fmla="*/ 1 h 43"/>
                <a:gd name="T16" fmla="*/ 1 w 28"/>
                <a:gd name="T17" fmla="*/ 1 h 43"/>
                <a:gd name="T18" fmla="*/ 1 w 28"/>
                <a:gd name="T19" fmla="*/ 1 h 43"/>
                <a:gd name="T20" fmla="*/ 1 w 28"/>
                <a:gd name="T21" fmla="*/ 1 h 43"/>
                <a:gd name="T22" fmla="*/ 1 w 28"/>
                <a:gd name="T23" fmla="*/ 1 h 43"/>
                <a:gd name="T24" fmla="*/ 1 w 28"/>
                <a:gd name="T25" fmla="*/ 1 h 43"/>
                <a:gd name="T26" fmla="*/ 1 w 28"/>
                <a:gd name="T27" fmla="*/ 1 h 43"/>
                <a:gd name="T28" fmla="*/ 1 w 28"/>
                <a:gd name="T29" fmla="*/ 1 h 43"/>
                <a:gd name="T30" fmla="*/ 1 w 28"/>
                <a:gd name="T31" fmla="*/ 1 h 43"/>
                <a:gd name="T32" fmla="*/ 0 w 2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28" y="0"/>
                  </a:moveTo>
                  <a:lnTo>
                    <a:pt x="27" y="3"/>
                  </a:lnTo>
                  <a:lnTo>
                    <a:pt x="27" y="6"/>
                  </a:lnTo>
                  <a:lnTo>
                    <a:pt x="25" y="9"/>
                  </a:lnTo>
                  <a:lnTo>
                    <a:pt x="24" y="12"/>
                  </a:lnTo>
                  <a:lnTo>
                    <a:pt x="22" y="15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6" y="22"/>
                  </a:lnTo>
                  <a:lnTo>
                    <a:pt x="14" y="25"/>
                  </a:lnTo>
                  <a:lnTo>
                    <a:pt x="12" y="26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7"/>
                  </a:lnTo>
                  <a:lnTo>
                    <a:pt x="2" y="40"/>
                  </a:lnTo>
                  <a:lnTo>
                    <a:pt x="0" y="4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19" name="Freeform 138"/>
            <p:cNvSpPr>
              <a:spLocks noChangeAspect="1"/>
            </p:cNvSpPr>
            <p:nvPr/>
          </p:nvSpPr>
          <p:spPr bwMode="auto">
            <a:xfrm>
              <a:off x="650" y="1148"/>
              <a:ext cx="32" cy="43"/>
            </a:xfrm>
            <a:custGeom>
              <a:avLst/>
              <a:gdLst>
                <a:gd name="T0" fmla="*/ 1 w 58"/>
                <a:gd name="T1" fmla="*/ 0 h 78"/>
                <a:gd name="T2" fmla="*/ 1 w 58"/>
                <a:gd name="T3" fmla="*/ 1 h 78"/>
                <a:gd name="T4" fmla="*/ 1 w 58"/>
                <a:gd name="T5" fmla="*/ 1 h 78"/>
                <a:gd name="T6" fmla="*/ 1 w 58"/>
                <a:gd name="T7" fmla="*/ 1 h 78"/>
                <a:gd name="T8" fmla="*/ 1 w 58"/>
                <a:gd name="T9" fmla="*/ 1 h 78"/>
                <a:gd name="T10" fmla="*/ 1 w 58"/>
                <a:gd name="T11" fmla="*/ 1 h 78"/>
                <a:gd name="T12" fmla="*/ 1 w 58"/>
                <a:gd name="T13" fmla="*/ 1 h 78"/>
                <a:gd name="T14" fmla="*/ 1 w 58"/>
                <a:gd name="T15" fmla="*/ 1 h 78"/>
                <a:gd name="T16" fmla="*/ 1 w 58"/>
                <a:gd name="T17" fmla="*/ 1 h 78"/>
                <a:gd name="T18" fmla="*/ 1 w 58"/>
                <a:gd name="T19" fmla="*/ 1 h 78"/>
                <a:gd name="T20" fmla="*/ 1 w 58"/>
                <a:gd name="T21" fmla="*/ 1 h 78"/>
                <a:gd name="T22" fmla="*/ 1 w 58"/>
                <a:gd name="T23" fmla="*/ 1 h 78"/>
                <a:gd name="T24" fmla="*/ 1 w 58"/>
                <a:gd name="T25" fmla="*/ 1 h 78"/>
                <a:gd name="T26" fmla="*/ 1 w 58"/>
                <a:gd name="T27" fmla="*/ 1 h 78"/>
                <a:gd name="T28" fmla="*/ 1 w 58"/>
                <a:gd name="T29" fmla="*/ 1 h 78"/>
                <a:gd name="T30" fmla="*/ 1 w 58"/>
                <a:gd name="T31" fmla="*/ 1 h 78"/>
                <a:gd name="T32" fmla="*/ 0 w 58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78"/>
                <a:gd name="T53" fmla="*/ 58 w 58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78">
                  <a:moveTo>
                    <a:pt x="58" y="0"/>
                  </a:moveTo>
                  <a:lnTo>
                    <a:pt x="55" y="4"/>
                  </a:lnTo>
                  <a:lnTo>
                    <a:pt x="52" y="10"/>
                  </a:lnTo>
                  <a:lnTo>
                    <a:pt x="49" y="14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9" y="29"/>
                  </a:lnTo>
                  <a:lnTo>
                    <a:pt x="35" y="34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4" y="49"/>
                  </a:lnTo>
                  <a:lnTo>
                    <a:pt x="20" y="54"/>
                  </a:lnTo>
                  <a:lnTo>
                    <a:pt x="17" y="59"/>
                  </a:lnTo>
                  <a:lnTo>
                    <a:pt x="12" y="63"/>
                  </a:lnTo>
                  <a:lnTo>
                    <a:pt x="8" y="68"/>
                  </a:lnTo>
                  <a:lnTo>
                    <a:pt x="5" y="74"/>
                  </a:lnTo>
                  <a:lnTo>
                    <a:pt x="0" y="7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0" name="Freeform 139"/>
            <p:cNvSpPr>
              <a:spLocks noChangeAspect="1"/>
            </p:cNvSpPr>
            <p:nvPr/>
          </p:nvSpPr>
          <p:spPr bwMode="auto">
            <a:xfrm>
              <a:off x="643" y="1191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1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0 w 13"/>
                <a:gd name="T29" fmla="*/ 1 h 24"/>
                <a:gd name="T30" fmla="*/ 0 w 13"/>
                <a:gd name="T31" fmla="*/ 1 h 24"/>
                <a:gd name="T32" fmla="*/ 0 w 1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0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1" name="Freeform 140"/>
            <p:cNvSpPr>
              <a:spLocks noChangeAspect="1"/>
            </p:cNvSpPr>
            <p:nvPr/>
          </p:nvSpPr>
          <p:spPr bwMode="auto">
            <a:xfrm>
              <a:off x="639" y="1204"/>
              <a:ext cx="4" cy="5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1 h 9"/>
                <a:gd name="T4" fmla="*/ 1 w 7"/>
                <a:gd name="T5" fmla="*/ 1 h 9"/>
                <a:gd name="T6" fmla="*/ 1 w 7"/>
                <a:gd name="T7" fmla="*/ 1 h 9"/>
                <a:gd name="T8" fmla="*/ 1 w 7"/>
                <a:gd name="T9" fmla="*/ 1 h 9"/>
                <a:gd name="T10" fmla="*/ 1 w 7"/>
                <a:gd name="T11" fmla="*/ 1 h 9"/>
                <a:gd name="T12" fmla="*/ 1 w 7"/>
                <a:gd name="T13" fmla="*/ 1 h 9"/>
                <a:gd name="T14" fmla="*/ 1 w 7"/>
                <a:gd name="T15" fmla="*/ 1 h 9"/>
                <a:gd name="T16" fmla="*/ 1 w 7"/>
                <a:gd name="T17" fmla="*/ 1 h 9"/>
                <a:gd name="T18" fmla="*/ 1 w 7"/>
                <a:gd name="T19" fmla="*/ 1 h 9"/>
                <a:gd name="T20" fmla="*/ 1 w 7"/>
                <a:gd name="T21" fmla="*/ 1 h 9"/>
                <a:gd name="T22" fmla="*/ 1 w 7"/>
                <a:gd name="T23" fmla="*/ 1 h 9"/>
                <a:gd name="T24" fmla="*/ 1 w 7"/>
                <a:gd name="T25" fmla="*/ 1 h 9"/>
                <a:gd name="T26" fmla="*/ 1 w 7"/>
                <a:gd name="T27" fmla="*/ 1 h 9"/>
                <a:gd name="T28" fmla="*/ 1 w 7"/>
                <a:gd name="T29" fmla="*/ 1 h 9"/>
                <a:gd name="T30" fmla="*/ 1 w 7"/>
                <a:gd name="T31" fmla="*/ 1 h 9"/>
                <a:gd name="T32" fmla="*/ 0 w 7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9"/>
                <a:gd name="T53" fmla="*/ 7 w 7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9">
                  <a:moveTo>
                    <a:pt x="7" y="0"/>
                  </a:move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2" name="Freeform 141"/>
            <p:cNvSpPr>
              <a:spLocks noChangeAspect="1"/>
            </p:cNvSpPr>
            <p:nvPr/>
          </p:nvSpPr>
          <p:spPr bwMode="auto">
            <a:xfrm>
              <a:off x="583" y="1159"/>
              <a:ext cx="56" cy="50"/>
            </a:xfrm>
            <a:custGeom>
              <a:avLst/>
              <a:gdLst>
                <a:gd name="T0" fmla="*/ 1 w 102"/>
                <a:gd name="T1" fmla="*/ 1 h 92"/>
                <a:gd name="T2" fmla="*/ 1 w 102"/>
                <a:gd name="T3" fmla="*/ 1 h 92"/>
                <a:gd name="T4" fmla="*/ 1 w 102"/>
                <a:gd name="T5" fmla="*/ 1 h 92"/>
                <a:gd name="T6" fmla="*/ 1 w 102"/>
                <a:gd name="T7" fmla="*/ 1 h 92"/>
                <a:gd name="T8" fmla="*/ 1 w 102"/>
                <a:gd name="T9" fmla="*/ 1 h 92"/>
                <a:gd name="T10" fmla="*/ 1 w 102"/>
                <a:gd name="T11" fmla="*/ 1 h 92"/>
                <a:gd name="T12" fmla="*/ 1 w 102"/>
                <a:gd name="T13" fmla="*/ 1 h 92"/>
                <a:gd name="T14" fmla="*/ 1 w 102"/>
                <a:gd name="T15" fmla="*/ 1 h 92"/>
                <a:gd name="T16" fmla="*/ 1 w 102"/>
                <a:gd name="T17" fmla="*/ 1 h 92"/>
                <a:gd name="T18" fmla="*/ 1 w 102"/>
                <a:gd name="T19" fmla="*/ 1 h 92"/>
                <a:gd name="T20" fmla="*/ 1 w 102"/>
                <a:gd name="T21" fmla="*/ 1 h 92"/>
                <a:gd name="T22" fmla="*/ 1 w 102"/>
                <a:gd name="T23" fmla="*/ 1 h 92"/>
                <a:gd name="T24" fmla="*/ 1 w 102"/>
                <a:gd name="T25" fmla="*/ 1 h 92"/>
                <a:gd name="T26" fmla="*/ 1 w 102"/>
                <a:gd name="T27" fmla="*/ 1 h 92"/>
                <a:gd name="T28" fmla="*/ 1 w 102"/>
                <a:gd name="T29" fmla="*/ 1 h 92"/>
                <a:gd name="T30" fmla="*/ 1 w 102"/>
                <a:gd name="T31" fmla="*/ 1 h 92"/>
                <a:gd name="T32" fmla="*/ 0 w 102"/>
                <a:gd name="T33" fmla="*/ 0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92"/>
                <a:gd name="T53" fmla="*/ 102 w 102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92">
                  <a:moveTo>
                    <a:pt x="102" y="92"/>
                  </a:moveTo>
                  <a:lnTo>
                    <a:pt x="94" y="86"/>
                  </a:lnTo>
                  <a:lnTo>
                    <a:pt x="87" y="81"/>
                  </a:lnTo>
                  <a:lnTo>
                    <a:pt x="81" y="75"/>
                  </a:lnTo>
                  <a:lnTo>
                    <a:pt x="75" y="70"/>
                  </a:lnTo>
                  <a:lnTo>
                    <a:pt x="68" y="64"/>
                  </a:lnTo>
                  <a:lnTo>
                    <a:pt x="62" y="58"/>
                  </a:lnTo>
                  <a:lnTo>
                    <a:pt x="56" y="52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38" y="34"/>
                  </a:lnTo>
                  <a:lnTo>
                    <a:pt x="31" y="28"/>
                  </a:lnTo>
                  <a:lnTo>
                    <a:pt x="25" y="22"/>
                  </a:lnTo>
                  <a:lnTo>
                    <a:pt x="19" y="16"/>
                  </a:lnTo>
                  <a:lnTo>
                    <a:pt x="13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3" name="Freeform 142"/>
            <p:cNvSpPr>
              <a:spLocks noChangeAspect="1"/>
            </p:cNvSpPr>
            <p:nvPr/>
          </p:nvSpPr>
          <p:spPr bwMode="auto">
            <a:xfrm>
              <a:off x="551" y="1147"/>
              <a:ext cx="32" cy="12"/>
            </a:xfrm>
            <a:custGeom>
              <a:avLst/>
              <a:gdLst>
                <a:gd name="T0" fmla="*/ 1 w 58"/>
                <a:gd name="T1" fmla="*/ 1 h 22"/>
                <a:gd name="T2" fmla="*/ 1 w 58"/>
                <a:gd name="T3" fmla="*/ 1 h 22"/>
                <a:gd name="T4" fmla="*/ 1 w 58"/>
                <a:gd name="T5" fmla="*/ 1 h 22"/>
                <a:gd name="T6" fmla="*/ 1 w 58"/>
                <a:gd name="T7" fmla="*/ 1 h 22"/>
                <a:gd name="T8" fmla="*/ 1 w 58"/>
                <a:gd name="T9" fmla="*/ 1 h 22"/>
                <a:gd name="T10" fmla="*/ 1 w 58"/>
                <a:gd name="T11" fmla="*/ 1 h 22"/>
                <a:gd name="T12" fmla="*/ 1 w 58"/>
                <a:gd name="T13" fmla="*/ 1 h 22"/>
                <a:gd name="T14" fmla="*/ 1 w 58"/>
                <a:gd name="T15" fmla="*/ 1 h 22"/>
                <a:gd name="T16" fmla="*/ 1 w 58"/>
                <a:gd name="T17" fmla="*/ 1 h 22"/>
                <a:gd name="T18" fmla="*/ 1 w 58"/>
                <a:gd name="T19" fmla="*/ 1 h 22"/>
                <a:gd name="T20" fmla="*/ 1 w 58"/>
                <a:gd name="T21" fmla="*/ 1 h 22"/>
                <a:gd name="T22" fmla="*/ 1 w 58"/>
                <a:gd name="T23" fmla="*/ 1 h 22"/>
                <a:gd name="T24" fmla="*/ 1 w 58"/>
                <a:gd name="T25" fmla="*/ 1 h 22"/>
                <a:gd name="T26" fmla="*/ 1 w 58"/>
                <a:gd name="T27" fmla="*/ 1 h 22"/>
                <a:gd name="T28" fmla="*/ 1 w 58"/>
                <a:gd name="T29" fmla="*/ 1 h 22"/>
                <a:gd name="T30" fmla="*/ 1 w 58"/>
                <a:gd name="T31" fmla="*/ 1 h 22"/>
                <a:gd name="T32" fmla="*/ 0 w 5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2"/>
                <a:gd name="T53" fmla="*/ 58 w 5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2">
                  <a:moveTo>
                    <a:pt x="58" y="22"/>
                  </a:moveTo>
                  <a:lnTo>
                    <a:pt x="53" y="19"/>
                  </a:lnTo>
                  <a:lnTo>
                    <a:pt x="50" y="17"/>
                  </a:lnTo>
                  <a:lnTo>
                    <a:pt x="47" y="16"/>
                  </a:lnTo>
                  <a:lnTo>
                    <a:pt x="43" y="16"/>
                  </a:lnTo>
                  <a:lnTo>
                    <a:pt x="40" y="15"/>
                  </a:lnTo>
                  <a:lnTo>
                    <a:pt x="35" y="13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0" y="4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4" name="Line 143"/>
            <p:cNvSpPr>
              <a:spLocks noChangeAspect="1" noChangeShapeType="1"/>
            </p:cNvSpPr>
            <p:nvPr/>
          </p:nvSpPr>
          <p:spPr bwMode="auto">
            <a:xfrm flipH="1" flipV="1">
              <a:off x="549" y="1145"/>
              <a:ext cx="2" cy="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25" name="Freeform 144"/>
            <p:cNvSpPr>
              <a:spLocks noChangeAspect="1"/>
            </p:cNvSpPr>
            <p:nvPr/>
          </p:nvSpPr>
          <p:spPr bwMode="auto">
            <a:xfrm>
              <a:off x="548" y="1128"/>
              <a:ext cx="1" cy="17"/>
            </a:xfrm>
            <a:custGeom>
              <a:avLst/>
              <a:gdLst>
                <a:gd name="T0" fmla="*/ 0 w 3"/>
                <a:gd name="T1" fmla="*/ 1 h 31"/>
                <a:gd name="T2" fmla="*/ 0 w 3"/>
                <a:gd name="T3" fmla="*/ 1 h 31"/>
                <a:gd name="T4" fmla="*/ 0 w 3"/>
                <a:gd name="T5" fmla="*/ 1 h 31"/>
                <a:gd name="T6" fmla="*/ 0 w 3"/>
                <a:gd name="T7" fmla="*/ 1 h 31"/>
                <a:gd name="T8" fmla="*/ 0 w 3"/>
                <a:gd name="T9" fmla="*/ 1 h 31"/>
                <a:gd name="T10" fmla="*/ 0 w 3"/>
                <a:gd name="T11" fmla="*/ 1 h 31"/>
                <a:gd name="T12" fmla="*/ 0 w 3"/>
                <a:gd name="T13" fmla="*/ 1 h 31"/>
                <a:gd name="T14" fmla="*/ 0 w 3"/>
                <a:gd name="T15" fmla="*/ 1 h 31"/>
                <a:gd name="T16" fmla="*/ 0 w 3"/>
                <a:gd name="T17" fmla="*/ 1 h 31"/>
                <a:gd name="T18" fmla="*/ 0 w 3"/>
                <a:gd name="T19" fmla="*/ 1 h 31"/>
                <a:gd name="T20" fmla="*/ 0 w 3"/>
                <a:gd name="T21" fmla="*/ 1 h 31"/>
                <a:gd name="T22" fmla="*/ 0 w 3"/>
                <a:gd name="T23" fmla="*/ 1 h 31"/>
                <a:gd name="T24" fmla="*/ 0 w 3"/>
                <a:gd name="T25" fmla="*/ 1 h 31"/>
                <a:gd name="T26" fmla="*/ 0 w 3"/>
                <a:gd name="T27" fmla="*/ 1 h 31"/>
                <a:gd name="T28" fmla="*/ 0 w 3"/>
                <a:gd name="T29" fmla="*/ 1 h 31"/>
                <a:gd name="T30" fmla="*/ 0 w 3"/>
                <a:gd name="T31" fmla="*/ 1 h 31"/>
                <a:gd name="T32" fmla="*/ 0 w 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1"/>
                <a:gd name="T53" fmla="*/ 3 w 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1">
                  <a:moveTo>
                    <a:pt x="3" y="31"/>
                  </a:moveTo>
                  <a:lnTo>
                    <a:pt x="3" y="29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6" name="Line 145"/>
            <p:cNvSpPr>
              <a:spLocks noChangeAspect="1" noChangeShapeType="1"/>
            </p:cNvSpPr>
            <p:nvPr/>
          </p:nvSpPr>
          <p:spPr bwMode="auto">
            <a:xfrm flipV="1">
              <a:off x="548" y="1126"/>
              <a:ext cx="0" cy="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27" name="Freeform 146"/>
            <p:cNvSpPr>
              <a:spLocks noChangeAspect="1"/>
            </p:cNvSpPr>
            <p:nvPr/>
          </p:nvSpPr>
          <p:spPr bwMode="auto">
            <a:xfrm>
              <a:off x="532" y="1088"/>
              <a:ext cx="16" cy="38"/>
            </a:xfrm>
            <a:custGeom>
              <a:avLst/>
              <a:gdLst>
                <a:gd name="T0" fmla="*/ 1 w 28"/>
                <a:gd name="T1" fmla="*/ 1 h 70"/>
                <a:gd name="T2" fmla="*/ 1 w 28"/>
                <a:gd name="T3" fmla="*/ 1 h 70"/>
                <a:gd name="T4" fmla="*/ 1 w 28"/>
                <a:gd name="T5" fmla="*/ 1 h 70"/>
                <a:gd name="T6" fmla="*/ 1 w 28"/>
                <a:gd name="T7" fmla="*/ 1 h 70"/>
                <a:gd name="T8" fmla="*/ 1 w 28"/>
                <a:gd name="T9" fmla="*/ 1 h 70"/>
                <a:gd name="T10" fmla="*/ 1 w 28"/>
                <a:gd name="T11" fmla="*/ 1 h 70"/>
                <a:gd name="T12" fmla="*/ 1 w 28"/>
                <a:gd name="T13" fmla="*/ 1 h 70"/>
                <a:gd name="T14" fmla="*/ 1 w 28"/>
                <a:gd name="T15" fmla="*/ 1 h 70"/>
                <a:gd name="T16" fmla="*/ 1 w 28"/>
                <a:gd name="T17" fmla="*/ 1 h 70"/>
                <a:gd name="T18" fmla="*/ 1 w 28"/>
                <a:gd name="T19" fmla="*/ 1 h 70"/>
                <a:gd name="T20" fmla="*/ 1 w 28"/>
                <a:gd name="T21" fmla="*/ 1 h 70"/>
                <a:gd name="T22" fmla="*/ 1 w 28"/>
                <a:gd name="T23" fmla="*/ 1 h 70"/>
                <a:gd name="T24" fmla="*/ 1 w 28"/>
                <a:gd name="T25" fmla="*/ 1 h 70"/>
                <a:gd name="T26" fmla="*/ 1 w 28"/>
                <a:gd name="T27" fmla="*/ 1 h 70"/>
                <a:gd name="T28" fmla="*/ 1 w 28"/>
                <a:gd name="T29" fmla="*/ 1 h 70"/>
                <a:gd name="T30" fmla="*/ 1 w 28"/>
                <a:gd name="T31" fmla="*/ 1 h 70"/>
                <a:gd name="T32" fmla="*/ 0 w 28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70"/>
                <a:gd name="T53" fmla="*/ 28 w 28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70">
                  <a:moveTo>
                    <a:pt x="28" y="70"/>
                  </a:moveTo>
                  <a:lnTo>
                    <a:pt x="26" y="65"/>
                  </a:lnTo>
                  <a:lnTo>
                    <a:pt x="26" y="61"/>
                  </a:lnTo>
                  <a:lnTo>
                    <a:pt x="25" y="56"/>
                  </a:lnTo>
                  <a:lnTo>
                    <a:pt x="25" y="52"/>
                  </a:lnTo>
                  <a:lnTo>
                    <a:pt x="24" y="46"/>
                  </a:lnTo>
                  <a:lnTo>
                    <a:pt x="22" y="42"/>
                  </a:lnTo>
                  <a:lnTo>
                    <a:pt x="21" y="37"/>
                  </a:lnTo>
                  <a:lnTo>
                    <a:pt x="19" y="33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3" y="19"/>
                  </a:lnTo>
                  <a:lnTo>
                    <a:pt x="12" y="15"/>
                  </a:lnTo>
                  <a:lnTo>
                    <a:pt x="9" y="10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28" name="Line 147"/>
            <p:cNvSpPr>
              <a:spLocks noChangeAspect="1" noChangeShapeType="1"/>
            </p:cNvSpPr>
            <p:nvPr/>
          </p:nvSpPr>
          <p:spPr bwMode="auto">
            <a:xfrm flipH="1" flipV="1">
              <a:off x="528" y="1084"/>
              <a:ext cx="4" cy="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29" name="Freeform 148"/>
            <p:cNvSpPr>
              <a:spLocks noChangeAspect="1"/>
            </p:cNvSpPr>
            <p:nvPr/>
          </p:nvSpPr>
          <p:spPr bwMode="auto">
            <a:xfrm>
              <a:off x="528" y="1079"/>
              <a:ext cx="10" cy="5"/>
            </a:xfrm>
            <a:custGeom>
              <a:avLst/>
              <a:gdLst>
                <a:gd name="T0" fmla="*/ 0 w 18"/>
                <a:gd name="T1" fmla="*/ 1 h 8"/>
                <a:gd name="T2" fmla="*/ 1 w 18"/>
                <a:gd name="T3" fmla="*/ 1 h 8"/>
                <a:gd name="T4" fmla="*/ 1 w 18"/>
                <a:gd name="T5" fmla="*/ 1 h 8"/>
                <a:gd name="T6" fmla="*/ 1 w 18"/>
                <a:gd name="T7" fmla="*/ 1 h 8"/>
                <a:gd name="T8" fmla="*/ 1 w 18"/>
                <a:gd name="T9" fmla="*/ 1 h 8"/>
                <a:gd name="T10" fmla="*/ 1 w 18"/>
                <a:gd name="T11" fmla="*/ 1 h 8"/>
                <a:gd name="T12" fmla="*/ 1 w 18"/>
                <a:gd name="T13" fmla="*/ 1 h 8"/>
                <a:gd name="T14" fmla="*/ 1 w 18"/>
                <a:gd name="T15" fmla="*/ 1 h 8"/>
                <a:gd name="T16" fmla="*/ 1 w 18"/>
                <a:gd name="T17" fmla="*/ 1 h 8"/>
                <a:gd name="T18" fmla="*/ 1 w 18"/>
                <a:gd name="T19" fmla="*/ 1 h 8"/>
                <a:gd name="T20" fmla="*/ 1 w 18"/>
                <a:gd name="T21" fmla="*/ 1 h 8"/>
                <a:gd name="T22" fmla="*/ 1 w 18"/>
                <a:gd name="T23" fmla="*/ 1 h 8"/>
                <a:gd name="T24" fmla="*/ 1 w 18"/>
                <a:gd name="T25" fmla="*/ 1 h 8"/>
                <a:gd name="T26" fmla="*/ 1 w 18"/>
                <a:gd name="T27" fmla="*/ 1 h 8"/>
                <a:gd name="T28" fmla="*/ 1 w 18"/>
                <a:gd name="T29" fmla="*/ 1 h 8"/>
                <a:gd name="T30" fmla="*/ 1 w 18"/>
                <a:gd name="T31" fmla="*/ 0 h 8"/>
                <a:gd name="T32" fmla="*/ 1 w 1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8"/>
                <a:gd name="T53" fmla="*/ 18 w 1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8">
                  <a:moveTo>
                    <a:pt x="0" y="8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0" name="Freeform 149"/>
            <p:cNvSpPr>
              <a:spLocks noChangeAspect="1"/>
            </p:cNvSpPr>
            <p:nvPr/>
          </p:nvSpPr>
          <p:spPr bwMode="auto">
            <a:xfrm>
              <a:off x="538" y="1072"/>
              <a:ext cx="40" cy="7"/>
            </a:xfrm>
            <a:custGeom>
              <a:avLst/>
              <a:gdLst>
                <a:gd name="T0" fmla="*/ 0 w 73"/>
                <a:gd name="T1" fmla="*/ 1 h 13"/>
                <a:gd name="T2" fmla="*/ 1 w 73"/>
                <a:gd name="T3" fmla="*/ 1 h 13"/>
                <a:gd name="T4" fmla="*/ 1 w 73"/>
                <a:gd name="T5" fmla="*/ 1 h 13"/>
                <a:gd name="T6" fmla="*/ 1 w 73"/>
                <a:gd name="T7" fmla="*/ 1 h 13"/>
                <a:gd name="T8" fmla="*/ 1 w 73"/>
                <a:gd name="T9" fmla="*/ 1 h 13"/>
                <a:gd name="T10" fmla="*/ 1 w 73"/>
                <a:gd name="T11" fmla="*/ 1 h 13"/>
                <a:gd name="T12" fmla="*/ 1 w 73"/>
                <a:gd name="T13" fmla="*/ 1 h 13"/>
                <a:gd name="T14" fmla="*/ 1 w 73"/>
                <a:gd name="T15" fmla="*/ 1 h 13"/>
                <a:gd name="T16" fmla="*/ 1 w 73"/>
                <a:gd name="T17" fmla="*/ 1 h 13"/>
                <a:gd name="T18" fmla="*/ 1 w 73"/>
                <a:gd name="T19" fmla="*/ 1 h 13"/>
                <a:gd name="T20" fmla="*/ 1 w 73"/>
                <a:gd name="T21" fmla="*/ 1 h 13"/>
                <a:gd name="T22" fmla="*/ 1 w 73"/>
                <a:gd name="T23" fmla="*/ 1 h 13"/>
                <a:gd name="T24" fmla="*/ 1 w 73"/>
                <a:gd name="T25" fmla="*/ 1 h 13"/>
                <a:gd name="T26" fmla="*/ 1 w 73"/>
                <a:gd name="T27" fmla="*/ 1 h 13"/>
                <a:gd name="T28" fmla="*/ 1 w 73"/>
                <a:gd name="T29" fmla="*/ 1 h 13"/>
                <a:gd name="T30" fmla="*/ 1 w 73"/>
                <a:gd name="T31" fmla="*/ 1 h 13"/>
                <a:gd name="T32" fmla="*/ 1 w 7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3"/>
                <a:gd name="T53" fmla="*/ 73 w 7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3">
                  <a:moveTo>
                    <a:pt x="0" y="13"/>
                  </a:moveTo>
                  <a:lnTo>
                    <a:pt x="5" y="12"/>
                  </a:lnTo>
                  <a:lnTo>
                    <a:pt x="9" y="12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9" y="3"/>
                  </a:lnTo>
                  <a:lnTo>
                    <a:pt x="64" y="3"/>
                  </a:lnTo>
                  <a:lnTo>
                    <a:pt x="68" y="1"/>
                  </a:lnTo>
                  <a:lnTo>
                    <a:pt x="7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1" name="Freeform 150"/>
            <p:cNvSpPr>
              <a:spLocks noChangeAspect="1"/>
            </p:cNvSpPr>
            <p:nvPr/>
          </p:nvSpPr>
          <p:spPr bwMode="auto">
            <a:xfrm>
              <a:off x="578" y="1068"/>
              <a:ext cx="34" cy="4"/>
            </a:xfrm>
            <a:custGeom>
              <a:avLst/>
              <a:gdLst>
                <a:gd name="T0" fmla="*/ 0 w 62"/>
                <a:gd name="T1" fmla="*/ 1 h 8"/>
                <a:gd name="T2" fmla="*/ 1 w 62"/>
                <a:gd name="T3" fmla="*/ 1 h 8"/>
                <a:gd name="T4" fmla="*/ 1 w 62"/>
                <a:gd name="T5" fmla="*/ 1 h 8"/>
                <a:gd name="T6" fmla="*/ 1 w 62"/>
                <a:gd name="T7" fmla="*/ 1 h 8"/>
                <a:gd name="T8" fmla="*/ 1 w 62"/>
                <a:gd name="T9" fmla="*/ 1 h 8"/>
                <a:gd name="T10" fmla="*/ 1 w 62"/>
                <a:gd name="T11" fmla="*/ 1 h 8"/>
                <a:gd name="T12" fmla="*/ 1 w 62"/>
                <a:gd name="T13" fmla="*/ 1 h 8"/>
                <a:gd name="T14" fmla="*/ 1 w 62"/>
                <a:gd name="T15" fmla="*/ 1 h 8"/>
                <a:gd name="T16" fmla="*/ 1 w 62"/>
                <a:gd name="T17" fmla="*/ 1 h 8"/>
                <a:gd name="T18" fmla="*/ 1 w 62"/>
                <a:gd name="T19" fmla="*/ 1 h 8"/>
                <a:gd name="T20" fmla="*/ 1 w 62"/>
                <a:gd name="T21" fmla="*/ 1 h 8"/>
                <a:gd name="T22" fmla="*/ 1 w 62"/>
                <a:gd name="T23" fmla="*/ 1 h 8"/>
                <a:gd name="T24" fmla="*/ 1 w 62"/>
                <a:gd name="T25" fmla="*/ 1 h 8"/>
                <a:gd name="T26" fmla="*/ 1 w 62"/>
                <a:gd name="T27" fmla="*/ 1 h 8"/>
                <a:gd name="T28" fmla="*/ 1 w 62"/>
                <a:gd name="T29" fmla="*/ 1 h 8"/>
                <a:gd name="T30" fmla="*/ 1 w 62"/>
                <a:gd name="T31" fmla="*/ 1 h 8"/>
                <a:gd name="T32" fmla="*/ 1 w 62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8"/>
                <a:gd name="T53" fmla="*/ 62 w 62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8">
                  <a:moveTo>
                    <a:pt x="0" y="8"/>
                  </a:moveTo>
                  <a:lnTo>
                    <a:pt x="3" y="8"/>
                  </a:lnTo>
                  <a:lnTo>
                    <a:pt x="7" y="6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62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2" name="Freeform 151"/>
            <p:cNvSpPr>
              <a:spLocks noChangeAspect="1"/>
            </p:cNvSpPr>
            <p:nvPr/>
          </p:nvSpPr>
          <p:spPr bwMode="auto">
            <a:xfrm>
              <a:off x="612" y="1062"/>
              <a:ext cx="50" cy="6"/>
            </a:xfrm>
            <a:custGeom>
              <a:avLst/>
              <a:gdLst>
                <a:gd name="T0" fmla="*/ 0 w 90"/>
                <a:gd name="T1" fmla="*/ 1 h 10"/>
                <a:gd name="T2" fmla="*/ 1 w 90"/>
                <a:gd name="T3" fmla="*/ 1 h 10"/>
                <a:gd name="T4" fmla="*/ 1 w 90"/>
                <a:gd name="T5" fmla="*/ 1 h 10"/>
                <a:gd name="T6" fmla="*/ 1 w 90"/>
                <a:gd name="T7" fmla="*/ 1 h 10"/>
                <a:gd name="T8" fmla="*/ 1 w 90"/>
                <a:gd name="T9" fmla="*/ 1 h 10"/>
                <a:gd name="T10" fmla="*/ 1 w 90"/>
                <a:gd name="T11" fmla="*/ 1 h 10"/>
                <a:gd name="T12" fmla="*/ 1 w 90"/>
                <a:gd name="T13" fmla="*/ 1 h 10"/>
                <a:gd name="T14" fmla="*/ 1 w 90"/>
                <a:gd name="T15" fmla="*/ 1 h 10"/>
                <a:gd name="T16" fmla="*/ 1 w 90"/>
                <a:gd name="T17" fmla="*/ 1 h 10"/>
                <a:gd name="T18" fmla="*/ 1 w 90"/>
                <a:gd name="T19" fmla="*/ 1 h 10"/>
                <a:gd name="T20" fmla="*/ 1 w 90"/>
                <a:gd name="T21" fmla="*/ 1 h 10"/>
                <a:gd name="T22" fmla="*/ 1 w 90"/>
                <a:gd name="T23" fmla="*/ 1 h 10"/>
                <a:gd name="T24" fmla="*/ 1 w 90"/>
                <a:gd name="T25" fmla="*/ 1 h 10"/>
                <a:gd name="T26" fmla="*/ 1 w 90"/>
                <a:gd name="T27" fmla="*/ 1 h 10"/>
                <a:gd name="T28" fmla="*/ 1 w 90"/>
                <a:gd name="T29" fmla="*/ 0 h 10"/>
                <a:gd name="T30" fmla="*/ 1 w 90"/>
                <a:gd name="T31" fmla="*/ 0 h 10"/>
                <a:gd name="T32" fmla="*/ 1 w 90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0"/>
                <a:gd name="T53" fmla="*/ 90 w 9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0">
                  <a:moveTo>
                    <a:pt x="0" y="10"/>
                  </a:moveTo>
                  <a:lnTo>
                    <a:pt x="4" y="10"/>
                  </a:lnTo>
                  <a:lnTo>
                    <a:pt x="10" y="10"/>
                  </a:lnTo>
                  <a:lnTo>
                    <a:pt x="16" y="9"/>
                  </a:lnTo>
                  <a:lnTo>
                    <a:pt x="22" y="9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8" y="6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5" y="3"/>
                  </a:lnTo>
                  <a:lnTo>
                    <a:pt x="61" y="3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3" name="Freeform 152"/>
            <p:cNvSpPr>
              <a:spLocks noChangeAspect="1"/>
            </p:cNvSpPr>
            <p:nvPr/>
          </p:nvSpPr>
          <p:spPr bwMode="auto">
            <a:xfrm>
              <a:off x="662" y="1059"/>
              <a:ext cx="26" cy="3"/>
            </a:xfrm>
            <a:custGeom>
              <a:avLst/>
              <a:gdLst>
                <a:gd name="T0" fmla="*/ 0 w 48"/>
                <a:gd name="T1" fmla="*/ 1 h 6"/>
                <a:gd name="T2" fmla="*/ 1 w 48"/>
                <a:gd name="T3" fmla="*/ 1 h 6"/>
                <a:gd name="T4" fmla="*/ 1 w 48"/>
                <a:gd name="T5" fmla="*/ 1 h 6"/>
                <a:gd name="T6" fmla="*/ 1 w 48"/>
                <a:gd name="T7" fmla="*/ 1 h 6"/>
                <a:gd name="T8" fmla="*/ 1 w 48"/>
                <a:gd name="T9" fmla="*/ 1 h 6"/>
                <a:gd name="T10" fmla="*/ 1 w 48"/>
                <a:gd name="T11" fmla="*/ 1 h 6"/>
                <a:gd name="T12" fmla="*/ 1 w 48"/>
                <a:gd name="T13" fmla="*/ 1 h 6"/>
                <a:gd name="T14" fmla="*/ 1 w 48"/>
                <a:gd name="T15" fmla="*/ 1 h 6"/>
                <a:gd name="T16" fmla="*/ 1 w 48"/>
                <a:gd name="T17" fmla="*/ 1 h 6"/>
                <a:gd name="T18" fmla="*/ 1 w 48"/>
                <a:gd name="T19" fmla="*/ 1 h 6"/>
                <a:gd name="T20" fmla="*/ 1 w 48"/>
                <a:gd name="T21" fmla="*/ 1 h 6"/>
                <a:gd name="T22" fmla="*/ 1 w 48"/>
                <a:gd name="T23" fmla="*/ 1 h 6"/>
                <a:gd name="T24" fmla="*/ 1 w 48"/>
                <a:gd name="T25" fmla="*/ 1 h 6"/>
                <a:gd name="T26" fmla="*/ 1 w 48"/>
                <a:gd name="T27" fmla="*/ 1 h 6"/>
                <a:gd name="T28" fmla="*/ 1 w 48"/>
                <a:gd name="T29" fmla="*/ 1 h 6"/>
                <a:gd name="T30" fmla="*/ 1 w 48"/>
                <a:gd name="T31" fmla="*/ 1 h 6"/>
                <a:gd name="T32" fmla="*/ 1 w 48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8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4" name="Freeform 153"/>
            <p:cNvSpPr>
              <a:spLocks noChangeAspect="1"/>
            </p:cNvSpPr>
            <p:nvPr/>
          </p:nvSpPr>
          <p:spPr bwMode="auto">
            <a:xfrm>
              <a:off x="688" y="1059"/>
              <a:ext cx="31" cy="1"/>
            </a:xfrm>
            <a:custGeom>
              <a:avLst/>
              <a:gdLst>
                <a:gd name="T0" fmla="*/ 0 w 57"/>
                <a:gd name="T1" fmla="*/ 0 h 2"/>
                <a:gd name="T2" fmla="*/ 1 w 57"/>
                <a:gd name="T3" fmla="*/ 0 h 2"/>
                <a:gd name="T4" fmla="*/ 1 w 57"/>
                <a:gd name="T5" fmla="*/ 0 h 2"/>
                <a:gd name="T6" fmla="*/ 1 w 57"/>
                <a:gd name="T7" fmla="*/ 0 h 2"/>
                <a:gd name="T8" fmla="*/ 1 w 57"/>
                <a:gd name="T9" fmla="*/ 1 h 2"/>
                <a:gd name="T10" fmla="*/ 1 w 57"/>
                <a:gd name="T11" fmla="*/ 1 h 2"/>
                <a:gd name="T12" fmla="*/ 1 w 57"/>
                <a:gd name="T13" fmla="*/ 1 h 2"/>
                <a:gd name="T14" fmla="*/ 1 w 57"/>
                <a:gd name="T15" fmla="*/ 1 h 2"/>
                <a:gd name="T16" fmla="*/ 1 w 57"/>
                <a:gd name="T17" fmla="*/ 1 h 2"/>
                <a:gd name="T18" fmla="*/ 1 w 57"/>
                <a:gd name="T19" fmla="*/ 1 h 2"/>
                <a:gd name="T20" fmla="*/ 1 w 57"/>
                <a:gd name="T21" fmla="*/ 1 h 2"/>
                <a:gd name="T22" fmla="*/ 1 w 57"/>
                <a:gd name="T23" fmla="*/ 1 h 2"/>
                <a:gd name="T24" fmla="*/ 1 w 57"/>
                <a:gd name="T25" fmla="*/ 1 h 2"/>
                <a:gd name="T26" fmla="*/ 1 w 57"/>
                <a:gd name="T27" fmla="*/ 1 h 2"/>
                <a:gd name="T28" fmla="*/ 1 w 57"/>
                <a:gd name="T29" fmla="*/ 1 h 2"/>
                <a:gd name="T30" fmla="*/ 1 w 57"/>
                <a:gd name="T31" fmla="*/ 1 h 2"/>
                <a:gd name="T32" fmla="*/ 1 w 57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"/>
                <a:gd name="T53" fmla="*/ 57 w 57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5" name="Freeform 154"/>
            <p:cNvSpPr>
              <a:spLocks noChangeAspect="1"/>
            </p:cNvSpPr>
            <p:nvPr/>
          </p:nvSpPr>
          <p:spPr bwMode="auto">
            <a:xfrm>
              <a:off x="725" y="1062"/>
              <a:ext cx="68" cy="45"/>
            </a:xfrm>
            <a:custGeom>
              <a:avLst/>
              <a:gdLst>
                <a:gd name="T0" fmla="*/ 1 w 123"/>
                <a:gd name="T1" fmla="*/ 1 h 82"/>
                <a:gd name="T2" fmla="*/ 1 w 123"/>
                <a:gd name="T3" fmla="*/ 1 h 82"/>
                <a:gd name="T4" fmla="*/ 1 w 123"/>
                <a:gd name="T5" fmla="*/ 1 h 82"/>
                <a:gd name="T6" fmla="*/ 1 w 123"/>
                <a:gd name="T7" fmla="*/ 1 h 82"/>
                <a:gd name="T8" fmla="*/ 1 w 123"/>
                <a:gd name="T9" fmla="*/ 1 h 82"/>
                <a:gd name="T10" fmla="*/ 1 w 123"/>
                <a:gd name="T11" fmla="*/ 1 h 82"/>
                <a:gd name="T12" fmla="*/ 1 w 123"/>
                <a:gd name="T13" fmla="*/ 1 h 82"/>
                <a:gd name="T14" fmla="*/ 1 w 123"/>
                <a:gd name="T15" fmla="*/ 1 h 82"/>
                <a:gd name="T16" fmla="*/ 1 w 123"/>
                <a:gd name="T17" fmla="*/ 1 h 82"/>
                <a:gd name="T18" fmla="*/ 1 w 123"/>
                <a:gd name="T19" fmla="*/ 1 h 82"/>
                <a:gd name="T20" fmla="*/ 1 w 123"/>
                <a:gd name="T21" fmla="*/ 1 h 82"/>
                <a:gd name="T22" fmla="*/ 1 w 123"/>
                <a:gd name="T23" fmla="*/ 1 h 82"/>
                <a:gd name="T24" fmla="*/ 1 w 123"/>
                <a:gd name="T25" fmla="*/ 1 h 82"/>
                <a:gd name="T26" fmla="*/ 1 w 123"/>
                <a:gd name="T27" fmla="*/ 1 h 82"/>
                <a:gd name="T28" fmla="*/ 1 w 123"/>
                <a:gd name="T29" fmla="*/ 1 h 82"/>
                <a:gd name="T30" fmla="*/ 1 w 123"/>
                <a:gd name="T31" fmla="*/ 1 h 82"/>
                <a:gd name="T32" fmla="*/ 1 w 123"/>
                <a:gd name="T33" fmla="*/ 1 h 82"/>
                <a:gd name="T34" fmla="*/ 1 w 123"/>
                <a:gd name="T35" fmla="*/ 1 h 82"/>
                <a:gd name="T36" fmla="*/ 1 w 123"/>
                <a:gd name="T37" fmla="*/ 1 h 82"/>
                <a:gd name="T38" fmla="*/ 1 w 123"/>
                <a:gd name="T39" fmla="*/ 1 h 82"/>
                <a:gd name="T40" fmla="*/ 1 w 123"/>
                <a:gd name="T41" fmla="*/ 1 h 82"/>
                <a:gd name="T42" fmla="*/ 1 w 123"/>
                <a:gd name="T43" fmla="*/ 1 h 82"/>
                <a:gd name="T44" fmla="*/ 1 w 123"/>
                <a:gd name="T45" fmla="*/ 1 h 82"/>
                <a:gd name="T46" fmla="*/ 1 w 123"/>
                <a:gd name="T47" fmla="*/ 1 h 82"/>
                <a:gd name="T48" fmla="*/ 1 w 123"/>
                <a:gd name="T49" fmla="*/ 1 h 82"/>
                <a:gd name="T50" fmla="*/ 1 w 123"/>
                <a:gd name="T51" fmla="*/ 1 h 82"/>
                <a:gd name="T52" fmla="*/ 1 w 123"/>
                <a:gd name="T53" fmla="*/ 1 h 82"/>
                <a:gd name="T54" fmla="*/ 1 w 123"/>
                <a:gd name="T55" fmla="*/ 1 h 82"/>
                <a:gd name="T56" fmla="*/ 1 w 123"/>
                <a:gd name="T57" fmla="*/ 1 h 82"/>
                <a:gd name="T58" fmla="*/ 1 w 123"/>
                <a:gd name="T59" fmla="*/ 1 h 82"/>
                <a:gd name="T60" fmla="*/ 1 w 123"/>
                <a:gd name="T61" fmla="*/ 1 h 82"/>
                <a:gd name="T62" fmla="*/ 1 w 123"/>
                <a:gd name="T63" fmla="*/ 1 h 82"/>
                <a:gd name="T64" fmla="*/ 1 w 123"/>
                <a:gd name="T65" fmla="*/ 1 h 82"/>
                <a:gd name="T66" fmla="*/ 1 w 123"/>
                <a:gd name="T67" fmla="*/ 1 h 82"/>
                <a:gd name="T68" fmla="*/ 1 w 123"/>
                <a:gd name="T69" fmla="*/ 1 h 82"/>
                <a:gd name="T70" fmla="*/ 1 w 123"/>
                <a:gd name="T71" fmla="*/ 1 h 82"/>
                <a:gd name="T72" fmla="*/ 1 w 123"/>
                <a:gd name="T73" fmla="*/ 1 h 82"/>
                <a:gd name="T74" fmla="*/ 1 w 123"/>
                <a:gd name="T75" fmla="*/ 1 h 82"/>
                <a:gd name="T76" fmla="*/ 1 w 123"/>
                <a:gd name="T77" fmla="*/ 1 h 82"/>
                <a:gd name="T78" fmla="*/ 1 w 123"/>
                <a:gd name="T79" fmla="*/ 1 h 82"/>
                <a:gd name="T80" fmla="*/ 1 w 123"/>
                <a:gd name="T81" fmla="*/ 1 h 82"/>
                <a:gd name="T82" fmla="*/ 1 w 123"/>
                <a:gd name="T83" fmla="*/ 1 h 82"/>
                <a:gd name="T84" fmla="*/ 1 w 123"/>
                <a:gd name="T85" fmla="*/ 1 h 82"/>
                <a:gd name="T86" fmla="*/ 1 w 123"/>
                <a:gd name="T87" fmla="*/ 1 h 82"/>
                <a:gd name="T88" fmla="*/ 1 w 123"/>
                <a:gd name="T89" fmla="*/ 1 h 82"/>
                <a:gd name="T90" fmla="*/ 1 w 123"/>
                <a:gd name="T91" fmla="*/ 1 h 82"/>
                <a:gd name="T92" fmla="*/ 1 w 123"/>
                <a:gd name="T93" fmla="*/ 1 h 82"/>
                <a:gd name="T94" fmla="*/ 1 w 123"/>
                <a:gd name="T95" fmla="*/ 1 h 82"/>
                <a:gd name="T96" fmla="*/ 1 w 123"/>
                <a:gd name="T97" fmla="*/ 1 h 82"/>
                <a:gd name="T98" fmla="*/ 1 w 123"/>
                <a:gd name="T99" fmla="*/ 1 h 82"/>
                <a:gd name="T100" fmla="*/ 1 w 123"/>
                <a:gd name="T101" fmla="*/ 1 h 82"/>
                <a:gd name="T102" fmla="*/ 0 w 123"/>
                <a:gd name="T103" fmla="*/ 1 h 82"/>
                <a:gd name="T104" fmla="*/ 0 w 123"/>
                <a:gd name="T105" fmla="*/ 1 h 82"/>
                <a:gd name="T106" fmla="*/ 1 w 123"/>
                <a:gd name="T107" fmla="*/ 1 h 82"/>
                <a:gd name="T108" fmla="*/ 1 w 123"/>
                <a:gd name="T109" fmla="*/ 0 h 82"/>
                <a:gd name="T110" fmla="*/ 1 w 123"/>
                <a:gd name="T111" fmla="*/ 0 h 82"/>
                <a:gd name="T112" fmla="*/ 1 w 123"/>
                <a:gd name="T113" fmla="*/ 0 h 82"/>
                <a:gd name="T114" fmla="*/ 1 w 123"/>
                <a:gd name="T115" fmla="*/ 0 h 82"/>
                <a:gd name="T116" fmla="*/ 1 w 123"/>
                <a:gd name="T117" fmla="*/ 0 h 82"/>
                <a:gd name="T118" fmla="*/ 1 w 123"/>
                <a:gd name="T119" fmla="*/ 0 h 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82"/>
                <a:gd name="T182" fmla="*/ 123 w 123"/>
                <a:gd name="T183" fmla="*/ 82 h 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82">
                  <a:moveTo>
                    <a:pt x="74" y="2"/>
                  </a:moveTo>
                  <a:lnTo>
                    <a:pt x="75" y="2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7" y="5"/>
                  </a:lnTo>
                  <a:lnTo>
                    <a:pt x="78" y="5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9"/>
                  </a:lnTo>
                  <a:lnTo>
                    <a:pt x="99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5"/>
                  </a:lnTo>
                  <a:lnTo>
                    <a:pt x="112" y="27"/>
                  </a:lnTo>
                  <a:lnTo>
                    <a:pt x="115" y="28"/>
                  </a:lnTo>
                  <a:lnTo>
                    <a:pt x="117" y="31"/>
                  </a:lnTo>
                  <a:lnTo>
                    <a:pt x="120" y="33"/>
                  </a:lnTo>
                  <a:lnTo>
                    <a:pt x="121" y="36"/>
                  </a:lnTo>
                  <a:lnTo>
                    <a:pt x="121" y="40"/>
                  </a:lnTo>
                  <a:lnTo>
                    <a:pt x="123" y="43"/>
                  </a:lnTo>
                  <a:lnTo>
                    <a:pt x="121" y="47"/>
                  </a:lnTo>
                  <a:lnTo>
                    <a:pt x="121" y="49"/>
                  </a:lnTo>
                  <a:lnTo>
                    <a:pt x="120" y="50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5" y="53"/>
                  </a:lnTo>
                  <a:lnTo>
                    <a:pt x="114" y="53"/>
                  </a:lnTo>
                  <a:lnTo>
                    <a:pt x="112" y="53"/>
                  </a:lnTo>
                  <a:lnTo>
                    <a:pt x="111" y="53"/>
                  </a:lnTo>
                  <a:lnTo>
                    <a:pt x="109" y="53"/>
                  </a:lnTo>
                  <a:lnTo>
                    <a:pt x="108" y="53"/>
                  </a:lnTo>
                  <a:lnTo>
                    <a:pt x="106" y="53"/>
                  </a:lnTo>
                  <a:lnTo>
                    <a:pt x="103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6" y="53"/>
                  </a:lnTo>
                  <a:lnTo>
                    <a:pt x="94" y="52"/>
                  </a:lnTo>
                  <a:lnTo>
                    <a:pt x="93" y="52"/>
                  </a:lnTo>
                  <a:lnTo>
                    <a:pt x="93" y="50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7" y="62"/>
                  </a:lnTo>
                  <a:lnTo>
                    <a:pt x="84" y="64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0" y="67"/>
                  </a:lnTo>
                  <a:lnTo>
                    <a:pt x="77" y="68"/>
                  </a:lnTo>
                  <a:lnTo>
                    <a:pt x="75" y="70"/>
                  </a:lnTo>
                  <a:lnTo>
                    <a:pt x="74" y="71"/>
                  </a:lnTo>
                  <a:lnTo>
                    <a:pt x="72" y="73"/>
                  </a:lnTo>
                  <a:lnTo>
                    <a:pt x="72" y="74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8" y="79"/>
                  </a:lnTo>
                  <a:lnTo>
                    <a:pt x="66" y="79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2" y="82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4" y="82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4" y="79"/>
                  </a:lnTo>
                  <a:lnTo>
                    <a:pt x="43" y="77"/>
                  </a:lnTo>
                  <a:lnTo>
                    <a:pt x="41" y="77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0"/>
                  </a:lnTo>
                  <a:lnTo>
                    <a:pt x="35" y="68"/>
                  </a:lnTo>
                  <a:lnTo>
                    <a:pt x="34" y="67"/>
                  </a:lnTo>
                  <a:lnTo>
                    <a:pt x="34" y="65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28" y="55"/>
                  </a:lnTo>
                  <a:lnTo>
                    <a:pt x="26" y="55"/>
                  </a:lnTo>
                  <a:lnTo>
                    <a:pt x="25" y="53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6" name="Freeform 155"/>
            <p:cNvSpPr>
              <a:spLocks noChangeAspect="1"/>
            </p:cNvSpPr>
            <p:nvPr/>
          </p:nvSpPr>
          <p:spPr bwMode="auto">
            <a:xfrm>
              <a:off x="766" y="1063"/>
              <a:ext cx="6" cy="7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0 h 11"/>
                <a:gd name="T4" fmla="*/ 1 w 10"/>
                <a:gd name="T5" fmla="*/ 1 h 11"/>
                <a:gd name="T6" fmla="*/ 1 w 10"/>
                <a:gd name="T7" fmla="*/ 1 h 11"/>
                <a:gd name="T8" fmla="*/ 1 w 10"/>
                <a:gd name="T9" fmla="*/ 1 h 11"/>
                <a:gd name="T10" fmla="*/ 1 w 10"/>
                <a:gd name="T11" fmla="*/ 1 h 11"/>
                <a:gd name="T12" fmla="*/ 1 w 10"/>
                <a:gd name="T13" fmla="*/ 1 h 11"/>
                <a:gd name="T14" fmla="*/ 1 w 10"/>
                <a:gd name="T15" fmla="*/ 1 h 11"/>
                <a:gd name="T16" fmla="*/ 1 w 10"/>
                <a:gd name="T17" fmla="*/ 1 h 11"/>
                <a:gd name="T18" fmla="*/ 1 w 10"/>
                <a:gd name="T19" fmla="*/ 1 h 11"/>
                <a:gd name="T20" fmla="*/ 1 w 10"/>
                <a:gd name="T21" fmla="*/ 1 h 11"/>
                <a:gd name="T22" fmla="*/ 1 w 10"/>
                <a:gd name="T23" fmla="*/ 1 h 11"/>
                <a:gd name="T24" fmla="*/ 1 w 10"/>
                <a:gd name="T25" fmla="*/ 1 h 11"/>
                <a:gd name="T26" fmla="*/ 1 w 10"/>
                <a:gd name="T27" fmla="*/ 1 h 11"/>
                <a:gd name="T28" fmla="*/ 1 w 10"/>
                <a:gd name="T29" fmla="*/ 1 h 11"/>
                <a:gd name="T30" fmla="*/ 1 w 10"/>
                <a:gd name="T31" fmla="*/ 1 h 11"/>
                <a:gd name="T32" fmla="*/ 1 w 10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1"/>
                <a:gd name="T53" fmla="*/ 10 w 10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0" y="1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7" name="Freeform 156"/>
            <p:cNvSpPr>
              <a:spLocks noChangeAspect="1"/>
            </p:cNvSpPr>
            <p:nvPr/>
          </p:nvSpPr>
          <p:spPr bwMode="auto">
            <a:xfrm>
              <a:off x="772" y="1070"/>
              <a:ext cx="21" cy="18"/>
            </a:xfrm>
            <a:custGeom>
              <a:avLst/>
              <a:gdLst>
                <a:gd name="T0" fmla="*/ 0 w 39"/>
                <a:gd name="T1" fmla="*/ 0 h 34"/>
                <a:gd name="T2" fmla="*/ 1 w 39"/>
                <a:gd name="T3" fmla="*/ 1 h 34"/>
                <a:gd name="T4" fmla="*/ 1 w 39"/>
                <a:gd name="T5" fmla="*/ 1 h 34"/>
                <a:gd name="T6" fmla="*/ 1 w 39"/>
                <a:gd name="T7" fmla="*/ 1 h 34"/>
                <a:gd name="T8" fmla="*/ 1 w 39"/>
                <a:gd name="T9" fmla="*/ 1 h 34"/>
                <a:gd name="T10" fmla="*/ 1 w 39"/>
                <a:gd name="T11" fmla="*/ 1 h 34"/>
                <a:gd name="T12" fmla="*/ 1 w 39"/>
                <a:gd name="T13" fmla="*/ 1 h 34"/>
                <a:gd name="T14" fmla="*/ 1 w 39"/>
                <a:gd name="T15" fmla="*/ 1 h 34"/>
                <a:gd name="T16" fmla="*/ 1 w 39"/>
                <a:gd name="T17" fmla="*/ 1 h 34"/>
                <a:gd name="T18" fmla="*/ 1 w 39"/>
                <a:gd name="T19" fmla="*/ 1 h 34"/>
                <a:gd name="T20" fmla="*/ 1 w 39"/>
                <a:gd name="T21" fmla="*/ 1 h 34"/>
                <a:gd name="T22" fmla="*/ 1 w 39"/>
                <a:gd name="T23" fmla="*/ 1 h 34"/>
                <a:gd name="T24" fmla="*/ 1 w 39"/>
                <a:gd name="T25" fmla="*/ 1 h 34"/>
                <a:gd name="T26" fmla="*/ 1 w 39"/>
                <a:gd name="T27" fmla="*/ 1 h 34"/>
                <a:gd name="T28" fmla="*/ 1 w 39"/>
                <a:gd name="T29" fmla="*/ 1 h 34"/>
                <a:gd name="T30" fmla="*/ 1 w 39"/>
                <a:gd name="T31" fmla="*/ 1 h 34"/>
                <a:gd name="T32" fmla="*/ 1 w 39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9" y="9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8" y="14"/>
                  </a:lnTo>
                  <a:lnTo>
                    <a:pt x="31" y="15"/>
                  </a:lnTo>
                  <a:lnTo>
                    <a:pt x="33" y="18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9" y="30"/>
                  </a:lnTo>
                  <a:lnTo>
                    <a:pt x="37" y="3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8" name="Freeform 157"/>
            <p:cNvSpPr>
              <a:spLocks noChangeAspect="1"/>
            </p:cNvSpPr>
            <p:nvPr/>
          </p:nvSpPr>
          <p:spPr bwMode="auto">
            <a:xfrm>
              <a:off x="779" y="1088"/>
              <a:ext cx="13" cy="4"/>
            </a:xfrm>
            <a:custGeom>
              <a:avLst/>
              <a:gdLst>
                <a:gd name="T0" fmla="*/ 1 w 24"/>
                <a:gd name="T1" fmla="*/ 0 h 6"/>
                <a:gd name="T2" fmla="*/ 1 w 24"/>
                <a:gd name="T3" fmla="*/ 1 h 6"/>
                <a:gd name="T4" fmla="*/ 1 w 24"/>
                <a:gd name="T5" fmla="*/ 1 h 6"/>
                <a:gd name="T6" fmla="*/ 1 w 24"/>
                <a:gd name="T7" fmla="*/ 1 h 6"/>
                <a:gd name="T8" fmla="*/ 1 w 24"/>
                <a:gd name="T9" fmla="*/ 1 h 6"/>
                <a:gd name="T10" fmla="*/ 1 w 24"/>
                <a:gd name="T11" fmla="*/ 1 h 6"/>
                <a:gd name="T12" fmla="*/ 1 w 24"/>
                <a:gd name="T13" fmla="*/ 1 h 6"/>
                <a:gd name="T14" fmla="*/ 1 w 24"/>
                <a:gd name="T15" fmla="*/ 1 h 6"/>
                <a:gd name="T16" fmla="*/ 1 w 24"/>
                <a:gd name="T17" fmla="*/ 1 h 6"/>
                <a:gd name="T18" fmla="*/ 1 w 24"/>
                <a:gd name="T19" fmla="*/ 1 h 6"/>
                <a:gd name="T20" fmla="*/ 1 w 24"/>
                <a:gd name="T21" fmla="*/ 1 h 6"/>
                <a:gd name="T22" fmla="*/ 1 w 24"/>
                <a:gd name="T23" fmla="*/ 1 h 6"/>
                <a:gd name="T24" fmla="*/ 1 w 24"/>
                <a:gd name="T25" fmla="*/ 1 h 6"/>
                <a:gd name="T26" fmla="*/ 1 w 24"/>
                <a:gd name="T27" fmla="*/ 1 h 6"/>
                <a:gd name="T28" fmla="*/ 1 w 24"/>
                <a:gd name="T29" fmla="*/ 1 h 6"/>
                <a:gd name="T30" fmla="*/ 1 w 24"/>
                <a:gd name="T31" fmla="*/ 1 h 6"/>
                <a:gd name="T32" fmla="*/ 0 w 24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2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39" name="Line 158"/>
            <p:cNvSpPr>
              <a:spLocks noChangeAspect="1" noChangeShapeType="1"/>
            </p:cNvSpPr>
            <p:nvPr/>
          </p:nvSpPr>
          <p:spPr bwMode="auto">
            <a:xfrm flipH="1" flipV="1">
              <a:off x="777" y="1091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40" name="Freeform 159"/>
            <p:cNvSpPr>
              <a:spLocks noChangeAspect="1"/>
            </p:cNvSpPr>
            <p:nvPr/>
          </p:nvSpPr>
          <p:spPr bwMode="auto">
            <a:xfrm>
              <a:off x="775" y="1090"/>
              <a:ext cx="2" cy="1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1 h 2"/>
                <a:gd name="T20" fmla="*/ 1 w 3"/>
                <a:gd name="T21" fmla="*/ 1 h 2"/>
                <a:gd name="T22" fmla="*/ 1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0 w 3"/>
                <a:gd name="T31" fmla="*/ 0 h 2"/>
                <a:gd name="T32" fmla="*/ 0 w 3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2"/>
                <a:gd name="T53" fmla="*/ 3 w 3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1" name="Freeform 160"/>
            <p:cNvSpPr>
              <a:spLocks noChangeAspect="1"/>
            </p:cNvSpPr>
            <p:nvPr/>
          </p:nvSpPr>
          <p:spPr bwMode="auto">
            <a:xfrm>
              <a:off x="764" y="1091"/>
              <a:ext cx="11" cy="14"/>
            </a:xfrm>
            <a:custGeom>
              <a:avLst/>
              <a:gdLst>
                <a:gd name="T0" fmla="*/ 1 w 20"/>
                <a:gd name="T1" fmla="*/ 0 h 25"/>
                <a:gd name="T2" fmla="*/ 1 w 20"/>
                <a:gd name="T3" fmla="*/ 1 h 25"/>
                <a:gd name="T4" fmla="*/ 1 w 20"/>
                <a:gd name="T5" fmla="*/ 1 h 25"/>
                <a:gd name="T6" fmla="*/ 1 w 20"/>
                <a:gd name="T7" fmla="*/ 1 h 25"/>
                <a:gd name="T8" fmla="*/ 1 w 20"/>
                <a:gd name="T9" fmla="*/ 1 h 25"/>
                <a:gd name="T10" fmla="*/ 1 w 20"/>
                <a:gd name="T11" fmla="*/ 1 h 25"/>
                <a:gd name="T12" fmla="*/ 1 w 20"/>
                <a:gd name="T13" fmla="*/ 1 h 25"/>
                <a:gd name="T14" fmla="*/ 1 w 20"/>
                <a:gd name="T15" fmla="*/ 1 h 25"/>
                <a:gd name="T16" fmla="*/ 1 w 20"/>
                <a:gd name="T17" fmla="*/ 1 h 25"/>
                <a:gd name="T18" fmla="*/ 1 w 20"/>
                <a:gd name="T19" fmla="*/ 1 h 25"/>
                <a:gd name="T20" fmla="*/ 1 w 20"/>
                <a:gd name="T21" fmla="*/ 1 h 25"/>
                <a:gd name="T22" fmla="*/ 1 w 20"/>
                <a:gd name="T23" fmla="*/ 1 h 25"/>
                <a:gd name="T24" fmla="*/ 1 w 20"/>
                <a:gd name="T25" fmla="*/ 1 h 25"/>
                <a:gd name="T26" fmla="*/ 1 w 20"/>
                <a:gd name="T27" fmla="*/ 1 h 25"/>
                <a:gd name="T28" fmla="*/ 1 w 20"/>
                <a:gd name="T29" fmla="*/ 1 h 25"/>
                <a:gd name="T30" fmla="*/ 1 w 20"/>
                <a:gd name="T31" fmla="*/ 1 h 25"/>
                <a:gd name="T32" fmla="*/ 0 w 20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5"/>
                <a:gd name="T53" fmla="*/ 20 w 2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5">
                  <a:moveTo>
                    <a:pt x="20" y="0"/>
                  </a:moveTo>
                  <a:lnTo>
                    <a:pt x="20" y="1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2" name="Freeform 161"/>
            <p:cNvSpPr>
              <a:spLocks noChangeAspect="1"/>
            </p:cNvSpPr>
            <p:nvPr/>
          </p:nvSpPr>
          <p:spPr bwMode="auto">
            <a:xfrm>
              <a:off x="755" y="1105"/>
              <a:ext cx="9" cy="2"/>
            </a:xfrm>
            <a:custGeom>
              <a:avLst/>
              <a:gdLst>
                <a:gd name="T0" fmla="*/ 1 w 17"/>
                <a:gd name="T1" fmla="*/ 0 h 5"/>
                <a:gd name="T2" fmla="*/ 1 w 17"/>
                <a:gd name="T3" fmla="*/ 0 h 5"/>
                <a:gd name="T4" fmla="*/ 1 w 17"/>
                <a:gd name="T5" fmla="*/ 0 h 5"/>
                <a:gd name="T6" fmla="*/ 1 w 17"/>
                <a:gd name="T7" fmla="*/ 0 h 5"/>
                <a:gd name="T8" fmla="*/ 1 w 17"/>
                <a:gd name="T9" fmla="*/ 0 h 5"/>
                <a:gd name="T10" fmla="*/ 1 w 17"/>
                <a:gd name="T11" fmla="*/ 0 h 5"/>
                <a:gd name="T12" fmla="*/ 1 w 17"/>
                <a:gd name="T13" fmla="*/ 0 h 5"/>
                <a:gd name="T14" fmla="*/ 1 w 17"/>
                <a:gd name="T15" fmla="*/ 0 h 5"/>
                <a:gd name="T16" fmla="*/ 1 w 17"/>
                <a:gd name="T17" fmla="*/ 0 h 5"/>
                <a:gd name="T18" fmla="*/ 1 w 17"/>
                <a:gd name="T19" fmla="*/ 0 h 5"/>
                <a:gd name="T20" fmla="*/ 1 w 17"/>
                <a:gd name="T21" fmla="*/ 0 h 5"/>
                <a:gd name="T22" fmla="*/ 1 w 17"/>
                <a:gd name="T23" fmla="*/ 0 h 5"/>
                <a:gd name="T24" fmla="*/ 1 w 17"/>
                <a:gd name="T25" fmla="*/ 0 h 5"/>
                <a:gd name="T26" fmla="*/ 1 w 17"/>
                <a:gd name="T27" fmla="*/ 0 h 5"/>
                <a:gd name="T28" fmla="*/ 1 w 17"/>
                <a:gd name="T29" fmla="*/ 0 h 5"/>
                <a:gd name="T30" fmla="*/ 0 w 17"/>
                <a:gd name="T31" fmla="*/ 0 h 5"/>
                <a:gd name="T32" fmla="*/ 0 w 17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5"/>
                <a:gd name="T53" fmla="*/ 17 w 17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5">
                  <a:moveTo>
                    <a:pt x="17" y="0"/>
                  </a:moveTo>
                  <a:lnTo>
                    <a:pt x="15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3" name="Freeform 162"/>
            <p:cNvSpPr>
              <a:spLocks noChangeAspect="1"/>
            </p:cNvSpPr>
            <p:nvPr/>
          </p:nvSpPr>
          <p:spPr bwMode="auto">
            <a:xfrm>
              <a:off x="748" y="1105"/>
              <a:ext cx="7" cy="2"/>
            </a:xfrm>
            <a:custGeom>
              <a:avLst/>
              <a:gdLst>
                <a:gd name="T0" fmla="*/ 1 w 13"/>
                <a:gd name="T1" fmla="*/ 0 h 5"/>
                <a:gd name="T2" fmla="*/ 1 w 13"/>
                <a:gd name="T3" fmla="*/ 0 h 5"/>
                <a:gd name="T4" fmla="*/ 1 w 13"/>
                <a:gd name="T5" fmla="*/ 0 h 5"/>
                <a:gd name="T6" fmla="*/ 1 w 13"/>
                <a:gd name="T7" fmla="*/ 0 h 5"/>
                <a:gd name="T8" fmla="*/ 1 w 13"/>
                <a:gd name="T9" fmla="*/ 0 h 5"/>
                <a:gd name="T10" fmla="*/ 1 w 13"/>
                <a:gd name="T11" fmla="*/ 0 h 5"/>
                <a:gd name="T12" fmla="*/ 1 w 13"/>
                <a:gd name="T13" fmla="*/ 0 h 5"/>
                <a:gd name="T14" fmla="*/ 1 w 13"/>
                <a:gd name="T15" fmla="*/ 0 h 5"/>
                <a:gd name="T16" fmla="*/ 1 w 13"/>
                <a:gd name="T17" fmla="*/ 0 h 5"/>
                <a:gd name="T18" fmla="*/ 1 w 13"/>
                <a:gd name="T19" fmla="*/ 0 h 5"/>
                <a:gd name="T20" fmla="*/ 1 w 13"/>
                <a:gd name="T21" fmla="*/ 0 h 5"/>
                <a:gd name="T22" fmla="*/ 1 w 13"/>
                <a:gd name="T23" fmla="*/ 0 h 5"/>
                <a:gd name="T24" fmla="*/ 1 w 13"/>
                <a:gd name="T25" fmla="*/ 0 h 5"/>
                <a:gd name="T26" fmla="*/ 1 w 13"/>
                <a:gd name="T27" fmla="*/ 0 h 5"/>
                <a:gd name="T28" fmla="*/ 1 w 13"/>
                <a:gd name="T29" fmla="*/ 0 h 5"/>
                <a:gd name="T30" fmla="*/ 0 w 13"/>
                <a:gd name="T31" fmla="*/ 0 h 5"/>
                <a:gd name="T32" fmla="*/ 0 w 13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5"/>
                <a:gd name="T53" fmla="*/ 13 w 13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5">
                  <a:moveTo>
                    <a:pt x="13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4" name="Freeform 163"/>
            <p:cNvSpPr>
              <a:spLocks noChangeAspect="1"/>
            </p:cNvSpPr>
            <p:nvPr/>
          </p:nvSpPr>
          <p:spPr bwMode="auto">
            <a:xfrm>
              <a:off x="744" y="1094"/>
              <a:ext cx="4" cy="11"/>
            </a:xfrm>
            <a:custGeom>
              <a:avLst/>
              <a:gdLst>
                <a:gd name="T0" fmla="*/ 1 w 7"/>
                <a:gd name="T1" fmla="*/ 1 h 19"/>
                <a:gd name="T2" fmla="*/ 1 w 7"/>
                <a:gd name="T3" fmla="*/ 1 h 19"/>
                <a:gd name="T4" fmla="*/ 1 w 7"/>
                <a:gd name="T5" fmla="*/ 1 h 19"/>
                <a:gd name="T6" fmla="*/ 1 w 7"/>
                <a:gd name="T7" fmla="*/ 1 h 19"/>
                <a:gd name="T8" fmla="*/ 1 w 7"/>
                <a:gd name="T9" fmla="*/ 1 h 19"/>
                <a:gd name="T10" fmla="*/ 1 w 7"/>
                <a:gd name="T11" fmla="*/ 1 h 19"/>
                <a:gd name="T12" fmla="*/ 1 w 7"/>
                <a:gd name="T13" fmla="*/ 1 h 19"/>
                <a:gd name="T14" fmla="*/ 1 w 7"/>
                <a:gd name="T15" fmla="*/ 1 h 19"/>
                <a:gd name="T16" fmla="*/ 1 w 7"/>
                <a:gd name="T17" fmla="*/ 1 h 19"/>
                <a:gd name="T18" fmla="*/ 0 w 7"/>
                <a:gd name="T19" fmla="*/ 1 h 19"/>
                <a:gd name="T20" fmla="*/ 0 w 7"/>
                <a:gd name="T21" fmla="*/ 1 h 19"/>
                <a:gd name="T22" fmla="*/ 0 w 7"/>
                <a:gd name="T23" fmla="*/ 1 h 19"/>
                <a:gd name="T24" fmla="*/ 0 w 7"/>
                <a:gd name="T25" fmla="*/ 1 h 19"/>
                <a:gd name="T26" fmla="*/ 0 w 7"/>
                <a:gd name="T27" fmla="*/ 1 h 19"/>
                <a:gd name="T28" fmla="*/ 0 w 7"/>
                <a:gd name="T29" fmla="*/ 1 h 19"/>
                <a:gd name="T30" fmla="*/ 0 w 7"/>
                <a:gd name="T31" fmla="*/ 1 h 19"/>
                <a:gd name="T32" fmla="*/ 0 w 7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19"/>
                <a:gd name="T53" fmla="*/ 7 w 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19">
                  <a:moveTo>
                    <a:pt x="7" y="19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5" name="Freeform 164"/>
            <p:cNvSpPr>
              <a:spLocks noChangeAspect="1"/>
            </p:cNvSpPr>
            <p:nvPr/>
          </p:nvSpPr>
          <p:spPr bwMode="auto">
            <a:xfrm>
              <a:off x="728" y="1087"/>
              <a:ext cx="16" cy="7"/>
            </a:xfrm>
            <a:custGeom>
              <a:avLst/>
              <a:gdLst>
                <a:gd name="T0" fmla="*/ 1 w 30"/>
                <a:gd name="T1" fmla="*/ 1 h 13"/>
                <a:gd name="T2" fmla="*/ 1 w 30"/>
                <a:gd name="T3" fmla="*/ 1 h 13"/>
                <a:gd name="T4" fmla="*/ 1 w 30"/>
                <a:gd name="T5" fmla="*/ 1 h 13"/>
                <a:gd name="T6" fmla="*/ 1 w 30"/>
                <a:gd name="T7" fmla="*/ 1 h 13"/>
                <a:gd name="T8" fmla="*/ 1 w 30"/>
                <a:gd name="T9" fmla="*/ 1 h 13"/>
                <a:gd name="T10" fmla="*/ 1 w 30"/>
                <a:gd name="T11" fmla="*/ 1 h 13"/>
                <a:gd name="T12" fmla="*/ 1 w 30"/>
                <a:gd name="T13" fmla="*/ 1 h 13"/>
                <a:gd name="T14" fmla="*/ 1 w 30"/>
                <a:gd name="T15" fmla="*/ 1 h 13"/>
                <a:gd name="T16" fmla="*/ 1 w 30"/>
                <a:gd name="T17" fmla="*/ 1 h 13"/>
                <a:gd name="T18" fmla="*/ 1 w 30"/>
                <a:gd name="T19" fmla="*/ 1 h 13"/>
                <a:gd name="T20" fmla="*/ 1 w 30"/>
                <a:gd name="T21" fmla="*/ 1 h 13"/>
                <a:gd name="T22" fmla="*/ 1 w 30"/>
                <a:gd name="T23" fmla="*/ 1 h 13"/>
                <a:gd name="T24" fmla="*/ 1 w 30"/>
                <a:gd name="T25" fmla="*/ 1 h 13"/>
                <a:gd name="T26" fmla="*/ 1 w 30"/>
                <a:gd name="T27" fmla="*/ 1 h 13"/>
                <a:gd name="T28" fmla="*/ 1 w 30"/>
                <a:gd name="T29" fmla="*/ 1 h 13"/>
                <a:gd name="T30" fmla="*/ 1 w 30"/>
                <a:gd name="T31" fmla="*/ 1 h 13"/>
                <a:gd name="T32" fmla="*/ 0 w 3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3"/>
                <a:gd name="T53" fmla="*/ 30 w 3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3">
                  <a:moveTo>
                    <a:pt x="30" y="13"/>
                  </a:moveTo>
                  <a:lnTo>
                    <a:pt x="28" y="11"/>
                  </a:lnTo>
                  <a:lnTo>
                    <a:pt x="27" y="11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6" name="Freeform 165"/>
            <p:cNvSpPr>
              <a:spLocks noChangeAspect="1"/>
            </p:cNvSpPr>
            <p:nvPr/>
          </p:nvSpPr>
          <p:spPr bwMode="auto">
            <a:xfrm>
              <a:off x="725" y="1078"/>
              <a:ext cx="3" cy="9"/>
            </a:xfrm>
            <a:custGeom>
              <a:avLst/>
              <a:gdLst>
                <a:gd name="T0" fmla="*/ 2 w 4"/>
                <a:gd name="T1" fmla="*/ 1 h 17"/>
                <a:gd name="T2" fmla="*/ 2 w 4"/>
                <a:gd name="T3" fmla="*/ 1 h 17"/>
                <a:gd name="T4" fmla="*/ 2 w 4"/>
                <a:gd name="T5" fmla="*/ 1 h 17"/>
                <a:gd name="T6" fmla="*/ 2 w 4"/>
                <a:gd name="T7" fmla="*/ 1 h 17"/>
                <a:gd name="T8" fmla="*/ 1 w 4"/>
                <a:gd name="T9" fmla="*/ 1 h 17"/>
                <a:gd name="T10" fmla="*/ 1 w 4"/>
                <a:gd name="T11" fmla="*/ 1 h 17"/>
                <a:gd name="T12" fmla="*/ 1 w 4"/>
                <a:gd name="T13" fmla="*/ 1 h 17"/>
                <a:gd name="T14" fmla="*/ 0 w 4"/>
                <a:gd name="T15" fmla="*/ 1 h 17"/>
                <a:gd name="T16" fmla="*/ 0 w 4"/>
                <a:gd name="T17" fmla="*/ 1 h 17"/>
                <a:gd name="T18" fmla="*/ 0 w 4"/>
                <a:gd name="T19" fmla="*/ 1 h 17"/>
                <a:gd name="T20" fmla="*/ 0 w 4"/>
                <a:gd name="T21" fmla="*/ 1 h 17"/>
                <a:gd name="T22" fmla="*/ 0 w 4"/>
                <a:gd name="T23" fmla="*/ 1 h 17"/>
                <a:gd name="T24" fmla="*/ 0 w 4"/>
                <a:gd name="T25" fmla="*/ 1 h 17"/>
                <a:gd name="T26" fmla="*/ 0 w 4"/>
                <a:gd name="T27" fmla="*/ 1 h 17"/>
                <a:gd name="T28" fmla="*/ 0 w 4"/>
                <a:gd name="T29" fmla="*/ 1 h 17"/>
                <a:gd name="T30" fmla="*/ 1 w 4"/>
                <a:gd name="T31" fmla="*/ 1 h 17"/>
                <a:gd name="T32" fmla="*/ 1 w 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7"/>
                <a:gd name="T53" fmla="*/ 4 w 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7">
                  <a:moveTo>
                    <a:pt x="4" y="17"/>
                  </a:moveTo>
                  <a:lnTo>
                    <a:pt x="4" y="17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7" name="Line 166"/>
            <p:cNvSpPr>
              <a:spLocks noChangeAspect="1" noChangeShapeType="1"/>
            </p:cNvSpPr>
            <p:nvPr/>
          </p:nvSpPr>
          <p:spPr bwMode="auto">
            <a:xfrm flipV="1">
              <a:off x="726" y="1062"/>
              <a:ext cx="7" cy="1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48" name="Freeform 167"/>
            <p:cNvSpPr>
              <a:spLocks noChangeAspect="1"/>
            </p:cNvSpPr>
            <p:nvPr/>
          </p:nvSpPr>
          <p:spPr bwMode="auto">
            <a:xfrm>
              <a:off x="733" y="1062"/>
              <a:ext cx="33" cy="1"/>
            </a:xfrm>
            <a:custGeom>
              <a:avLst/>
              <a:gdLst>
                <a:gd name="T0" fmla="*/ 0 w 60"/>
                <a:gd name="T1" fmla="*/ 0 h 2"/>
                <a:gd name="T2" fmla="*/ 1 w 60"/>
                <a:gd name="T3" fmla="*/ 0 h 2"/>
                <a:gd name="T4" fmla="*/ 1 w 60"/>
                <a:gd name="T5" fmla="*/ 0 h 2"/>
                <a:gd name="T6" fmla="*/ 1 w 60"/>
                <a:gd name="T7" fmla="*/ 0 h 2"/>
                <a:gd name="T8" fmla="*/ 1 w 60"/>
                <a:gd name="T9" fmla="*/ 0 h 2"/>
                <a:gd name="T10" fmla="*/ 1 w 60"/>
                <a:gd name="T11" fmla="*/ 0 h 2"/>
                <a:gd name="T12" fmla="*/ 1 w 60"/>
                <a:gd name="T13" fmla="*/ 0 h 2"/>
                <a:gd name="T14" fmla="*/ 1 w 60"/>
                <a:gd name="T15" fmla="*/ 0 h 2"/>
                <a:gd name="T16" fmla="*/ 1 w 60"/>
                <a:gd name="T17" fmla="*/ 0 h 2"/>
                <a:gd name="T18" fmla="*/ 1 w 60"/>
                <a:gd name="T19" fmla="*/ 0 h 2"/>
                <a:gd name="T20" fmla="*/ 1 w 60"/>
                <a:gd name="T21" fmla="*/ 0 h 2"/>
                <a:gd name="T22" fmla="*/ 1 w 60"/>
                <a:gd name="T23" fmla="*/ 0 h 2"/>
                <a:gd name="T24" fmla="*/ 1 w 60"/>
                <a:gd name="T25" fmla="*/ 0 h 2"/>
                <a:gd name="T26" fmla="*/ 1 w 60"/>
                <a:gd name="T27" fmla="*/ 0 h 2"/>
                <a:gd name="T28" fmla="*/ 1 w 60"/>
                <a:gd name="T29" fmla="*/ 0 h 2"/>
                <a:gd name="T30" fmla="*/ 1 w 60"/>
                <a:gd name="T31" fmla="*/ 0 h 2"/>
                <a:gd name="T32" fmla="*/ 1 w 60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2"/>
                <a:gd name="T53" fmla="*/ 60 w 60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2">
                  <a:moveTo>
                    <a:pt x="0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0" y="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49" name="Freeform 168"/>
            <p:cNvSpPr>
              <a:spLocks noChangeAspect="1"/>
            </p:cNvSpPr>
            <p:nvPr/>
          </p:nvSpPr>
          <p:spPr bwMode="auto">
            <a:xfrm>
              <a:off x="729" y="1065"/>
              <a:ext cx="40" cy="25"/>
            </a:xfrm>
            <a:custGeom>
              <a:avLst/>
              <a:gdLst>
                <a:gd name="T0" fmla="*/ 1 w 73"/>
                <a:gd name="T1" fmla="*/ 1 h 45"/>
                <a:gd name="T2" fmla="*/ 1 w 73"/>
                <a:gd name="T3" fmla="*/ 1 h 45"/>
                <a:gd name="T4" fmla="*/ 1 w 73"/>
                <a:gd name="T5" fmla="*/ 1 h 45"/>
                <a:gd name="T6" fmla="*/ 1 w 73"/>
                <a:gd name="T7" fmla="*/ 1 h 45"/>
                <a:gd name="T8" fmla="*/ 1 w 73"/>
                <a:gd name="T9" fmla="*/ 1 h 45"/>
                <a:gd name="T10" fmla="*/ 1 w 73"/>
                <a:gd name="T11" fmla="*/ 1 h 45"/>
                <a:gd name="T12" fmla="*/ 1 w 73"/>
                <a:gd name="T13" fmla="*/ 1 h 45"/>
                <a:gd name="T14" fmla="*/ 1 w 73"/>
                <a:gd name="T15" fmla="*/ 1 h 45"/>
                <a:gd name="T16" fmla="*/ 1 w 73"/>
                <a:gd name="T17" fmla="*/ 1 h 45"/>
                <a:gd name="T18" fmla="*/ 1 w 73"/>
                <a:gd name="T19" fmla="*/ 1 h 45"/>
                <a:gd name="T20" fmla="*/ 1 w 73"/>
                <a:gd name="T21" fmla="*/ 1 h 45"/>
                <a:gd name="T22" fmla="*/ 1 w 73"/>
                <a:gd name="T23" fmla="*/ 1 h 45"/>
                <a:gd name="T24" fmla="*/ 1 w 73"/>
                <a:gd name="T25" fmla="*/ 1 h 45"/>
                <a:gd name="T26" fmla="*/ 1 w 73"/>
                <a:gd name="T27" fmla="*/ 1 h 45"/>
                <a:gd name="T28" fmla="*/ 1 w 73"/>
                <a:gd name="T29" fmla="*/ 1 h 45"/>
                <a:gd name="T30" fmla="*/ 1 w 73"/>
                <a:gd name="T31" fmla="*/ 1 h 45"/>
                <a:gd name="T32" fmla="*/ 1 w 73"/>
                <a:gd name="T33" fmla="*/ 1 h 45"/>
                <a:gd name="T34" fmla="*/ 1 w 73"/>
                <a:gd name="T35" fmla="*/ 1 h 45"/>
                <a:gd name="T36" fmla="*/ 1 w 73"/>
                <a:gd name="T37" fmla="*/ 1 h 45"/>
                <a:gd name="T38" fmla="*/ 1 w 73"/>
                <a:gd name="T39" fmla="*/ 1 h 45"/>
                <a:gd name="T40" fmla="*/ 1 w 73"/>
                <a:gd name="T41" fmla="*/ 1 h 45"/>
                <a:gd name="T42" fmla="*/ 1 w 73"/>
                <a:gd name="T43" fmla="*/ 1 h 45"/>
                <a:gd name="T44" fmla="*/ 1 w 73"/>
                <a:gd name="T45" fmla="*/ 1 h 45"/>
                <a:gd name="T46" fmla="*/ 1 w 73"/>
                <a:gd name="T47" fmla="*/ 1 h 45"/>
                <a:gd name="T48" fmla="*/ 1 w 73"/>
                <a:gd name="T49" fmla="*/ 1 h 45"/>
                <a:gd name="T50" fmla="*/ 1 w 73"/>
                <a:gd name="T51" fmla="*/ 1 h 45"/>
                <a:gd name="T52" fmla="*/ 1 w 73"/>
                <a:gd name="T53" fmla="*/ 1 h 45"/>
                <a:gd name="T54" fmla="*/ 1 w 73"/>
                <a:gd name="T55" fmla="*/ 1 h 45"/>
                <a:gd name="T56" fmla="*/ 1 w 73"/>
                <a:gd name="T57" fmla="*/ 1 h 45"/>
                <a:gd name="T58" fmla="*/ 1 w 73"/>
                <a:gd name="T59" fmla="*/ 1 h 45"/>
                <a:gd name="T60" fmla="*/ 1 w 73"/>
                <a:gd name="T61" fmla="*/ 1 h 45"/>
                <a:gd name="T62" fmla="*/ 1 w 73"/>
                <a:gd name="T63" fmla="*/ 1 h 45"/>
                <a:gd name="T64" fmla="*/ 1 w 73"/>
                <a:gd name="T65" fmla="*/ 1 h 45"/>
                <a:gd name="T66" fmla="*/ 1 w 73"/>
                <a:gd name="T67" fmla="*/ 1 h 45"/>
                <a:gd name="T68" fmla="*/ 1 w 73"/>
                <a:gd name="T69" fmla="*/ 1 h 45"/>
                <a:gd name="T70" fmla="*/ 1 w 73"/>
                <a:gd name="T71" fmla="*/ 1 h 45"/>
                <a:gd name="T72" fmla="*/ 1 w 73"/>
                <a:gd name="T73" fmla="*/ 1 h 45"/>
                <a:gd name="T74" fmla="*/ 1 w 73"/>
                <a:gd name="T75" fmla="*/ 1 h 45"/>
                <a:gd name="T76" fmla="*/ 1 w 73"/>
                <a:gd name="T77" fmla="*/ 1 h 45"/>
                <a:gd name="T78" fmla="*/ 1 w 73"/>
                <a:gd name="T79" fmla="*/ 1 h 45"/>
                <a:gd name="T80" fmla="*/ 1 w 73"/>
                <a:gd name="T81" fmla="*/ 1 h 45"/>
                <a:gd name="T82" fmla="*/ 1 w 73"/>
                <a:gd name="T83" fmla="*/ 1 h 45"/>
                <a:gd name="T84" fmla="*/ 1 w 73"/>
                <a:gd name="T85" fmla="*/ 1 h 45"/>
                <a:gd name="T86" fmla="*/ 0 w 73"/>
                <a:gd name="T87" fmla="*/ 1 h 45"/>
                <a:gd name="T88" fmla="*/ 1 w 73"/>
                <a:gd name="T89" fmla="*/ 1 h 45"/>
                <a:gd name="T90" fmla="*/ 1 w 73"/>
                <a:gd name="T91" fmla="*/ 1 h 45"/>
                <a:gd name="T92" fmla="*/ 1 w 73"/>
                <a:gd name="T93" fmla="*/ 1 h 45"/>
                <a:gd name="T94" fmla="*/ 1 w 73"/>
                <a:gd name="T95" fmla="*/ 1 h 45"/>
                <a:gd name="T96" fmla="*/ 1 w 73"/>
                <a:gd name="T97" fmla="*/ 1 h 45"/>
                <a:gd name="T98" fmla="*/ 1 w 73"/>
                <a:gd name="T99" fmla="*/ 0 h 45"/>
                <a:gd name="T100" fmla="*/ 1 w 73"/>
                <a:gd name="T101" fmla="*/ 0 h 45"/>
                <a:gd name="T102" fmla="*/ 1 w 73"/>
                <a:gd name="T103" fmla="*/ 0 h 45"/>
                <a:gd name="T104" fmla="*/ 1 w 73"/>
                <a:gd name="T105" fmla="*/ 0 h 45"/>
                <a:gd name="T106" fmla="*/ 1 w 73"/>
                <a:gd name="T107" fmla="*/ 0 h 45"/>
                <a:gd name="T108" fmla="*/ 1 w 73"/>
                <a:gd name="T109" fmla="*/ 1 h 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"/>
                <a:gd name="T166" fmla="*/ 0 h 45"/>
                <a:gd name="T167" fmla="*/ 73 w 73"/>
                <a:gd name="T168" fmla="*/ 45 h 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" h="45">
                  <a:moveTo>
                    <a:pt x="64" y="1"/>
                  </a:moveTo>
                  <a:lnTo>
                    <a:pt x="64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3" y="22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8" y="35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5" y="37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1" y="37"/>
                  </a:lnTo>
                  <a:lnTo>
                    <a:pt x="59" y="37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4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0" name="Freeform 169"/>
            <p:cNvSpPr>
              <a:spLocks noChangeAspect="1"/>
            </p:cNvSpPr>
            <p:nvPr/>
          </p:nvSpPr>
          <p:spPr bwMode="auto">
            <a:xfrm>
              <a:off x="764" y="1066"/>
              <a:ext cx="5" cy="16"/>
            </a:xfrm>
            <a:custGeom>
              <a:avLst/>
              <a:gdLst>
                <a:gd name="T0" fmla="*/ 0 w 9"/>
                <a:gd name="T1" fmla="*/ 0 h 30"/>
                <a:gd name="T2" fmla="*/ 0 w 9"/>
                <a:gd name="T3" fmla="*/ 1 h 30"/>
                <a:gd name="T4" fmla="*/ 1 w 9"/>
                <a:gd name="T5" fmla="*/ 1 h 30"/>
                <a:gd name="T6" fmla="*/ 1 w 9"/>
                <a:gd name="T7" fmla="*/ 1 h 30"/>
                <a:gd name="T8" fmla="*/ 1 w 9"/>
                <a:gd name="T9" fmla="*/ 1 h 30"/>
                <a:gd name="T10" fmla="*/ 1 w 9"/>
                <a:gd name="T11" fmla="*/ 1 h 30"/>
                <a:gd name="T12" fmla="*/ 1 w 9"/>
                <a:gd name="T13" fmla="*/ 1 h 30"/>
                <a:gd name="T14" fmla="*/ 1 w 9"/>
                <a:gd name="T15" fmla="*/ 1 h 30"/>
                <a:gd name="T16" fmla="*/ 1 w 9"/>
                <a:gd name="T17" fmla="*/ 1 h 30"/>
                <a:gd name="T18" fmla="*/ 1 w 9"/>
                <a:gd name="T19" fmla="*/ 1 h 30"/>
                <a:gd name="T20" fmla="*/ 1 w 9"/>
                <a:gd name="T21" fmla="*/ 1 h 30"/>
                <a:gd name="T22" fmla="*/ 1 w 9"/>
                <a:gd name="T23" fmla="*/ 1 h 30"/>
                <a:gd name="T24" fmla="*/ 1 w 9"/>
                <a:gd name="T25" fmla="*/ 1 h 30"/>
                <a:gd name="T26" fmla="*/ 1 w 9"/>
                <a:gd name="T27" fmla="*/ 1 h 30"/>
                <a:gd name="T28" fmla="*/ 1 w 9"/>
                <a:gd name="T29" fmla="*/ 1 h 30"/>
                <a:gd name="T30" fmla="*/ 1 w 9"/>
                <a:gd name="T31" fmla="*/ 1 h 30"/>
                <a:gd name="T32" fmla="*/ 1 w 9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30"/>
                <a:gd name="T53" fmla="*/ 9 w 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30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3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1" name="Freeform 170"/>
            <p:cNvSpPr>
              <a:spLocks noChangeAspect="1"/>
            </p:cNvSpPr>
            <p:nvPr/>
          </p:nvSpPr>
          <p:spPr bwMode="auto">
            <a:xfrm>
              <a:off x="765" y="1082"/>
              <a:ext cx="4" cy="3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1 w 8"/>
                <a:gd name="T5" fmla="*/ 1 h 6"/>
                <a:gd name="T6" fmla="*/ 1 w 8"/>
                <a:gd name="T7" fmla="*/ 1 h 6"/>
                <a:gd name="T8" fmla="*/ 1 w 8"/>
                <a:gd name="T9" fmla="*/ 1 h 6"/>
                <a:gd name="T10" fmla="*/ 1 w 8"/>
                <a:gd name="T11" fmla="*/ 1 h 6"/>
                <a:gd name="T12" fmla="*/ 1 w 8"/>
                <a:gd name="T13" fmla="*/ 1 h 6"/>
                <a:gd name="T14" fmla="*/ 1 w 8"/>
                <a:gd name="T15" fmla="*/ 1 h 6"/>
                <a:gd name="T16" fmla="*/ 1 w 8"/>
                <a:gd name="T17" fmla="*/ 1 h 6"/>
                <a:gd name="T18" fmla="*/ 1 w 8"/>
                <a:gd name="T19" fmla="*/ 1 h 6"/>
                <a:gd name="T20" fmla="*/ 1 w 8"/>
                <a:gd name="T21" fmla="*/ 1 h 6"/>
                <a:gd name="T22" fmla="*/ 1 w 8"/>
                <a:gd name="T23" fmla="*/ 1 h 6"/>
                <a:gd name="T24" fmla="*/ 1 w 8"/>
                <a:gd name="T25" fmla="*/ 1 h 6"/>
                <a:gd name="T26" fmla="*/ 1 w 8"/>
                <a:gd name="T27" fmla="*/ 1 h 6"/>
                <a:gd name="T28" fmla="*/ 1 w 8"/>
                <a:gd name="T29" fmla="*/ 1 h 6"/>
                <a:gd name="T30" fmla="*/ 0 w 8"/>
                <a:gd name="T31" fmla="*/ 1 h 6"/>
                <a:gd name="T32" fmla="*/ 0 w 8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6"/>
                <a:gd name="T53" fmla="*/ 8 w 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2" name="Freeform 171"/>
            <p:cNvSpPr>
              <a:spLocks noChangeAspect="1"/>
            </p:cNvSpPr>
            <p:nvPr/>
          </p:nvSpPr>
          <p:spPr bwMode="auto">
            <a:xfrm>
              <a:off x="756" y="1079"/>
              <a:ext cx="9" cy="6"/>
            </a:xfrm>
            <a:custGeom>
              <a:avLst/>
              <a:gdLst>
                <a:gd name="T0" fmla="*/ 1 w 16"/>
                <a:gd name="T1" fmla="*/ 1 h 11"/>
                <a:gd name="T2" fmla="*/ 1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1 h 11"/>
                <a:gd name="T12" fmla="*/ 1 w 16"/>
                <a:gd name="T13" fmla="*/ 1 h 11"/>
                <a:gd name="T14" fmla="*/ 1 w 16"/>
                <a:gd name="T15" fmla="*/ 1 h 11"/>
                <a:gd name="T16" fmla="*/ 1 w 16"/>
                <a:gd name="T17" fmla="*/ 1 h 11"/>
                <a:gd name="T18" fmla="*/ 1 w 16"/>
                <a:gd name="T19" fmla="*/ 1 h 11"/>
                <a:gd name="T20" fmla="*/ 1 w 16"/>
                <a:gd name="T21" fmla="*/ 1 h 11"/>
                <a:gd name="T22" fmla="*/ 1 w 16"/>
                <a:gd name="T23" fmla="*/ 1 h 11"/>
                <a:gd name="T24" fmla="*/ 1 w 16"/>
                <a:gd name="T25" fmla="*/ 1 h 11"/>
                <a:gd name="T26" fmla="*/ 1 w 16"/>
                <a:gd name="T27" fmla="*/ 1 h 11"/>
                <a:gd name="T28" fmla="*/ 1 w 16"/>
                <a:gd name="T29" fmla="*/ 1 h 11"/>
                <a:gd name="T30" fmla="*/ 0 w 16"/>
                <a:gd name="T31" fmla="*/ 1 h 11"/>
                <a:gd name="T32" fmla="*/ 0 w 16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"/>
                <a:gd name="T53" fmla="*/ 16 w 16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">
                  <a:moveTo>
                    <a:pt x="16" y="11"/>
                  </a:moveTo>
                  <a:lnTo>
                    <a:pt x="15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3" name="Freeform 172"/>
            <p:cNvSpPr>
              <a:spLocks noChangeAspect="1"/>
            </p:cNvSpPr>
            <p:nvPr/>
          </p:nvSpPr>
          <p:spPr bwMode="auto">
            <a:xfrm>
              <a:off x="754" y="1071"/>
              <a:ext cx="2" cy="8"/>
            </a:xfrm>
            <a:custGeom>
              <a:avLst/>
              <a:gdLst>
                <a:gd name="T0" fmla="*/ 1 w 3"/>
                <a:gd name="T1" fmla="*/ 1 h 16"/>
                <a:gd name="T2" fmla="*/ 1 w 3"/>
                <a:gd name="T3" fmla="*/ 1 h 16"/>
                <a:gd name="T4" fmla="*/ 1 w 3"/>
                <a:gd name="T5" fmla="*/ 1 h 16"/>
                <a:gd name="T6" fmla="*/ 1 w 3"/>
                <a:gd name="T7" fmla="*/ 1 h 16"/>
                <a:gd name="T8" fmla="*/ 1 w 3"/>
                <a:gd name="T9" fmla="*/ 1 h 16"/>
                <a:gd name="T10" fmla="*/ 1 w 3"/>
                <a:gd name="T11" fmla="*/ 1 h 16"/>
                <a:gd name="T12" fmla="*/ 1 w 3"/>
                <a:gd name="T13" fmla="*/ 1 h 16"/>
                <a:gd name="T14" fmla="*/ 1 w 3"/>
                <a:gd name="T15" fmla="*/ 1 h 16"/>
                <a:gd name="T16" fmla="*/ 1 w 3"/>
                <a:gd name="T17" fmla="*/ 1 h 16"/>
                <a:gd name="T18" fmla="*/ 1 w 3"/>
                <a:gd name="T19" fmla="*/ 1 h 16"/>
                <a:gd name="T20" fmla="*/ 1 w 3"/>
                <a:gd name="T21" fmla="*/ 1 h 16"/>
                <a:gd name="T22" fmla="*/ 1 w 3"/>
                <a:gd name="T23" fmla="*/ 1 h 16"/>
                <a:gd name="T24" fmla="*/ 1 w 3"/>
                <a:gd name="T25" fmla="*/ 1 h 16"/>
                <a:gd name="T26" fmla="*/ 1 w 3"/>
                <a:gd name="T27" fmla="*/ 1 h 16"/>
                <a:gd name="T28" fmla="*/ 1 w 3"/>
                <a:gd name="T29" fmla="*/ 1 h 16"/>
                <a:gd name="T30" fmla="*/ 0 w 3"/>
                <a:gd name="T31" fmla="*/ 1 h 16"/>
                <a:gd name="T32" fmla="*/ 0 w 3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6"/>
                <a:gd name="T53" fmla="*/ 3 w 3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6">
                  <a:moveTo>
                    <a:pt x="3" y="16"/>
                  </a:moveTo>
                  <a:lnTo>
                    <a:pt x="3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4" name="Freeform 173"/>
            <p:cNvSpPr>
              <a:spLocks noChangeAspect="1"/>
            </p:cNvSpPr>
            <p:nvPr/>
          </p:nvSpPr>
          <p:spPr bwMode="auto">
            <a:xfrm>
              <a:off x="752" y="1071"/>
              <a:ext cx="2" cy="12"/>
            </a:xfrm>
            <a:custGeom>
              <a:avLst/>
              <a:gdLst>
                <a:gd name="T0" fmla="*/ 1 w 4"/>
                <a:gd name="T1" fmla="*/ 0 h 22"/>
                <a:gd name="T2" fmla="*/ 1 w 4"/>
                <a:gd name="T3" fmla="*/ 1 h 22"/>
                <a:gd name="T4" fmla="*/ 1 w 4"/>
                <a:gd name="T5" fmla="*/ 1 h 22"/>
                <a:gd name="T6" fmla="*/ 1 w 4"/>
                <a:gd name="T7" fmla="*/ 1 h 22"/>
                <a:gd name="T8" fmla="*/ 1 w 4"/>
                <a:gd name="T9" fmla="*/ 1 h 22"/>
                <a:gd name="T10" fmla="*/ 1 w 4"/>
                <a:gd name="T11" fmla="*/ 1 h 22"/>
                <a:gd name="T12" fmla="*/ 0 w 4"/>
                <a:gd name="T13" fmla="*/ 1 h 22"/>
                <a:gd name="T14" fmla="*/ 0 w 4"/>
                <a:gd name="T15" fmla="*/ 1 h 22"/>
                <a:gd name="T16" fmla="*/ 1 w 4"/>
                <a:gd name="T17" fmla="*/ 1 h 22"/>
                <a:gd name="T18" fmla="*/ 1 w 4"/>
                <a:gd name="T19" fmla="*/ 1 h 22"/>
                <a:gd name="T20" fmla="*/ 1 w 4"/>
                <a:gd name="T21" fmla="*/ 1 h 22"/>
                <a:gd name="T22" fmla="*/ 1 w 4"/>
                <a:gd name="T23" fmla="*/ 1 h 22"/>
                <a:gd name="T24" fmla="*/ 1 w 4"/>
                <a:gd name="T25" fmla="*/ 1 h 22"/>
                <a:gd name="T26" fmla="*/ 1 w 4"/>
                <a:gd name="T27" fmla="*/ 1 h 22"/>
                <a:gd name="T28" fmla="*/ 1 w 4"/>
                <a:gd name="T29" fmla="*/ 1 h 22"/>
                <a:gd name="T30" fmla="*/ 1 w 4"/>
                <a:gd name="T31" fmla="*/ 1 h 22"/>
                <a:gd name="T32" fmla="*/ 1 w 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22"/>
                <a:gd name="T53" fmla="*/ 4 w 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22">
                  <a:moveTo>
                    <a:pt x="4" y="0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4" y="2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5" name="Line 174"/>
            <p:cNvSpPr>
              <a:spLocks noChangeAspect="1" noChangeShapeType="1"/>
            </p:cNvSpPr>
            <p:nvPr/>
          </p:nvSpPr>
          <p:spPr bwMode="auto">
            <a:xfrm>
              <a:off x="754" y="1083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56" name="Freeform 175"/>
            <p:cNvSpPr>
              <a:spLocks noChangeAspect="1"/>
            </p:cNvSpPr>
            <p:nvPr/>
          </p:nvSpPr>
          <p:spPr bwMode="auto">
            <a:xfrm>
              <a:off x="753" y="1084"/>
              <a:ext cx="3" cy="4"/>
            </a:xfrm>
            <a:custGeom>
              <a:avLst/>
              <a:gdLst>
                <a:gd name="T0" fmla="*/ 1 w 5"/>
                <a:gd name="T1" fmla="*/ 0 h 7"/>
                <a:gd name="T2" fmla="*/ 1 w 5"/>
                <a:gd name="T3" fmla="*/ 0 h 7"/>
                <a:gd name="T4" fmla="*/ 1 w 5"/>
                <a:gd name="T5" fmla="*/ 0 h 7"/>
                <a:gd name="T6" fmla="*/ 1 w 5"/>
                <a:gd name="T7" fmla="*/ 0 h 7"/>
                <a:gd name="T8" fmla="*/ 1 w 5"/>
                <a:gd name="T9" fmla="*/ 1 h 7"/>
                <a:gd name="T10" fmla="*/ 1 w 5"/>
                <a:gd name="T11" fmla="*/ 1 h 7"/>
                <a:gd name="T12" fmla="*/ 1 w 5"/>
                <a:gd name="T13" fmla="*/ 1 h 7"/>
                <a:gd name="T14" fmla="*/ 1 w 5"/>
                <a:gd name="T15" fmla="*/ 1 h 7"/>
                <a:gd name="T16" fmla="*/ 1 w 5"/>
                <a:gd name="T17" fmla="*/ 1 h 7"/>
                <a:gd name="T18" fmla="*/ 1 w 5"/>
                <a:gd name="T19" fmla="*/ 1 h 7"/>
                <a:gd name="T20" fmla="*/ 0 w 5"/>
                <a:gd name="T21" fmla="*/ 1 h 7"/>
                <a:gd name="T22" fmla="*/ 0 w 5"/>
                <a:gd name="T23" fmla="*/ 1 h 7"/>
                <a:gd name="T24" fmla="*/ 0 w 5"/>
                <a:gd name="T25" fmla="*/ 1 h 7"/>
                <a:gd name="T26" fmla="*/ 0 w 5"/>
                <a:gd name="T27" fmla="*/ 1 h 7"/>
                <a:gd name="T28" fmla="*/ 0 w 5"/>
                <a:gd name="T29" fmla="*/ 1 h 7"/>
                <a:gd name="T30" fmla="*/ 0 w 5"/>
                <a:gd name="T31" fmla="*/ 1 h 7"/>
                <a:gd name="T32" fmla="*/ 0 w 5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7" name="Freeform 176"/>
            <p:cNvSpPr>
              <a:spLocks noChangeAspect="1"/>
            </p:cNvSpPr>
            <p:nvPr/>
          </p:nvSpPr>
          <p:spPr bwMode="auto">
            <a:xfrm>
              <a:off x="744" y="1088"/>
              <a:ext cx="9" cy="2"/>
            </a:xfrm>
            <a:custGeom>
              <a:avLst/>
              <a:gdLst>
                <a:gd name="T0" fmla="*/ 1 w 17"/>
                <a:gd name="T1" fmla="*/ 1 h 4"/>
                <a:gd name="T2" fmla="*/ 1 w 17"/>
                <a:gd name="T3" fmla="*/ 1 h 4"/>
                <a:gd name="T4" fmla="*/ 1 w 17"/>
                <a:gd name="T5" fmla="*/ 1 h 4"/>
                <a:gd name="T6" fmla="*/ 1 w 17"/>
                <a:gd name="T7" fmla="*/ 1 h 4"/>
                <a:gd name="T8" fmla="*/ 1 w 17"/>
                <a:gd name="T9" fmla="*/ 1 h 4"/>
                <a:gd name="T10" fmla="*/ 1 w 17"/>
                <a:gd name="T11" fmla="*/ 1 h 4"/>
                <a:gd name="T12" fmla="*/ 1 w 17"/>
                <a:gd name="T13" fmla="*/ 1 h 4"/>
                <a:gd name="T14" fmla="*/ 1 w 17"/>
                <a:gd name="T15" fmla="*/ 1 h 4"/>
                <a:gd name="T16" fmla="*/ 1 w 17"/>
                <a:gd name="T17" fmla="*/ 1 h 4"/>
                <a:gd name="T18" fmla="*/ 1 w 17"/>
                <a:gd name="T19" fmla="*/ 1 h 4"/>
                <a:gd name="T20" fmla="*/ 1 w 17"/>
                <a:gd name="T21" fmla="*/ 1 h 4"/>
                <a:gd name="T22" fmla="*/ 1 w 17"/>
                <a:gd name="T23" fmla="*/ 1 h 4"/>
                <a:gd name="T24" fmla="*/ 1 w 17"/>
                <a:gd name="T25" fmla="*/ 1 h 4"/>
                <a:gd name="T26" fmla="*/ 1 w 17"/>
                <a:gd name="T27" fmla="*/ 1 h 4"/>
                <a:gd name="T28" fmla="*/ 1 w 17"/>
                <a:gd name="T29" fmla="*/ 1 h 4"/>
                <a:gd name="T30" fmla="*/ 1 w 17"/>
                <a:gd name="T31" fmla="*/ 1 h 4"/>
                <a:gd name="T32" fmla="*/ 0 w 17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"/>
                <a:gd name="T53" fmla="*/ 17 w 17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"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8" name="Freeform 177"/>
            <p:cNvSpPr>
              <a:spLocks noChangeAspect="1"/>
            </p:cNvSpPr>
            <p:nvPr/>
          </p:nvSpPr>
          <p:spPr bwMode="auto">
            <a:xfrm>
              <a:off x="729" y="1081"/>
              <a:ext cx="15" cy="7"/>
            </a:xfrm>
            <a:custGeom>
              <a:avLst/>
              <a:gdLst>
                <a:gd name="T0" fmla="*/ 1 w 27"/>
                <a:gd name="T1" fmla="*/ 1 h 12"/>
                <a:gd name="T2" fmla="*/ 1 w 27"/>
                <a:gd name="T3" fmla="*/ 1 h 12"/>
                <a:gd name="T4" fmla="*/ 1 w 27"/>
                <a:gd name="T5" fmla="*/ 1 h 12"/>
                <a:gd name="T6" fmla="*/ 1 w 27"/>
                <a:gd name="T7" fmla="*/ 1 h 12"/>
                <a:gd name="T8" fmla="*/ 1 w 27"/>
                <a:gd name="T9" fmla="*/ 1 h 12"/>
                <a:gd name="T10" fmla="*/ 1 w 27"/>
                <a:gd name="T11" fmla="*/ 1 h 12"/>
                <a:gd name="T12" fmla="*/ 1 w 27"/>
                <a:gd name="T13" fmla="*/ 1 h 12"/>
                <a:gd name="T14" fmla="*/ 1 w 27"/>
                <a:gd name="T15" fmla="*/ 1 h 12"/>
                <a:gd name="T16" fmla="*/ 1 w 27"/>
                <a:gd name="T17" fmla="*/ 1 h 12"/>
                <a:gd name="T18" fmla="*/ 1 w 27"/>
                <a:gd name="T19" fmla="*/ 1 h 12"/>
                <a:gd name="T20" fmla="*/ 1 w 27"/>
                <a:gd name="T21" fmla="*/ 1 h 12"/>
                <a:gd name="T22" fmla="*/ 1 w 27"/>
                <a:gd name="T23" fmla="*/ 1 h 12"/>
                <a:gd name="T24" fmla="*/ 1 w 27"/>
                <a:gd name="T25" fmla="*/ 1 h 12"/>
                <a:gd name="T26" fmla="*/ 1 w 27"/>
                <a:gd name="T27" fmla="*/ 1 h 12"/>
                <a:gd name="T28" fmla="*/ 1 w 27"/>
                <a:gd name="T29" fmla="*/ 1 h 12"/>
                <a:gd name="T30" fmla="*/ 1 w 27"/>
                <a:gd name="T31" fmla="*/ 1 h 12"/>
                <a:gd name="T32" fmla="*/ 0 w 2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12"/>
                <a:gd name="T53" fmla="*/ 27 w 2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12">
                  <a:moveTo>
                    <a:pt x="27" y="12"/>
                  </a:moveTo>
                  <a:lnTo>
                    <a:pt x="25" y="12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59" name="Freeform 178"/>
            <p:cNvSpPr>
              <a:spLocks noChangeAspect="1"/>
            </p:cNvSpPr>
            <p:nvPr/>
          </p:nvSpPr>
          <p:spPr bwMode="auto">
            <a:xfrm>
              <a:off x="729" y="1066"/>
              <a:ext cx="5" cy="15"/>
            </a:xfrm>
            <a:custGeom>
              <a:avLst/>
              <a:gdLst>
                <a:gd name="T0" fmla="*/ 0 w 9"/>
                <a:gd name="T1" fmla="*/ 1 h 28"/>
                <a:gd name="T2" fmla="*/ 0 w 9"/>
                <a:gd name="T3" fmla="*/ 1 h 28"/>
                <a:gd name="T4" fmla="*/ 0 w 9"/>
                <a:gd name="T5" fmla="*/ 1 h 28"/>
                <a:gd name="T6" fmla="*/ 1 w 9"/>
                <a:gd name="T7" fmla="*/ 1 h 28"/>
                <a:gd name="T8" fmla="*/ 1 w 9"/>
                <a:gd name="T9" fmla="*/ 1 h 28"/>
                <a:gd name="T10" fmla="*/ 1 w 9"/>
                <a:gd name="T11" fmla="*/ 1 h 28"/>
                <a:gd name="T12" fmla="*/ 1 w 9"/>
                <a:gd name="T13" fmla="*/ 1 h 28"/>
                <a:gd name="T14" fmla="*/ 1 w 9"/>
                <a:gd name="T15" fmla="*/ 1 h 28"/>
                <a:gd name="T16" fmla="*/ 1 w 9"/>
                <a:gd name="T17" fmla="*/ 1 h 28"/>
                <a:gd name="T18" fmla="*/ 1 w 9"/>
                <a:gd name="T19" fmla="*/ 1 h 28"/>
                <a:gd name="T20" fmla="*/ 1 w 9"/>
                <a:gd name="T21" fmla="*/ 1 h 28"/>
                <a:gd name="T22" fmla="*/ 1 w 9"/>
                <a:gd name="T23" fmla="*/ 1 h 28"/>
                <a:gd name="T24" fmla="*/ 1 w 9"/>
                <a:gd name="T25" fmla="*/ 1 h 28"/>
                <a:gd name="T26" fmla="*/ 1 w 9"/>
                <a:gd name="T27" fmla="*/ 1 h 28"/>
                <a:gd name="T28" fmla="*/ 1 w 9"/>
                <a:gd name="T29" fmla="*/ 1 h 28"/>
                <a:gd name="T30" fmla="*/ 1 w 9"/>
                <a:gd name="T31" fmla="*/ 1 h 28"/>
                <a:gd name="T32" fmla="*/ 1 w 9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28"/>
                <a:gd name="T53" fmla="*/ 9 w 9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28">
                  <a:moveTo>
                    <a:pt x="0" y="28"/>
                  </a:move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0" name="Line 179"/>
            <p:cNvSpPr>
              <a:spLocks noChangeAspect="1" noChangeShapeType="1"/>
            </p:cNvSpPr>
            <p:nvPr/>
          </p:nvSpPr>
          <p:spPr bwMode="auto">
            <a:xfrm flipV="1">
              <a:off x="734" y="1065"/>
              <a:ext cx="3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61" name="Freeform 180"/>
            <p:cNvSpPr>
              <a:spLocks noChangeAspect="1"/>
            </p:cNvSpPr>
            <p:nvPr/>
          </p:nvSpPr>
          <p:spPr bwMode="auto">
            <a:xfrm>
              <a:off x="737" y="1065"/>
              <a:ext cx="27" cy="1"/>
            </a:xfrm>
            <a:custGeom>
              <a:avLst/>
              <a:gdLst>
                <a:gd name="T0" fmla="*/ 0 w 49"/>
                <a:gd name="T1" fmla="*/ 0 h 1"/>
                <a:gd name="T2" fmla="*/ 1 w 49"/>
                <a:gd name="T3" fmla="*/ 0 h 1"/>
                <a:gd name="T4" fmla="*/ 1 w 49"/>
                <a:gd name="T5" fmla="*/ 0 h 1"/>
                <a:gd name="T6" fmla="*/ 1 w 49"/>
                <a:gd name="T7" fmla="*/ 0 h 1"/>
                <a:gd name="T8" fmla="*/ 1 w 49"/>
                <a:gd name="T9" fmla="*/ 0 h 1"/>
                <a:gd name="T10" fmla="*/ 1 w 49"/>
                <a:gd name="T11" fmla="*/ 0 h 1"/>
                <a:gd name="T12" fmla="*/ 1 w 49"/>
                <a:gd name="T13" fmla="*/ 0 h 1"/>
                <a:gd name="T14" fmla="*/ 1 w 49"/>
                <a:gd name="T15" fmla="*/ 0 h 1"/>
                <a:gd name="T16" fmla="*/ 1 w 49"/>
                <a:gd name="T17" fmla="*/ 0 h 1"/>
                <a:gd name="T18" fmla="*/ 1 w 49"/>
                <a:gd name="T19" fmla="*/ 0 h 1"/>
                <a:gd name="T20" fmla="*/ 1 w 49"/>
                <a:gd name="T21" fmla="*/ 0 h 1"/>
                <a:gd name="T22" fmla="*/ 1 w 49"/>
                <a:gd name="T23" fmla="*/ 0 h 1"/>
                <a:gd name="T24" fmla="*/ 1 w 49"/>
                <a:gd name="T25" fmla="*/ 0 h 1"/>
                <a:gd name="T26" fmla="*/ 1 w 49"/>
                <a:gd name="T27" fmla="*/ 1 h 1"/>
                <a:gd name="T28" fmla="*/ 1 w 49"/>
                <a:gd name="T29" fmla="*/ 1 h 1"/>
                <a:gd name="T30" fmla="*/ 1 w 49"/>
                <a:gd name="T31" fmla="*/ 1 h 1"/>
                <a:gd name="T32" fmla="*/ 1 w 49"/>
                <a:gd name="T33" fmla="*/ 1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"/>
                <a:gd name="T53" fmla="*/ 49 w 4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9" y="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2" name="Freeform 181"/>
            <p:cNvSpPr>
              <a:spLocks noChangeAspect="1"/>
            </p:cNvSpPr>
            <p:nvPr/>
          </p:nvSpPr>
          <p:spPr bwMode="auto">
            <a:xfrm>
              <a:off x="772" y="1076"/>
              <a:ext cx="17" cy="13"/>
            </a:xfrm>
            <a:custGeom>
              <a:avLst/>
              <a:gdLst>
                <a:gd name="T0" fmla="*/ 1 w 31"/>
                <a:gd name="T1" fmla="*/ 1 h 24"/>
                <a:gd name="T2" fmla="*/ 1 w 31"/>
                <a:gd name="T3" fmla="*/ 1 h 24"/>
                <a:gd name="T4" fmla="*/ 1 w 31"/>
                <a:gd name="T5" fmla="*/ 1 h 24"/>
                <a:gd name="T6" fmla="*/ 1 w 31"/>
                <a:gd name="T7" fmla="*/ 1 h 24"/>
                <a:gd name="T8" fmla="*/ 1 w 31"/>
                <a:gd name="T9" fmla="*/ 1 h 24"/>
                <a:gd name="T10" fmla="*/ 1 w 31"/>
                <a:gd name="T11" fmla="*/ 1 h 24"/>
                <a:gd name="T12" fmla="*/ 1 w 31"/>
                <a:gd name="T13" fmla="*/ 1 h 24"/>
                <a:gd name="T14" fmla="*/ 1 w 31"/>
                <a:gd name="T15" fmla="*/ 1 h 24"/>
                <a:gd name="T16" fmla="*/ 1 w 31"/>
                <a:gd name="T17" fmla="*/ 1 h 24"/>
                <a:gd name="T18" fmla="*/ 1 w 31"/>
                <a:gd name="T19" fmla="*/ 1 h 24"/>
                <a:gd name="T20" fmla="*/ 1 w 31"/>
                <a:gd name="T21" fmla="*/ 1 h 24"/>
                <a:gd name="T22" fmla="*/ 1 w 31"/>
                <a:gd name="T23" fmla="*/ 1 h 24"/>
                <a:gd name="T24" fmla="*/ 1 w 31"/>
                <a:gd name="T25" fmla="*/ 1 h 24"/>
                <a:gd name="T26" fmla="*/ 1 w 31"/>
                <a:gd name="T27" fmla="*/ 1 h 24"/>
                <a:gd name="T28" fmla="*/ 1 w 31"/>
                <a:gd name="T29" fmla="*/ 1 h 24"/>
                <a:gd name="T30" fmla="*/ 1 w 31"/>
                <a:gd name="T31" fmla="*/ 1 h 24"/>
                <a:gd name="T32" fmla="*/ 1 w 31"/>
                <a:gd name="T33" fmla="*/ 1 h 24"/>
                <a:gd name="T34" fmla="*/ 0 w 31"/>
                <a:gd name="T35" fmla="*/ 1 h 24"/>
                <a:gd name="T36" fmla="*/ 0 w 31"/>
                <a:gd name="T37" fmla="*/ 1 h 24"/>
                <a:gd name="T38" fmla="*/ 0 w 31"/>
                <a:gd name="T39" fmla="*/ 1 h 24"/>
                <a:gd name="T40" fmla="*/ 1 w 31"/>
                <a:gd name="T41" fmla="*/ 1 h 24"/>
                <a:gd name="T42" fmla="*/ 1 w 31"/>
                <a:gd name="T43" fmla="*/ 1 h 24"/>
                <a:gd name="T44" fmla="*/ 1 w 31"/>
                <a:gd name="T45" fmla="*/ 1 h 24"/>
                <a:gd name="T46" fmla="*/ 1 w 31"/>
                <a:gd name="T47" fmla="*/ 1 h 24"/>
                <a:gd name="T48" fmla="*/ 1 w 31"/>
                <a:gd name="T49" fmla="*/ 1 h 24"/>
                <a:gd name="T50" fmla="*/ 1 w 31"/>
                <a:gd name="T51" fmla="*/ 1 h 24"/>
                <a:gd name="T52" fmla="*/ 1 w 31"/>
                <a:gd name="T53" fmla="*/ 1 h 24"/>
                <a:gd name="T54" fmla="*/ 1 w 31"/>
                <a:gd name="T55" fmla="*/ 1 h 24"/>
                <a:gd name="T56" fmla="*/ 1 w 31"/>
                <a:gd name="T57" fmla="*/ 1 h 24"/>
                <a:gd name="T58" fmla="*/ 1 w 31"/>
                <a:gd name="T59" fmla="*/ 1 h 24"/>
                <a:gd name="T60" fmla="*/ 1 w 31"/>
                <a:gd name="T61" fmla="*/ 0 h 24"/>
                <a:gd name="T62" fmla="*/ 1 w 31"/>
                <a:gd name="T63" fmla="*/ 0 h 24"/>
                <a:gd name="T64" fmla="*/ 1 w 31"/>
                <a:gd name="T65" fmla="*/ 0 h 24"/>
                <a:gd name="T66" fmla="*/ 1 w 31"/>
                <a:gd name="T67" fmla="*/ 0 h 24"/>
                <a:gd name="T68" fmla="*/ 1 w 31"/>
                <a:gd name="T69" fmla="*/ 1 h 24"/>
                <a:gd name="T70" fmla="*/ 1 w 31"/>
                <a:gd name="T71" fmla="*/ 1 h 24"/>
                <a:gd name="T72" fmla="*/ 1 w 31"/>
                <a:gd name="T73" fmla="*/ 1 h 24"/>
                <a:gd name="T74" fmla="*/ 1 w 31"/>
                <a:gd name="T75" fmla="*/ 1 h 24"/>
                <a:gd name="T76" fmla="*/ 1 w 31"/>
                <a:gd name="T77" fmla="*/ 1 h 24"/>
                <a:gd name="T78" fmla="*/ 1 w 31"/>
                <a:gd name="T79" fmla="*/ 1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"/>
                <a:gd name="T121" fmla="*/ 0 h 24"/>
                <a:gd name="T122" fmla="*/ 31 w 31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" h="24">
                  <a:moveTo>
                    <a:pt x="30" y="15"/>
                  </a:moveTo>
                  <a:lnTo>
                    <a:pt x="30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3" name="Freeform 182"/>
            <p:cNvSpPr>
              <a:spLocks noChangeAspect="1"/>
            </p:cNvSpPr>
            <p:nvPr/>
          </p:nvSpPr>
          <p:spPr bwMode="auto">
            <a:xfrm>
              <a:off x="788" y="1084"/>
              <a:ext cx="1" cy="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1 w 1"/>
                <a:gd name="T7" fmla="*/ 0 h 7"/>
                <a:gd name="T8" fmla="*/ 1 w 1"/>
                <a:gd name="T9" fmla="*/ 1 h 7"/>
                <a:gd name="T10" fmla="*/ 1 w 1"/>
                <a:gd name="T11" fmla="*/ 1 h 7"/>
                <a:gd name="T12" fmla="*/ 1 w 1"/>
                <a:gd name="T13" fmla="*/ 1 h 7"/>
                <a:gd name="T14" fmla="*/ 1 w 1"/>
                <a:gd name="T15" fmla="*/ 1 h 7"/>
                <a:gd name="T16" fmla="*/ 1 w 1"/>
                <a:gd name="T17" fmla="*/ 1 h 7"/>
                <a:gd name="T18" fmla="*/ 1 w 1"/>
                <a:gd name="T19" fmla="*/ 1 h 7"/>
                <a:gd name="T20" fmla="*/ 1 w 1"/>
                <a:gd name="T21" fmla="*/ 1 h 7"/>
                <a:gd name="T22" fmla="*/ 1 w 1"/>
                <a:gd name="T23" fmla="*/ 1 h 7"/>
                <a:gd name="T24" fmla="*/ 1 w 1"/>
                <a:gd name="T25" fmla="*/ 1 h 7"/>
                <a:gd name="T26" fmla="*/ 1 w 1"/>
                <a:gd name="T27" fmla="*/ 1 h 7"/>
                <a:gd name="T28" fmla="*/ 1 w 1"/>
                <a:gd name="T29" fmla="*/ 1 h 7"/>
                <a:gd name="T30" fmla="*/ 1 w 1"/>
                <a:gd name="T31" fmla="*/ 1 h 7"/>
                <a:gd name="T32" fmla="*/ 0 w 1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7"/>
                <a:gd name="T53" fmla="*/ 1 w 1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4" name="Freeform 183"/>
            <p:cNvSpPr>
              <a:spLocks noChangeAspect="1"/>
            </p:cNvSpPr>
            <p:nvPr/>
          </p:nvSpPr>
          <p:spPr bwMode="auto">
            <a:xfrm>
              <a:off x="773" y="1086"/>
              <a:ext cx="15" cy="3"/>
            </a:xfrm>
            <a:custGeom>
              <a:avLst/>
              <a:gdLst>
                <a:gd name="T0" fmla="*/ 1 w 28"/>
                <a:gd name="T1" fmla="*/ 1 h 6"/>
                <a:gd name="T2" fmla="*/ 1 w 28"/>
                <a:gd name="T3" fmla="*/ 1 h 6"/>
                <a:gd name="T4" fmla="*/ 1 w 28"/>
                <a:gd name="T5" fmla="*/ 1 h 6"/>
                <a:gd name="T6" fmla="*/ 1 w 28"/>
                <a:gd name="T7" fmla="*/ 1 h 6"/>
                <a:gd name="T8" fmla="*/ 1 w 28"/>
                <a:gd name="T9" fmla="*/ 1 h 6"/>
                <a:gd name="T10" fmla="*/ 1 w 28"/>
                <a:gd name="T11" fmla="*/ 1 h 6"/>
                <a:gd name="T12" fmla="*/ 1 w 28"/>
                <a:gd name="T13" fmla="*/ 1 h 6"/>
                <a:gd name="T14" fmla="*/ 1 w 28"/>
                <a:gd name="T15" fmla="*/ 1 h 6"/>
                <a:gd name="T16" fmla="*/ 1 w 28"/>
                <a:gd name="T17" fmla="*/ 1 h 6"/>
                <a:gd name="T18" fmla="*/ 1 w 28"/>
                <a:gd name="T19" fmla="*/ 1 h 6"/>
                <a:gd name="T20" fmla="*/ 1 w 28"/>
                <a:gd name="T21" fmla="*/ 1 h 6"/>
                <a:gd name="T22" fmla="*/ 1 w 28"/>
                <a:gd name="T23" fmla="*/ 1 h 6"/>
                <a:gd name="T24" fmla="*/ 1 w 28"/>
                <a:gd name="T25" fmla="*/ 1 h 6"/>
                <a:gd name="T26" fmla="*/ 1 w 28"/>
                <a:gd name="T27" fmla="*/ 1 h 6"/>
                <a:gd name="T28" fmla="*/ 1 w 28"/>
                <a:gd name="T29" fmla="*/ 1 h 6"/>
                <a:gd name="T30" fmla="*/ 1 w 28"/>
                <a:gd name="T31" fmla="*/ 1 h 6"/>
                <a:gd name="T32" fmla="*/ 0 w 28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6"/>
                <a:gd name="T53" fmla="*/ 28 w 2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6">
                  <a:moveTo>
                    <a:pt x="28" y="4"/>
                  </a:moveTo>
                  <a:lnTo>
                    <a:pt x="26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5" name="Freeform 184"/>
            <p:cNvSpPr>
              <a:spLocks noChangeAspect="1"/>
            </p:cNvSpPr>
            <p:nvPr/>
          </p:nvSpPr>
          <p:spPr bwMode="auto">
            <a:xfrm>
              <a:off x="772" y="1081"/>
              <a:ext cx="1" cy="5"/>
            </a:xfrm>
            <a:custGeom>
              <a:avLst/>
              <a:gdLst>
                <a:gd name="T0" fmla="*/ 0 w 3"/>
                <a:gd name="T1" fmla="*/ 1 h 9"/>
                <a:gd name="T2" fmla="*/ 0 w 3"/>
                <a:gd name="T3" fmla="*/ 1 h 9"/>
                <a:gd name="T4" fmla="*/ 0 w 3"/>
                <a:gd name="T5" fmla="*/ 1 h 9"/>
                <a:gd name="T6" fmla="*/ 0 w 3"/>
                <a:gd name="T7" fmla="*/ 1 h 9"/>
                <a:gd name="T8" fmla="*/ 0 w 3"/>
                <a:gd name="T9" fmla="*/ 1 h 9"/>
                <a:gd name="T10" fmla="*/ 0 w 3"/>
                <a:gd name="T11" fmla="*/ 1 h 9"/>
                <a:gd name="T12" fmla="*/ 0 w 3"/>
                <a:gd name="T13" fmla="*/ 1 h 9"/>
                <a:gd name="T14" fmla="*/ 0 w 3"/>
                <a:gd name="T15" fmla="*/ 1 h 9"/>
                <a:gd name="T16" fmla="*/ 0 w 3"/>
                <a:gd name="T17" fmla="*/ 1 h 9"/>
                <a:gd name="T18" fmla="*/ 0 w 3"/>
                <a:gd name="T19" fmla="*/ 1 h 9"/>
                <a:gd name="T20" fmla="*/ 0 w 3"/>
                <a:gd name="T21" fmla="*/ 1 h 9"/>
                <a:gd name="T22" fmla="*/ 0 w 3"/>
                <a:gd name="T23" fmla="*/ 1 h 9"/>
                <a:gd name="T24" fmla="*/ 0 w 3"/>
                <a:gd name="T25" fmla="*/ 1 h 9"/>
                <a:gd name="T26" fmla="*/ 0 w 3"/>
                <a:gd name="T27" fmla="*/ 1 h 9"/>
                <a:gd name="T28" fmla="*/ 0 w 3"/>
                <a:gd name="T29" fmla="*/ 1 h 9"/>
                <a:gd name="T30" fmla="*/ 0 w 3"/>
                <a:gd name="T31" fmla="*/ 0 h 9"/>
                <a:gd name="T32" fmla="*/ 0 w 3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9"/>
                <a:gd name="T53" fmla="*/ 3 w 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9">
                  <a:moveTo>
                    <a:pt x="2" y="9"/>
                  </a:move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6" name="Freeform 185"/>
            <p:cNvSpPr>
              <a:spLocks noChangeAspect="1"/>
            </p:cNvSpPr>
            <p:nvPr/>
          </p:nvSpPr>
          <p:spPr bwMode="auto">
            <a:xfrm>
              <a:off x="773" y="1076"/>
              <a:ext cx="2" cy="5"/>
            </a:xfrm>
            <a:custGeom>
              <a:avLst/>
              <a:gdLst>
                <a:gd name="T0" fmla="*/ 0 w 4"/>
                <a:gd name="T1" fmla="*/ 1 h 9"/>
                <a:gd name="T2" fmla="*/ 0 w 4"/>
                <a:gd name="T3" fmla="*/ 1 h 9"/>
                <a:gd name="T4" fmla="*/ 1 w 4"/>
                <a:gd name="T5" fmla="*/ 1 h 9"/>
                <a:gd name="T6" fmla="*/ 1 w 4"/>
                <a:gd name="T7" fmla="*/ 1 h 9"/>
                <a:gd name="T8" fmla="*/ 1 w 4"/>
                <a:gd name="T9" fmla="*/ 1 h 9"/>
                <a:gd name="T10" fmla="*/ 1 w 4"/>
                <a:gd name="T11" fmla="*/ 1 h 9"/>
                <a:gd name="T12" fmla="*/ 1 w 4"/>
                <a:gd name="T13" fmla="*/ 1 h 9"/>
                <a:gd name="T14" fmla="*/ 0 w 4"/>
                <a:gd name="T15" fmla="*/ 1 h 9"/>
                <a:gd name="T16" fmla="*/ 0 w 4"/>
                <a:gd name="T17" fmla="*/ 1 h 9"/>
                <a:gd name="T18" fmla="*/ 0 w 4"/>
                <a:gd name="T19" fmla="*/ 1 h 9"/>
                <a:gd name="T20" fmla="*/ 0 w 4"/>
                <a:gd name="T21" fmla="*/ 1 h 9"/>
                <a:gd name="T22" fmla="*/ 0 w 4"/>
                <a:gd name="T23" fmla="*/ 1 h 9"/>
                <a:gd name="T24" fmla="*/ 1 w 4"/>
                <a:gd name="T25" fmla="*/ 0 h 9"/>
                <a:gd name="T26" fmla="*/ 1 w 4"/>
                <a:gd name="T27" fmla="*/ 0 h 9"/>
                <a:gd name="T28" fmla="*/ 1 w 4"/>
                <a:gd name="T29" fmla="*/ 0 h 9"/>
                <a:gd name="T30" fmla="*/ 1 w 4"/>
                <a:gd name="T31" fmla="*/ 0 h 9"/>
                <a:gd name="T32" fmla="*/ 1 w 4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9"/>
                <a:gd name="T53" fmla="*/ 4 w 4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9">
                  <a:moveTo>
                    <a:pt x="0" y="9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7" name="Freeform 186"/>
            <p:cNvSpPr>
              <a:spLocks noChangeAspect="1"/>
            </p:cNvSpPr>
            <p:nvPr/>
          </p:nvSpPr>
          <p:spPr bwMode="auto">
            <a:xfrm>
              <a:off x="775" y="1076"/>
              <a:ext cx="13" cy="8"/>
            </a:xfrm>
            <a:custGeom>
              <a:avLst/>
              <a:gdLst>
                <a:gd name="T0" fmla="*/ 0 w 23"/>
                <a:gd name="T1" fmla="*/ 0 h 15"/>
                <a:gd name="T2" fmla="*/ 1 w 23"/>
                <a:gd name="T3" fmla="*/ 0 h 15"/>
                <a:gd name="T4" fmla="*/ 1 w 23"/>
                <a:gd name="T5" fmla="*/ 0 h 15"/>
                <a:gd name="T6" fmla="*/ 1 w 23"/>
                <a:gd name="T7" fmla="*/ 0 h 15"/>
                <a:gd name="T8" fmla="*/ 1 w 23"/>
                <a:gd name="T9" fmla="*/ 1 h 15"/>
                <a:gd name="T10" fmla="*/ 1 w 23"/>
                <a:gd name="T11" fmla="*/ 1 h 15"/>
                <a:gd name="T12" fmla="*/ 1 w 23"/>
                <a:gd name="T13" fmla="*/ 1 h 15"/>
                <a:gd name="T14" fmla="*/ 1 w 23"/>
                <a:gd name="T15" fmla="*/ 1 h 15"/>
                <a:gd name="T16" fmla="*/ 1 w 23"/>
                <a:gd name="T17" fmla="*/ 1 h 15"/>
                <a:gd name="T18" fmla="*/ 1 w 23"/>
                <a:gd name="T19" fmla="*/ 1 h 15"/>
                <a:gd name="T20" fmla="*/ 1 w 23"/>
                <a:gd name="T21" fmla="*/ 1 h 15"/>
                <a:gd name="T22" fmla="*/ 1 w 23"/>
                <a:gd name="T23" fmla="*/ 1 h 15"/>
                <a:gd name="T24" fmla="*/ 1 w 23"/>
                <a:gd name="T25" fmla="*/ 1 h 15"/>
                <a:gd name="T26" fmla="*/ 1 w 23"/>
                <a:gd name="T27" fmla="*/ 1 h 15"/>
                <a:gd name="T28" fmla="*/ 1 w 23"/>
                <a:gd name="T29" fmla="*/ 1 h 15"/>
                <a:gd name="T30" fmla="*/ 1 w 23"/>
                <a:gd name="T31" fmla="*/ 1 h 15"/>
                <a:gd name="T32" fmla="*/ 1 w 2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5"/>
                <a:gd name="T53" fmla="*/ 23 w 2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5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8" name="Freeform 187"/>
            <p:cNvSpPr>
              <a:spLocks noChangeAspect="1"/>
            </p:cNvSpPr>
            <p:nvPr/>
          </p:nvSpPr>
          <p:spPr bwMode="auto">
            <a:xfrm>
              <a:off x="314" y="1084"/>
              <a:ext cx="277" cy="338"/>
            </a:xfrm>
            <a:custGeom>
              <a:avLst/>
              <a:gdLst>
                <a:gd name="T0" fmla="*/ 1 w 503"/>
                <a:gd name="T1" fmla="*/ 1 h 614"/>
                <a:gd name="T2" fmla="*/ 1 w 503"/>
                <a:gd name="T3" fmla="*/ 1 h 614"/>
                <a:gd name="T4" fmla="*/ 1 w 503"/>
                <a:gd name="T5" fmla="*/ 1 h 614"/>
                <a:gd name="T6" fmla="*/ 1 w 503"/>
                <a:gd name="T7" fmla="*/ 1 h 614"/>
                <a:gd name="T8" fmla="*/ 1 w 503"/>
                <a:gd name="T9" fmla="*/ 1 h 614"/>
                <a:gd name="T10" fmla="*/ 1 w 503"/>
                <a:gd name="T11" fmla="*/ 1 h 614"/>
                <a:gd name="T12" fmla="*/ 1 w 503"/>
                <a:gd name="T13" fmla="*/ 1 h 614"/>
                <a:gd name="T14" fmla="*/ 1 w 503"/>
                <a:gd name="T15" fmla="*/ 1 h 614"/>
                <a:gd name="T16" fmla="*/ 1 w 503"/>
                <a:gd name="T17" fmla="*/ 1 h 614"/>
                <a:gd name="T18" fmla="*/ 1 w 503"/>
                <a:gd name="T19" fmla="*/ 1 h 614"/>
                <a:gd name="T20" fmla="*/ 1 w 503"/>
                <a:gd name="T21" fmla="*/ 1 h 614"/>
                <a:gd name="T22" fmla="*/ 1 w 503"/>
                <a:gd name="T23" fmla="*/ 1 h 614"/>
                <a:gd name="T24" fmla="*/ 1 w 503"/>
                <a:gd name="T25" fmla="*/ 1 h 614"/>
                <a:gd name="T26" fmla="*/ 1 w 503"/>
                <a:gd name="T27" fmla="*/ 1 h 614"/>
                <a:gd name="T28" fmla="*/ 1 w 503"/>
                <a:gd name="T29" fmla="*/ 1 h 614"/>
                <a:gd name="T30" fmla="*/ 1 w 503"/>
                <a:gd name="T31" fmla="*/ 1 h 614"/>
                <a:gd name="T32" fmla="*/ 1 w 503"/>
                <a:gd name="T33" fmla="*/ 1 h 614"/>
                <a:gd name="T34" fmla="*/ 1 w 503"/>
                <a:gd name="T35" fmla="*/ 1 h 614"/>
                <a:gd name="T36" fmla="*/ 1 w 503"/>
                <a:gd name="T37" fmla="*/ 1 h 614"/>
                <a:gd name="T38" fmla="*/ 1 w 503"/>
                <a:gd name="T39" fmla="*/ 1 h 614"/>
                <a:gd name="T40" fmla="*/ 1 w 503"/>
                <a:gd name="T41" fmla="*/ 1 h 614"/>
                <a:gd name="T42" fmla="*/ 1 w 503"/>
                <a:gd name="T43" fmla="*/ 1 h 614"/>
                <a:gd name="T44" fmla="*/ 1 w 503"/>
                <a:gd name="T45" fmla="*/ 1 h 614"/>
                <a:gd name="T46" fmla="*/ 1 w 503"/>
                <a:gd name="T47" fmla="*/ 1 h 614"/>
                <a:gd name="T48" fmla="*/ 1 w 503"/>
                <a:gd name="T49" fmla="*/ 1 h 614"/>
                <a:gd name="T50" fmla="*/ 1 w 503"/>
                <a:gd name="T51" fmla="*/ 1 h 614"/>
                <a:gd name="T52" fmla="*/ 1 w 503"/>
                <a:gd name="T53" fmla="*/ 1 h 614"/>
                <a:gd name="T54" fmla="*/ 1 w 503"/>
                <a:gd name="T55" fmla="*/ 1 h 614"/>
                <a:gd name="T56" fmla="*/ 1 w 503"/>
                <a:gd name="T57" fmla="*/ 1 h 614"/>
                <a:gd name="T58" fmla="*/ 1 w 503"/>
                <a:gd name="T59" fmla="*/ 1 h 614"/>
                <a:gd name="T60" fmla="*/ 1 w 503"/>
                <a:gd name="T61" fmla="*/ 1 h 614"/>
                <a:gd name="T62" fmla="*/ 1 w 503"/>
                <a:gd name="T63" fmla="*/ 1 h 614"/>
                <a:gd name="T64" fmla="*/ 1 w 503"/>
                <a:gd name="T65" fmla="*/ 1 h 614"/>
                <a:gd name="T66" fmla="*/ 1 w 503"/>
                <a:gd name="T67" fmla="*/ 1 h 614"/>
                <a:gd name="T68" fmla="*/ 1 w 503"/>
                <a:gd name="T69" fmla="*/ 1 h 614"/>
                <a:gd name="T70" fmla="*/ 1 w 503"/>
                <a:gd name="T71" fmla="*/ 1 h 614"/>
                <a:gd name="T72" fmla="*/ 1 w 503"/>
                <a:gd name="T73" fmla="*/ 1 h 614"/>
                <a:gd name="T74" fmla="*/ 1 w 503"/>
                <a:gd name="T75" fmla="*/ 1 h 614"/>
                <a:gd name="T76" fmla="*/ 1 w 503"/>
                <a:gd name="T77" fmla="*/ 1 h 614"/>
                <a:gd name="T78" fmla="*/ 1 w 503"/>
                <a:gd name="T79" fmla="*/ 1 h 614"/>
                <a:gd name="T80" fmla="*/ 1 w 503"/>
                <a:gd name="T81" fmla="*/ 1 h 614"/>
                <a:gd name="T82" fmla="*/ 1 w 503"/>
                <a:gd name="T83" fmla="*/ 1 h 614"/>
                <a:gd name="T84" fmla="*/ 1 w 503"/>
                <a:gd name="T85" fmla="*/ 1 h 614"/>
                <a:gd name="T86" fmla="*/ 1 w 503"/>
                <a:gd name="T87" fmla="*/ 1 h 614"/>
                <a:gd name="T88" fmla="*/ 1 w 503"/>
                <a:gd name="T89" fmla="*/ 1 h 614"/>
                <a:gd name="T90" fmla="*/ 1 w 503"/>
                <a:gd name="T91" fmla="*/ 1 h 614"/>
                <a:gd name="T92" fmla="*/ 1 w 503"/>
                <a:gd name="T93" fmla="*/ 1 h 614"/>
                <a:gd name="T94" fmla="*/ 1 w 503"/>
                <a:gd name="T95" fmla="*/ 1 h 614"/>
                <a:gd name="T96" fmla="*/ 1 w 503"/>
                <a:gd name="T97" fmla="*/ 1 h 614"/>
                <a:gd name="T98" fmla="*/ 1 w 503"/>
                <a:gd name="T99" fmla="*/ 1 h 614"/>
                <a:gd name="T100" fmla="*/ 1 w 503"/>
                <a:gd name="T101" fmla="*/ 1 h 614"/>
                <a:gd name="T102" fmla="*/ 1 w 503"/>
                <a:gd name="T103" fmla="*/ 1 h 614"/>
                <a:gd name="T104" fmla="*/ 1 w 503"/>
                <a:gd name="T105" fmla="*/ 1 h 614"/>
                <a:gd name="T106" fmla="*/ 1 w 503"/>
                <a:gd name="T107" fmla="*/ 1 h 614"/>
                <a:gd name="T108" fmla="*/ 0 w 503"/>
                <a:gd name="T109" fmla="*/ 1 h 614"/>
                <a:gd name="T110" fmla="*/ 1 w 503"/>
                <a:gd name="T111" fmla="*/ 1 h 614"/>
                <a:gd name="T112" fmla="*/ 1 w 503"/>
                <a:gd name="T113" fmla="*/ 1 h 614"/>
                <a:gd name="T114" fmla="*/ 1 w 503"/>
                <a:gd name="T115" fmla="*/ 1 h 6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3"/>
                <a:gd name="T175" fmla="*/ 0 h 614"/>
                <a:gd name="T176" fmla="*/ 503 w 503"/>
                <a:gd name="T177" fmla="*/ 614 h 6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3" h="614">
                  <a:moveTo>
                    <a:pt x="241" y="6"/>
                  </a:moveTo>
                  <a:lnTo>
                    <a:pt x="244" y="6"/>
                  </a:lnTo>
                  <a:lnTo>
                    <a:pt x="246" y="6"/>
                  </a:lnTo>
                  <a:lnTo>
                    <a:pt x="247" y="6"/>
                  </a:lnTo>
                  <a:lnTo>
                    <a:pt x="250" y="6"/>
                  </a:lnTo>
                  <a:lnTo>
                    <a:pt x="253" y="7"/>
                  </a:lnTo>
                  <a:lnTo>
                    <a:pt x="255" y="7"/>
                  </a:lnTo>
                  <a:lnTo>
                    <a:pt x="258" y="7"/>
                  </a:lnTo>
                  <a:lnTo>
                    <a:pt x="259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1" y="7"/>
                  </a:lnTo>
                  <a:lnTo>
                    <a:pt x="274" y="7"/>
                  </a:lnTo>
                  <a:lnTo>
                    <a:pt x="277" y="9"/>
                  </a:lnTo>
                  <a:lnTo>
                    <a:pt x="278" y="9"/>
                  </a:lnTo>
                  <a:lnTo>
                    <a:pt x="283" y="9"/>
                  </a:lnTo>
                  <a:lnTo>
                    <a:pt x="289" y="9"/>
                  </a:lnTo>
                  <a:lnTo>
                    <a:pt x="293" y="9"/>
                  </a:lnTo>
                  <a:lnTo>
                    <a:pt x="299" y="9"/>
                  </a:lnTo>
                  <a:lnTo>
                    <a:pt x="304" y="9"/>
                  </a:lnTo>
                  <a:lnTo>
                    <a:pt x="310" y="9"/>
                  </a:lnTo>
                  <a:lnTo>
                    <a:pt x="314" y="9"/>
                  </a:lnTo>
                  <a:lnTo>
                    <a:pt x="318" y="9"/>
                  </a:lnTo>
                  <a:lnTo>
                    <a:pt x="324" y="9"/>
                  </a:lnTo>
                  <a:lnTo>
                    <a:pt x="329" y="7"/>
                  </a:lnTo>
                  <a:lnTo>
                    <a:pt x="335" y="7"/>
                  </a:lnTo>
                  <a:lnTo>
                    <a:pt x="339" y="7"/>
                  </a:lnTo>
                  <a:lnTo>
                    <a:pt x="345" y="6"/>
                  </a:lnTo>
                  <a:lnTo>
                    <a:pt x="349" y="6"/>
                  </a:lnTo>
                  <a:lnTo>
                    <a:pt x="354" y="5"/>
                  </a:lnTo>
                  <a:lnTo>
                    <a:pt x="358" y="3"/>
                  </a:lnTo>
                  <a:lnTo>
                    <a:pt x="360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3" y="7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6" y="10"/>
                  </a:lnTo>
                  <a:lnTo>
                    <a:pt x="367" y="10"/>
                  </a:lnTo>
                  <a:lnTo>
                    <a:pt x="367" y="12"/>
                  </a:lnTo>
                  <a:lnTo>
                    <a:pt x="369" y="12"/>
                  </a:lnTo>
                  <a:lnTo>
                    <a:pt x="370" y="15"/>
                  </a:lnTo>
                  <a:lnTo>
                    <a:pt x="372" y="16"/>
                  </a:lnTo>
                  <a:lnTo>
                    <a:pt x="373" y="18"/>
                  </a:lnTo>
                  <a:lnTo>
                    <a:pt x="375" y="19"/>
                  </a:lnTo>
                  <a:lnTo>
                    <a:pt x="378" y="22"/>
                  </a:lnTo>
                  <a:lnTo>
                    <a:pt x="379" y="24"/>
                  </a:lnTo>
                  <a:lnTo>
                    <a:pt x="379" y="25"/>
                  </a:lnTo>
                  <a:lnTo>
                    <a:pt x="381" y="27"/>
                  </a:lnTo>
                  <a:lnTo>
                    <a:pt x="382" y="30"/>
                  </a:lnTo>
                  <a:lnTo>
                    <a:pt x="384" y="31"/>
                  </a:lnTo>
                  <a:lnTo>
                    <a:pt x="385" y="33"/>
                  </a:lnTo>
                  <a:lnTo>
                    <a:pt x="386" y="36"/>
                  </a:lnTo>
                  <a:lnTo>
                    <a:pt x="386" y="37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9" y="45"/>
                  </a:lnTo>
                  <a:lnTo>
                    <a:pt x="391" y="46"/>
                  </a:lnTo>
                  <a:lnTo>
                    <a:pt x="391" y="48"/>
                  </a:lnTo>
                  <a:lnTo>
                    <a:pt x="392" y="49"/>
                  </a:lnTo>
                  <a:lnTo>
                    <a:pt x="392" y="50"/>
                  </a:lnTo>
                  <a:lnTo>
                    <a:pt x="394" y="52"/>
                  </a:lnTo>
                  <a:lnTo>
                    <a:pt x="394" y="53"/>
                  </a:lnTo>
                  <a:lnTo>
                    <a:pt x="394" y="55"/>
                  </a:lnTo>
                  <a:lnTo>
                    <a:pt x="394" y="56"/>
                  </a:lnTo>
                  <a:lnTo>
                    <a:pt x="395" y="56"/>
                  </a:lnTo>
                  <a:lnTo>
                    <a:pt x="395" y="58"/>
                  </a:lnTo>
                  <a:lnTo>
                    <a:pt x="395" y="59"/>
                  </a:lnTo>
                  <a:lnTo>
                    <a:pt x="397" y="61"/>
                  </a:lnTo>
                  <a:lnTo>
                    <a:pt x="397" y="62"/>
                  </a:lnTo>
                  <a:lnTo>
                    <a:pt x="397" y="64"/>
                  </a:lnTo>
                  <a:lnTo>
                    <a:pt x="398" y="64"/>
                  </a:lnTo>
                  <a:lnTo>
                    <a:pt x="398" y="65"/>
                  </a:lnTo>
                  <a:lnTo>
                    <a:pt x="398" y="67"/>
                  </a:lnTo>
                  <a:lnTo>
                    <a:pt x="398" y="68"/>
                  </a:lnTo>
                  <a:lnTo>
                    <a:pt x="398" y="70"/>
                  </a:lnTo>
                  <a:lnTo>
                    <a:pt x="398" y="71"/>
                  </a:lnTo>
                  <a:lnTo>
                    <a:pt x="398" y="73"/>
                  </a:lnTo>
                  <a:lnTo>
                    <a:pt x="398" y="74"/>
                  </a:lnTo>
                  <a:lnTo>
                    <a:pt x="400" y="76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1" y="79"/>
                  </a:lnTo>
                  <a:lnTo>
                    <a:pt x="401" y="80"/>
                  </a:lnTo>
                  <a:lnTo>
                    <a:pt x="404" y="92"/>
                  </a:lnTo>
                  <a:lnTo>
                    <a:pt x="407" y="102"/>
                  </a:lnTo>
                  <a:lnTo>
                    <a:pt x="410" y="114"/>
                  </a:lnTo>
                  <a:lnTo>
                    <a:pt x="412" y="128"/>
                  </a:lnTo>
                  <a:lnTo>
                    <a:pt x="415" y="139"/>
                  </a:lnTo>
                  <a:lnTo>
                    <a:pt x="416" y="151"/>
                  </a:lnTo>
                  <a:lnTo>
                    <a:pt x="418" y="163"/>
                  </a:lnTo>
                  <a:lnTo>
                    <a:pt x="419" y="175"/>
                  </a:lnTo>
                  <a:lnTo>
                    <a:pt x="421" y="188"/>
                  </a:lnTo>
                  <a:lnTo>
                    <a:pt x="421" y="200"/>
                  </a:lnTo>
                  <a:lnTo>
                    <a:pt x="422" y="212"/>
                  </a:lnTo>
                  <a:lnTo>
                    <a:pt x="422" y="224"/>
                  </a:lnTo>
                  <a:lnTo>
                    <a:pt x="422" y="237"/>
                  </a:lnTo>
                  <a:lnTo>
                    <a:pt x="422" y="249"/>
                  </a:lnTo>
                  <a:lnTo>
                    <a:pt x="422" y="261"/>
                  </a:lnTo>
                  <a:lnTo>
                    <a:pt x="422" y="274"/>
                  </a:lnTo>
                  <a:lnTo>
                    <a:pt x="421" y="276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2" y="280"/>
                  </a:lnTo>
                  <a:lnTo>
                    <a:pt x="421" y="283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1" y="293"/>
                  </a:lnTo>
                  <a:lnTo>
                    <a:pt x="421" y="296"/>
                  </a:lnTo>
                  <a:lnTo>
                    <a:pt x="421" y="299"/>
                  </a:lnTo>
                  <a:lnTo>
                    <a:pt x="421" y="302"/>
                  </a:lnTo>
                  <a:lnTo>
                    <a:pt x="421" y="305"/>
                  </a:lnTo>
                  <a:lnTo>
                    <a:pt x="421" y="308"/>
                  </a:lnTo>
                  <a:lnTo>
                    <a:pt x="421" y="311"/>
                  </a:lnTo>
                  <a:lnTo>
                    <a:pt x="421" y="314"/>
                  </a:lnTo>
                  <a:lnTo>
                    <a:pt x="421" y="317"/>
                  </a:lnTo>
                  <a:lnTo>
                    <a:pt x="421" y="320"/>
                  </a:lnTo>
                  <a:lnTo>
                    <a:pt x="421" y="323"/>
                  </a:lnTo>
                  <a:lnTo>
                    <a:pt x="421" y="326"/>
                  </a:lnTo>
                  <a:lnTo>
                    <a:pt x="421" y="329"/>
                  </a:lnTo>
                  <a:lnTo>
                    <a:pt x="421" y="331"/>
                  </a:lnTo>
                  <a:lnTo>
                    <a:pt x="421" y="335"/>
                  </a:lnTo>
                  <a:lnTo>
                    <a:pt x="421" y="338"/>
                  </a:lnTo>
                  <a:lnTo>
                    <a:pt x="421" y="342"/>
                  </a:lnTo>
                  <a:lnTo>
                    <a:pt x="421" y="345"/>
                  </a:lnTo>
                  <a:lnTo>
                    <a:pt x="421" y="350"/>
                  </a:lnTo>
                  <a:lnTo>
                    <a:pt x="421" y="354"/>
                  </a:lnTo>
                  <a:lnTo>
                    <a:pt x="419" y="357"/>
                  </a:lnTo>
                  <a:lnTo>
                    <a:pt x="419" y="362"/>
                  </a:lnTo>
                  <a:lnTo>
                    <a:pt x="419" y="365"/>
                  </a:lnTo>
                  <a:lnTo>
                    <a:pt x="419" y="369"/>
                  </a:lnTo>
                  <a:lnTo>
                    <a:pt x="421" y="372"/>
                  </a:lnTo>
                  <a:lnTo>
                    <a:pt x="421" y="376"/>
                  </a:lnTo>
                  <a:lnTo>
                    <a:pt x="422" y="379"/>
                  </a:lnTo>
                  <a:lnTo>
                    <a:pt x="422" y="382"/>
                  </a:lnTo>
                  <a:lnTo>
                    <a:pt x="423" y="387"/>
                  </a:lnTo>
                  <a:lnTo>
                    <a:pt x="425" y="390"/>
                  </a:lnTo>
                  <a:lnTo>
                    <a:pt x="426" y="396"/>
                  </a:lnTo>
                  <a:lnTo>
                    <a:pt x="428" y="402"/>
                  </a:lnTo>
                  <a:lnTo>
                    <a:pt x="429" y="408"/>
                  </a:lnTo>
                  <a:lnTo>
                    <a:pt x="432" y="412"/>
                  </a:lnTo>
                  <a:lnTo>
                    <a:pt x="435" y="416"/>
                  </a:lnTo>
                  <a:lnTo>
                    <a:pt x="438" y="422"/>
                  </a:lnTo>
                  <a:lnTo>
                    <a:pt x="441" y="427"/>
                  </a:lnTo>
                  <a:lnTo>
                    <a:pt x="446" y="431"/>
                  </a:lnTo>
                  <a:lnTo>
                    <a:pt x="449" y="436"/>
                  </a:lnTo>
                  <a:lnTo>
                    <a:pt x="453" y="442"/>
                  </a:lnTo>
                  <a:lnTo>
                    <a:pt x="456" y="446"/>
                  </a:lnTo>
                  <a:lnTo>
                    <a:pt x="459" y="451"/>
                  </a:lnTo>
                  <a:lnTo>
                    <a:pt x="463" y="455"/>
                  </a:lnTo>
                  <a:lnTo>
                    <a:pt x="466" y="461"/>
                  </a:lnTo>
                  <a:lnTo>
                    <a:pt x="469" y="465"/>
                  </a:lnTo>
                  <a:lnTo>
                    <a:pt x="471" y="471"/>
                  </a:lnTo>
                  <a:lnTo>
                    <a:pt x="474" y="476"/>
                  </a:lnTo>
                  <a:lnTo>
                    <a:pt x="475" y="479"/>
                  </a:lnTo>
                  <a:lnTo>
                    <a:pt x="478" y="483"/>
                  </a:lnTo>
                  <a:lnTo>
                    <a:pt x="480" y="488"/>
                  </a:lnTo>
                  <a:lnTo>
                    <a:pt x="483" y="491"/>
                  </a:lnTo>
                  <a:lnTo>
                    <a:pt x="484" y="495"/>
                  </a:lnTo>
                  <a:lnTo>
                    <a:pt x="486" y="499"/>
                  </a:lnTo>
                  <a:lnTo>
                    <a:pt x="489" y="504"/>
                  </a:lnTo>
                  <a:lnTo>
                    <a:pt x="490" y="508"/>
                  </a:lnTo>
                  <a:lnTo>
                    <a:pt x="492" y="513"/>
                  </a:lnTo>
                  <a:lnTo>
                    <a:pt x="493" y="517"/>
                  </a:lnTo>
                  <a:lnTo>
                    <a:pt x="495" y="520"/>
                  </a:lnTo>
                  <a:lnTo>
                    <a:pt x="496" y="525"/>
                  </a:lnTo>
                  <a:lnTo>
                    <a:pt x="496" y="529"/>
                  </a:lnTo>
                  <a:lnTo>
                    <a:pt x="497" y="534"/>
                  </a:lnTo>
                  <a:lnTo>
                    <a:pt x="499" y="539"/>
                  </a:lnTo>
                  <a:lnTo>
                    <a:pt x="500" y="539"/>
                  </a:lnTo>
                  <a:lnTo>
                    <a:pt x="500" y="541"/>
                  </a:lnTo>
                  <a:lnTo>
                    <a:pt x="502" y="541"/>
                  </a:lnTo>
                  <a:lnTo>
                    <a:pt x="502" y="542"/>
                  </a:lnTo>
                  <a:lnTo>
                    <a:pt x="502" y="544"/>
                  </a:lnTo>
                  <a:lnTo>
                    <a:pt x="503" y="545"/>
                  </a:lnTo>
                  <a:lnTo>
                    <a:pt x="503" y="547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3" y="551"/>
                  </a:lnTo>
                  <a:lnTo>
                    <a:pt x="503" y="553"/>
                  </a:lnTo>
                  <a:lnTo>
                    <a:pt x="503" y="554"/>
                  </a:lnTo>
                  <a:lnTo>
                    <a:pt x="503" y="556"/>
                  </a:lnTo>
                  <a:lnTo>
                    <a:pt x="502" y="556"/>
                  </a:lnTo>
                  <a:lnTo>
                    <a:pt x="502" y="557"/>
                  </a:lnTo>
                  <a:lnTo>
                    <a:pt x="502" y="559"/>
                  </a:lnTo>
                  <a:lnTo>
                    <a:pt x="500" y="559"/>
                  </a:lnTo>
                  <a:lnTo>
                    <a:pt x="499" y="560"/>
                  </a:lnTo>
                  <a:lnTo>
                    <a:pt x="497" y="560"/>
                  </a:lnTo>
                  <a:lnTo>
                    <a:pt x="495" y="562"/>
                  </a:lnTo>
                  <a:lnTo>
                    <a:pt x="492" y="562"/>
                  </a:lnTo>
                  <a:lnTo>
                    <a:pt x="489" y="563"/>
                  </a:lnTo>
                  <a:lnTo>
                    <a:pt x="486" y="563"/>
                  </a:lnTo>
                  <a:lnTo>
                    <a:pt x="483" y="563"/>
                  </a:lnTo>
                  <a:lnTo>
                    <a:pt x="480" y="563"/>
                  </a:lnTo>
                  <a:lnTo>
                    <a:pt x="478" y="562"/>
                  </a:lnTo>
                  <a:lnTo>
                    <a:pt x="475" y="562"/>
                  </a:lnTo>
                  <a:lnTo>
                    <a:pt x="472" y="562"/>
                  </a:lnTo>
                  <a:lnTo>
                    <a:pt x="469" y="560"/>
                  </a:lnTo>
                  <a:lnTo>
                    <a:pt x="466" y="560"/>
                  </a:lnTo>
                  <a:lnTo>
                    <a:pt x="463" y="560"/>
                  </a:lnTo>
                  <a:lnTo>
                    <a:pt x="460" y="559"/>
                  </a:lnTo>
                  <a:lnTo>
                    <a:pt x="458" y="559"/>
                  </a:lnTo>
                  <a:lnTo>
                    <a:pt x="455" y="559"/>
                  </a:lnTo>
                  <a:lnTo>
                    <a:pt x="452" y="559"/>
                  </a:lnTo>
                  <a:lnTo>
                    <a:pt x="437" y="556"/>
                  </a:lnTo>
                  <a:lnTo>
                    <a:pt x="421" y="551"/>
                  </a:lnTo>
                  <a:lnTo>
                    <a:pt x="406" y="548"/>
                  </a:lnTo>
                  <a:lnTo>
                    <a:pt x="389" y="545"/>
                  </a:lnTo>
                  <a:lnTo>
                    <a:pt x="375" y="541"/>
                  </a:lnTo>
                  <a:lnTo>
                    <a:pt x="370" y="539"/>
                  </a:lnTo>
                  <a:lnTo>
                    <a:pt x="354" y="534"/>
                  </a:lnTo>
                  <a:lnTo>
                    <a:pt x="338" y="528"/>
                  </a:lnTo>
                  <a:lnTo>
                    <a:pt x="323" y="520"/>
                  </a:lnTo>
                  <a:lnTo>
                    <a:pt x="307" y="513"/>
                  </a:lnTo>
                  <a:lnTo>
                    <a:pt x="292" y="505"/>
                  </a:lnTo>
                  <a:lnTo>
                    <a:pt x="287" y="501"/>
                  </a:lnTo>
                  <a:lnTo>
                    <a:pt x="283" y="498"/>
                  </a:lnTo>
                  <a:lnTo>
                    <a:pt x="281" y="493"/>
                  </a:lnTo>
                  <a:lnTo>
                    <a:pt x="281" y="488"/>
                  </a:lnTo>
                  <a:lnTo>
                    <a:pt x="281" y="483"/>
                  </a:lnTo>
                  <a:lnTo>
                    <a:pt x="277" y="480"/>
                  </a:lnTo>
                  <a:lnTo>
                    <a:pt x="274" y="479"/>
                  </a:lnTo>
                  <a:lnTo>
                    <a:pt x="267" y="482"/>
                  </a:lnTo>
                  <a:lnTo>
                    <a:pt x="264" y="486"/>
                  </a:lnTo>
                  <a:lnTo>
                    <a:pt x="262" y="493"/>
                  </a:lnTo>
                  <a:lnTo>
                    <a:pt x="259" y="501"/>
                  </a:lnTo>
                  <a:lnTo>
                    <a:pt x="253" y="504"/>
                  </a:lnTo>
                  <a:lnTo>
                    <a:pt x="252" y="505"/>
                  </a:lnTo>
                  <a:lnTo>
                    <a:pt x="250" y="507"/>
                  </a:lnTo>
                  <a:lnTo>
                    <a:pt x="249" y="507"/>
                  </a:lnTo>
                  <a:lnTo>
                    <a:pt x="247" y="507"/>
                  </a:lnTo>
                  <a:lnTo>
                    <a:pt x="246" y="508"/>
                  </a:lnTo>
                  <a:lnTo>
                    <a:pt x="244" y="508"/>
                  </a:lnTo>
                  <a:lnTo>
                    <a:pt x="243" y="508"/>
                  </a:lnTo>
                  <a:lnTo>
                    <a:pt x="237" y="511"/>
                  </a:lnTo>
                  <a:lnTo>
                    <a:pt x="231" y="514"/>
                  </a:lnTo>
                  <a:lnTo>
                    <a:pt x="225" y="517"/>
                  </a:lnTo>
                  <a:lnTo>
                    <a:pt x="219" y="520"/>
                  </a:lnTo>
                  <a:lnTo>
                    <a:pt x="213" y="523"/>
                  </a:lnTo>
                  <a:lnTo>
                    <a:pt x="210" y="525"/>
                  </a:lnTo>
                  <a:lnTo>
                    <a:pt x="198" y="531"/>
                  </a:lnTo>
                  <a:lnTo>
                    <a:pt x="187" y="536"/>
                  </a:lnTo>
                  <a:lnTo>
                    <a:pt x="176" y="542"/>
                  </a:lnTo>
                  <a:lnTo>
                    <a:pt x="164" y="548"/>
                  </a:lnTo>
                  <a:lnTo>
                    <a:pt x="154" y="556"/>
                  </a:lnTo>
                  <a:lnTo>
                    <a:pt x="150" y="557"/>
                  </a:lnTo>
                  <a:lnTo>
                    <a:pt x="141" y="565"/>
                  </a:lnTo>
                  <a:lnTo>
                    <a:pt x="130" y="571"/>
                  </a:lnTo>
                  <a:lnTo>
                    <a:pt x="120" y="575"/>
                  </a:lnTo>
                  <a:lnTo>
                    <a:pt x="111" y="581"/>
                  </a:lnTo>
                  <a:lnTo>
                    <a:pt x="101" y="587"/>
                  </a:lnTo>
                  <a:lnTo>
                    <a:pt x="98" y="588"/>
                  </a:lnTo>
                  <a:lnTo>
                    <a:pt x="96" y="588"/>
                  </a:lnTo>
                  <a:lnTo>
                    <a:pt x="95" y="588"/>
                  </a:lnTo>
                  <a:lnTo>
                    <a:pt x="95" y="590"/>
                  </a:lnTo>
                  <a:lnTo>
                    <a:pt x="93" y="591"/>
                  </a:lnTo>
                  <a:lnTo>
                    <a:pt x="92" y="591"/>
                  </a:lnTo>
                  <a:lnTo>
                    <a:pt x="86" y="593"/>
                  </a:lnTo>
                  <a:lnTo>
                    <a:pt x="82" y="594"/>
                  </a:lnTo>
                  <a:lnTo>
                    <a:pt x="77" y="597"/>
                  </a:lnTo>
                  <a:lnTo>
                    <a:pt x="73" y="600"/>
                  </a:lnTo>
                  <a:lnTo>
                    <a:pt x="68" y="603"/>
                  </a:lnTo>
                  <a:lnTo>
                    <a:pt x="67" y="603"/>
                  </a:lnTo>
                  <a:lnTo>
                    <a:pt x="64" y="606"/>
                  </a:lnTo>
                  <a:lnTo>
                    <a:pt x="61" y="608"/>
                  </a:lnTo>
                  <a:lnTo>
                    <a:pt x="56" y="608"/>
                  </a:lnTo>
                  <a:lnTo>
                    <a:pt x="53" y="609"/>
                  </a:lnTo>
                  <a:lnTo>
                    <a:pt x="50" y="611"/>
                  </a:lnTo>
                  <a:lnTo>
                    <a:pt x="49" y="612"/>
                  </a:lnTo>
                  <a:lnTo>
                    <a:pt x="45" y="612"/>
                  </a:lnTo>
                  <a:lnTo>
                    <a:pt x="40" y="614"/>
                  </a:lnTo>
                  <a:lnTo>
                    <a:pt x="36" y="612"/>
                  </a:lnTo>
                  <a:lnTo>
                    <a:pt x="31" y="612"/>
                  </a:lnTo>
                  <a:lnTo>
                    <a:pt x="27" y="609"/>
                  </a:lnTo>
                  <a:lnTo>
                    <a:pt x="25" y="608"/>
                  </a:lnTo>
                  <a:lnTo>
                    <a:pt x="25" y="603"/>
                  </a:lnTo>
                  <a:lnTo>
                    <a:pt x="27" y="600"/>
                  </a:lnTo>
                  <a:lnTo>
                    <a:pt x="27" y="596"/>
                  </a:lnTo>
                  <a:lnTo>
                    <a:pt x="28" y="591"/>
                  </a:lnTo>
                  <a:lnTo>
                    <a:pt x="30" y="587"/>
                  </a:lnTo>
                  <a:lnTo>
                    <a:pt x="30" y="585"/>
                  </a:lnTo>
                  <a:lnTo>
                    <a:pt x="33" y="578"/>
                  </a:lnTo>
                  <a:lnTo>
                    <a:pt x="31" y="569"/>
                  </a:lnTo>
                  <a:lnTo>
                    <a:pt x="28" y="562"/>
                  </a:lnTo>
                  <a:lnTo>
                    <a:pt x="24" y="553"/>
                  </a:lnTo>
                  <a:lnTo>
                    <a:pt x="21" y="545"/>
                  </a:lnTo>
                  <a:lnTo>
                    <a:pt x="19" y="544"/>
                  </a:lnTo>
                  <a:lnTo>
                    <a:pt x="9" y="516"/>
                  </a:lnTo>
                  <a:lnTo>
                    <a:pt x="3" y="486"/>
                  </a:lnTo>
                  <a:lnTo>
                    <a:pt x="0" y="456"/>
                  </a:lnTo>
                  <a:lnTo>
                    <a:pt x="0" y="425"/>
                  </a:lnTo>
                  <a:lnTo>
                    <a:pt x="0" y="394"/>
                  </a:lnTo>
                  <a:lnTo>
                    <a:pt x="0" y="384"/>
                  </a:lnTo>
                  <a:lnTo>
                    <a:pt x="5" y="345"/>
                  </a:lnTo>
                  <a:lnTo>
                    <a:pt x="13" y="310"/>
                  </a:lnTo>
                  <a:lnTo>
                    <a:pt x="24" y="274"/>
                  </a:lnTo>
                  <a:lnTo>
                    <a:pt x="36" y="240"/>
                  </a:lnTo>
                  <a:lnTo>
                    <a:pt x="50" y="206"/>
                  </a:lnTo>
                  <a:lnTo>
                    <a:pt x="56" y="196"/>
                  </a:lnTo>
                  <a:lnTo>
                    <a:pt x="80" y="156"/>
                  </a:lnTo>
                  <a:lnTo>
                    <a:pt x="110" y="117"/>
                  </a:lnTo>
                  <a:lnTo>
                    <a:pt x="142" y="80"/>
                  </a:lnTo>
                  <a:lnTo>
                    <a:pt x="178" y="46"/>
                  </a:lnTo>
                  <a:lnTo>
                    <a:pt x="212" y="1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1" y="2"/>
                  </a:lnTo>
                  <a:lnTo>
                    <a:pt x="234" y="5"/>
                  </a:lnTo>
                  <a:lnTo>
                    <a:pt x="237" y="5"/>
                  </a:lnTo>
                  <a:lnTo>
                    <a:pt x="240" y="6"/>
                  </a:lnTo>
                  <a:lnTo>
                    <a:pt x="241" y="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69" name="Freeform 188"/>
            <p:cNvSpPr>
              <a:spLocks noChangeAspect="1"/>
            </p:cNvSpPr>
            <p:nvPr/>
          </p:nvSpPr>
          <p:spPr bwMode="auto">
            <a:xfrm>
              <a:off x="446" y="1088"/>
              <a:ext cx="21" cy="1"/>
            </a:xfrm>
            <a:custGeom>
              <a:avLst/>
              <a:gdLst>
                <a:gd name="T0" fmla="*/ 0 w 37"/>
                <a:gd name="T1" fmla="*/ 0 h 3"/>
                <a:gd name="T2" fmla="*/ 1 w 37"/>
                <a:gd name="T3" fmla="*/ 0 h 3"/>
                <a:gd name="T4" fmla="*/ 1 w 37"/>
                <a:gd name="T5" fmla="*/ 0 h 3"/>
                <a:gd name="T6" fmla="*/ 1 w 37"/>
                <a:gd name="T7" fmla="*/ 0 h 3"/>
                <a:gd name="T8" fmla="*/ 1 w 37"/>
                <a:gd name="T9" fmla="*/ 0 h 3"/>
                <a:gd name="T10" fmla="*/ 1 w 37"/>
                <a:gd name="T11" fmla="*/ 0 h 3"/>
                <a:gd name="T12" fmla="*/ 1 w 37"/>
                <a:gd name="T13" fmla="*/ 0 h 3"/>
                <a:gd name="T14" fmla="*/ 1 w 37"/>
                <a:gd name="T15" fmla="*/ 0 h 3"/>
                <a:gd name="T16" fmla="*/ 1 w 37"/>
                <a:gd name="T17" fmla="*/ 0 h 3"/>
                <a:gd name="T18" fmla="*/ 1 w 37"/>
                <a:gd name="T19" fmla="*/ 0 h 3"/>
                <a:gd name="T20" fmla="*/ 1 w 37"/>
                <a:gd name="T21" fmla="*/ 0 h 3"/>
                <a:gd name="T22" fmla="*/ 1 w 37"/>
                <a:gd name="T23" fmla="*/ 0 h 3"/>
                <a:gd name="T24" fmla="*/ 1 w 37"/>
                <a:gd name="T25" fmla="*/ 0 h 3"/>
                <a:gd name="T26" fmla="*/ 1 w 37"/>
                <a:gd name="T27" fmla="*/ 0 h 3"/>
                <a:gd name="T28" fmla="*/ 1 w 37"/>
                <a:gd name="T29" fmla="*/ 0 h 3"/>
                <a:gd name="T30" fmla="*/ 1 w 37"/>
                <a:gd name="T31" fmla="*/ 0 h 3"/>
                <a:gd name="T32" fmla="*/ 1 w 3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"/>
                <a:gd name="T53" fmla="*/ 37 w 3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7" y="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0" name="Freeform 189"/>
            <p:cNvSpPr>
              <a:spLocks noChangeAspect="1"/>
            </p:cNvSpPr>
            <p:nvPr/>
          </p:nvSpPr>
          <p:spPr bwMode="auto">
            <a:xfrm>
              <a:off x="467" y="1086"/>
              <a:ext cx="44" cy="3"/>
            </a:xfrm>
            <a:custGeom>
              <a:avLst/>
              <a:gdLst>
                <a:gd name="T0" fmla="*/ 0 w 80"/>
                <a:gd name="T1" fmla="*/ 1 h 6"/>
                <a:gd name="T2" fmla="*/ 1 w 80"/>
                <a:gd name="T3" fmla="*/ 1 h 6"/>
                <a:gd name="T4" fmla="*/ 1 w 80"/>
                <a:gd name="T5" fmla="*/ 1 h 6"/>
                <a:gd name="T6" fmla="*/ 1 w 80"/>
                <a:gd name="T7" fmla="*/ 1 h 6"/>
                <a:gd name="T8" fmla="*/ 1 w 80"/>
                <a:gd name="T9" fmla="*/ 1 h 6"/>
                <a:gd name="T10" fmla="*/ 1 w 80"/>
                <a:gd name="T11" fmla="*/ 1 h 6"/>
                <a:gd name="T12" fmla="*/ 1 w 80"/>
                <a:gd name="T13" fmla="*/ 1 h 6"/>
                <a:gd name="T14" fmla="*/ 1 w 80"/>
                <a:gd name="T15" fmla="*/ 1 h 6"/>
                <a:gd name="T16" fmla="*/ 1 w 80"/>
                <a:gd name="T17" fmla="*/ 1 h 6"/>
                <a:gd name="T18" fmla="*/ 1 w 80"/>
                <a:gd name="T19" fmla="*/ 1 h 6"/>
                <a:gd name="T20" fmla="*/ 1 w 80"/>
                <a:gd name="T21" fmla="*/ 1 h 6"/>
                <a:gd name="T22" fmla="*/ 1 w 80"/>
                <a:gd name="T23" fmla="*/ 1 h 6"/>
                <a:gd name="T24" fmla="*/ 1 w 80"/>
                <a:gd name="T25" fmla="*/ 1 h 6"/>
                <a:gd name="T26" fmla="*/ 1 w 80"/>
                <a:gd name="T27" fmla="*/ 1 h 6"/>
                <a:gd name="T28" fmla="*/ 1 w 80"/>
                <a:gd name="T29" fmla="*/ 1 h 6"/>
                <a:gd name="T30" fmla="*/ 1 w 80"/>
                <a:gd name="T31" fmla="*/ 1 h 6"/>
                <a:gd name="T32" fmla="*/ 1 w 8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6"/>
                <a:gd name="T53" fmla="*/ 80 w 8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6">
                  <a:moveTo>
                    <a:pt x="0" y="6"/>
                  </a:moveTo>
                  <a:lnTo>
                    <a:pt x="5" y="6"/>
                  </a:lnTo>
                  <a:lnTo>
                    <a:pt x="11" y="6"/>
                  </a:lnTo>
                  <a:lnTo>
                    <a:pt x="15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1" y="4"/>
                  </a:lnTo>
                  <a:lnTo>
                    <a:pt x="57" y="4"/>
                  </a:lnTo>
                  <a:lnTo>
                    <a:pt x="61" y="4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6" y="2"/>
                  </a:lnTo>
                  <a:lnTo>
                    <a:pt x="8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1" name="Freeform 190"/>
            <p:cNvSpPr>
              <a:spLocks noChangeAspect="1"/>
            </p:cNvSpPr>
            <p:nvPr/>
          </p:nvSpPr>
          <p:spPr bwMode="auto">
            <a:xfrm>
              <a:off x="511" y="1086"/>
              <a:ext cx="6" cy="5"/>
            </a:xfrm>
            <a:custGeom>
              <a:avLst/>
              <a:gdLst>
                <a:gd name="T0" fmla="*/ 0 w 11"/>
                <a:gd name="T1" fmla="*/ 0 h 9"/>
                <a:gd name="T2" fmla="*/ 1 w 11"/>
                <a:gd name="T3" fmla="*/ 1 h 9"/>
                <a:gd name="T4" fmla="*/ 1 w 11"/>
                <a:gd name="T5" fmla="*/ 1 h 9"/>
                <a:gd name="T6" fmla="*/ 1 w 11"/>
                <a:gd name="T7" fmla="*/ 1 h 9"/>
                <a:gd name="T8" fmla="*/ 1 w 11"/>
                <a:gd name="T9" fmla="*/ 1 h 9"/>
                <a:gd name="T10" fmla="*/ 1 w 11"/>
                <a:gd name="T11" fmla="*/ 1 h 9"/>
                <a:gd name="T12" fmla="*/ 1 w 11"/>
                <a:gd name="T13" fmla="*/ 1 h 9"/>
                <a:gd name="T14" fmla="*/ 1 w 11"/>
                <a:gd name="T15" fmla="*/ 1 h 9"/>
                <a:gd name="T16" fmla="*/ 1 w 11"/>
                <a:gd name="T17" fmla="*/ 1 h 9"/>
                <a:gd name="T18" fmla="*/ 1 w 11"/>
                <a:gd name="T19" fmla="*/ 1 h 9"/>
                <a:gd name="T20" fmla="*/ 1 w 11"/>
                <a:gd name="T21" fmla="*/ 1 h 9"/>
                <a:gd name="T22" fmla="*/ 1 w 11"/>
                <a:gd name="T23" fmla="*/ 1 h 9"/>
                <a:gd name="T24" fmla="*/ 1 w 11"/>
                <a:gd name="T25" fmla="*/ 1 h 9"/>
                <a:gd name="T26" fmla="*/ 1 w 11"/>
                <a:gd name="T27" fmla="*/ 1 h 9"/>
                <a:gd name="T28" fmla="*/ 1 w 11"/>
                <a:gd name="T29" fmla="*/ 1 h 9"/>
                <a:gd name="T30" fmla="*/ 1 w 11"/>
                <a:gd name="T31" fmla="*/ 1 h 9"/>
                <a:gd name="T32" fmla="*/ 1 w 11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9"/>
                <a:gd name="T53" fmla="*/ 11 w 11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9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2" name="Freeform 191"/>
            <p:cNvSpPr>
              <a:spLocks noChangeAspect="1"/>
            </p:cNvSpPr>
            <p:nvPr/>
          </p:nvSpPr>
          <p:spPr bwMode="auto">
            <a:xfrm>
              <a:off x="517" y="1091"/>
              <a:ext cx="11" cy="18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1 w 20"/>
                <a:gd name="T5" fmla="*/ 1 h 33"/>
                <a:gd name="T6" fmla="*/ 1 w 20"/>
                <a:gd name="T7" fmla="*/ 1 h 33"/>
                <a:gd name="T8" fmla="*/ 1 w 20"/>
                <a:gd name="T9" fmla="*/ 1 h 33"/>
                <a:gd name="T10" fmla="*/ 1 w 20"/>
                <a:gd name="T11" fmla="*/ 1 h 33"/>
                <a:gd name="T12" fmla="*/ 1 w 20"/>
                <a:gd name="T13" fmla="*/ 1 h 33"/>
                <a:gd name="T14" fmla="*/ 1 w 20"/>
                <a:gd name="T15" fmla="*/ 1 h 33"/>
                <a:gd name="T16" fmla="*/ 1 w 20"/>
                <a:gd name="T17" fmla="*/ 1 h 33"/>
                <a:gd name="T18" fmla="*/ 1 w 20"/>
                <a:gd name="T19" fmla="*/ 1 h 33"/>
                <a:gd name="T20" fmla="*/ 1 w 20"/>
                <a:gd name="T21" fmla="*/ 1 h 33"/>
                <a:gd name="T22" fmla="*/ 1 w 20"/>
                <a:gd name="T23" fmla="*/ 1 h 33"/>
                <a:gd name="T24" fmla="*/ 1 w 20"/>
                <a:gd name="T25" fmla="*/ 1 h 33"/>
                <a:gd name="T26" fmla="*/ 1 w 20"/>
                <a:gd name="T27" fmla="*/ 1 h 33"/>
                <a:gd name="T28" fmla="*/ 1 w 20"/>
                <a:gd name="T29" fmla="*/ 1 h 33"/>
                <a:gd name="T30" fmla="*/ 1 w 20"/>
                <a:gd name="T31" fmla="*/ 1 h 33"/>
                <a:gd name="T32" fmla="*/ 1 w 2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3"/>
                <a:gd name="T53" fmla="*/ 20 w 2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3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6" y="21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20" y="3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3" name="Freeform 192"/>
            <p:cNvSpPr>
              <a:spLocks noChangeAspect="1"/>
            </p:cNvSpPr>
            <p:nvPr/>
          </p:nvSpPr>
          <p:spPr bwMode="auto">
            <a:xfrm>
              <a:off x="528" y="1109"/>
              <a:ext cx="4" cy="11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1 w 8"/>
                <a:gd name="T5" fmla="*/ 1 h 19"/>
                <a:gd name="T6" fmla="*/ 1 w 8"/>
                <a:gd name="T7" fmla="*/ 1 h 19"/>
                <a:gd name="T8" fmla="*/ 1 w 8"/>
                <a:gd name="T9" fmla="*/ 1 h 19"/>
                <a:gd name="T10" fmla="*/ 1 w 8"/>
                <a:gd name="T11" fmla="*/ 1 h 19"/>
                <a:gd name="T12" fmla="*/ 1 w 8"/>
                <a:gd name="T13" fmla="*/ 1 h 19"/>
                <a:gd name="T14" fmla="*/ 1 w 8"/>
                <a:gd name="T15" fmla="*/ 1 h 19"/>
                <a:gd name="T16" fmla="*/ 1 w 8"/>
                <a:gd name="T17" fmla="*/ 1 h 19"/>
                <a:gd name="T18" fmla="*/ 1 w 8"/>
                <a:gd name="T19" fmla="*/ 1 h 19"/>
                <a:gd name="T20" fmla="*/ 1 w 8"/>
                <a:gd name="T21" fmla="*/ 1 h 19"/>
                <a:gd name="T22" fmla="*/ 1 w 8"/>
                <a:gd name="T23" fmla="*/ 1 h 19"/>
                <a:gd name="T24" fmla="*/ 1 w 8"/>
                <a:gd name="T25" fmla="*/ 1 h 19"/>
                <a:gd name="T26" fmla="*/ 1 w 8"/>
                <a:gd name="T27" fmla="*/ 1 h 19"/>
                <a:gd name="T28" fmla="*/ 1 w 8"/>
                <a:gd name="T29" fmla="*/ 1 h 19"/>
                <a:gd name="T30" fmla="*/ 1 w 8"/>
                <a:gd name="T31" fmla="*/ 1 h 19"/>
                <a:gd name="T32" fmla="*/ 1 w 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9"/>
                <a:gd name="T53" fmla="*/ 8 w 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9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4" name="Freeform 193"/>
            <p:cNvSpPr>
              <a:spLocks noChangeAspect="1"/>
            </p:cNvSpPr>
            <p:nvPr/>
          </p:nvSpPr>
          <p:spPr bwMode="auto">
            <a:xfrm>
              <a:off x="532" y="1120"/>
              <a:ext cx="2" cy="8"/>
            </a:xfrm>
            <a:custGeom>
              <a:avLst/>
              <a:gdLst>
                <a:gd name="T0" fmla="*/ 0 w 4"/>
                <a:gd name="T1" fmla="*/ 0 h 16"/>
                <a:gd name="T2" fmla="*/ 1 w 4"/>
                <a:gd name="T3" fmla="*/ 0 h 16"/>
                <a:gd name="T4" fmla="*/ 1 w 4"/>
                <a:gd name="T5" fmla="*/ 1 h 16"/>
                <a:gd name="T6" fmla="*/ 1 w 4"/>
                <a:gd name="T7" fmla="*/ 1 h 16"/>
                <a:gd name="T8" fmla="*/ 1 w 4"/>
                <a:gd name="T9" fmla="*/ 1 h 16"/>
                <a:gd name="T10" fmla="*/ 1 w 4"/>
                <a:gd name="T11" fmla="*/ 1 h 16"/>
                <a:gd name="T12" fmla="*/ 1 w 4"/>
                <a:gd name="T13" fmla="*/ 1 h 16"/>
                <a:gd name="T14" fmla="*/ 1 w 4"/>
                <a:gd name="T15" fmla="*/ 1 h 16"/>
                <a:gd name="T16" fmla="*/ 1 w 4"/>
                <a:gd name="T17" fmla="*/ 1 h 16"/>
                <a:gd name="T18" fmla="*/ 1 w 4"/>
                <a:gd name="T19" fmla="*/ 1 h 16"/>
                <a:gd name="T20" fmla="*/ 1 w 4"/>
                <a:gd name="T21" fmla="*/ 1 h 16"/>
                <a:gd name="T22" fmla="*/ 1 w 4"/>
                <a:gd name="T23" fmla="*/ 1 h 16"/>
                <a:gd name="T24" fmla="*/ 1 w 4"/>
                <a:gd name="T25" fmla="*/ 1 h 16"/>
                <a:gd name="T26" fmla="*/ 1 w 4"/>
                <a:gd name="T27" fmla="*/ 1 h 16"/>
                <a:gd name="T28" fmla="*/ 1 w 4"/>
                <a:gd name="T29" fmla="*/ 1 h 16"/>
                <a:gd name="T30" fmla="*/ 1 w 4"/>
                <a:gd name="T31" fmla="*/ 1 h 16"/>
                <a:gd name="T32" fmla="*/ 1 w 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6"/>
                <a:gd name="T53" fmla="*/ 4 w 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6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5" name="Freeform 194"/>
            <p:cNvSpPr>
              <a:spLocks noChangeAspect="1"/>
            </p:cNvSpPr>
            <p:nvPr/>
          </p:nvSpPr>
          <p:spPr bwMode="auto">
            <a:xfrm>
              <a:off x="534" y="1128"/>
              <a:ext cx="12" cy="107"/>
            </a:xfrm>
            <a:custGeom>
              <a:avLst/>
              <a:gdLst>
                <a:gd name="T0" fmla="*/ 0 w 21"/>
                <a:gd name="T1" fmla="*/ 0 h 194"/>
                <a:gd name="T2" fmla="*/ 1 w 21"/>
                <a:gd name="T3" fmla="*/ 1 h 194"/>
                <a:gd name="T4" fmla="*/ 1 w 21"/>
                <a:gd name="T5" fmla="*/ 1 h 194"/>
                <a:gd name="T6" fmla="*/ 1 w 21"/>
                <a:gd name="T7" fmla="*/ 1 h 194"/>
                <a:gd name="T8" fmla="*/ 1 w 21"/>
                <a:gd name="T9" fmla="*/ 1 h 194"/>
                <a:gd name="T10" fmla="*/ 1 w 21"/>
                <a:gd name="T11" fmla="*/ 1 h 194"/>
                <a:gd name="T12" fmla="*/ 1 w 21"/>
                <a:gd name="T13" fmla="*/ 1 h 194"/>
                <a:gd name="T14" fmla="*/ 1 w 21"/>
                <a:gd name="T15" fmla="*/ 1 h 194"/>
                <a:gd name="T16" fmla="*/ 1 w 21"/>
                <a:gd name="T17" fmla="*/ 1 h 194"/>
                <a:gd name="T18" fmla="*/ 1 w 21"/>
                <a:gd name="T19" fmla="*/ 1 h 194"/>
                <a:gd name="T20" fmla="*/ 1 w 21"/>
                <a:gd name="T21" fmla="*/ 1 h 194"/>
                <a:gd name="T22" fmla="*/ 1 w 21"/>
                <a:gd name="T23" fmla="*/ 1 h 194"/>
                <a:gd name="T24" fmla="*/ 1 w 21"/>
                <a:gd name="T25" fmla="*/ 1 h 194"/>
                <a:gd name="T26" fmla="*/ 1 w 21"/>
                <a:gd name="T27" fmla="*/ 1 h 194"/>
                <a:gd name="T28" fmla="*/ 1 w 21"/>
                <a:gd name="T29" fmla="*/ 1 h 194"/>
                <a:gd name="T30" fmla="*/ 1 w 21"/>
                <a:gd name="T31" fmla="*/ 1 h 194"/>
                <a:gd name="T32" fmla="*/ 1 w 21"/>
                <a:gd name="T33" fmla="*/ 1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4"/>
                <a:gd name="T53" fmla="*/ 21 w 21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4">
                  <a:moveTo>
                    <a:pt x="0" y="0"/>
                  </a:moveTo>
                  <a:lnTo>
                    <a:pt x="3" y="12"/>
                  </a:lnTo>
                  <a:lnTo>
                    <a:pt x="6" y="22"/>
                  </a:lnTo>
                  <a:lnTo>
                    <a:pt x="9" y="34"/>
                  </a:lnTo>
                  <a:lnTo>
                    <a:pt x="11" y="48"/>
                  </a:lnTo>
                  <a:lnTo>
                    <a:pt x="14" y="59"/>
                  </a:lnTo>
                  <a:lnTo>
                    <a:pt x="15" y="71"/>
                  </a:lnTo>
                  <a:lnTo>
                    <a:pt x="17" y="83"/>
                  </a:lnTo>
                  <a:lnTo>
                    <a:pt x="18" y="95"/>
                  </a:lnTo>
                  <a:lnTo>
                    <a:pt x="20" y="108"/>
                  </a:lnTo>
                  <a:lnTo>
                    <a:pt x="20" y="120"/>
                  </a:lnTo>
                  <a:lnTo>
                    <a:pt x="21" y="132"/>
                  </a:lnTo>
                  <a:lnTo>
                    <a:pt x="21" y="144"/>
                  </a:lnTo>
                  <a:lnTo>
                    <a:pt x="21" y="157"/>
                  </a:lnTo>
                  <a:lnTo>
                    <a:pt x="21" y="169"/>
                  </a:lnTo>
                  <a:lnTo>
                    <a:pt x="21" y="181"/>
                  </a:lnTo>
                  <a:lnTo>
                    <a:pt x="21" y="19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6" name="Freeform 195"/>
            <p:cNvSpPr>
              <a:spLocks noChangeAspect="1"/>
            </p:cNvSpPr>
            <p:nvPr/>
          </p:nvSpPr>
          <p:spPr bwMode="auto">
            <a:xfrm>
              <a:off x="545" y="1235"/>
              <a:ext cx="1" cy="3"/>
            </a:xfrm>
            <a:custGeom>
              <a:avLst/>
              <a:gdLst>
                <a:gd name="T0" fmla="*/ 1 w 1"/>
                <a:gd name="T1" fmla="*/ 0 h 6"/>
                <a:gd name="T2" fmla="*/ 1 w 1"/>
                <a:gd name="T3" fmla="*/ 0 h 6"/>
                <a:gd name="T4" fmla="*/ 1 w 1"/>
                <a:gd name="T5" fmla="*/ 0 h 6"/>
                <a:gd name="T6" fmla="*/ 0 w 1"/>
                <a:gd name="T7" fmla="*/ 1 h 6"/>
                <a:gd name="T8" fmla="*/ 0 w 1"/>
                <a:gd name="T9" fmla="*/ 1 h 6"/>
                <a:gd name="T10" fmla="*/ 0 w 1"/>
                <a:gd name="T11" fmla="*/ 1 h 6"/>
                <a:gd name="T12" fmla="*/ 0 w 1"/>
                <a:gd name="T13" fmla="*/ 1 h 6"/>
                <a:gd name="T14" fmla="*/ 0 w 1"/>
                <a:gd name="T15" fmla="*/ 1 h 6"/>
                <a:gd name="T16" fmla="*/ 0 w 1"/>
                <a:gd name="T17" fmla="*/ 1 h 6"/>
                <a:gd name="T18" fmla="*/ 0 w 1"/>
                <a:gd name="T19" fmla="*/ 1 h 6"/>
                <a:gd name="T20" fmla="*/ 0 w 1"/>
                <a:gd name="T21" fmla="*/ 1 h 6"/>
                <a:gd name="T22" fmla="*/ 0 w 1"/>
                <a:gd name="T23" fmla="*/ 1 h 6"/>
                <a:gd name="T24" fmla="*/ 0 w 1"/>
                <a:gd name="T25" fmla="*/ 1 h 6"/>
                <a:gd name="T26" fmla="*/ 0 w 1"/>
                <a:gd name="T27" fmla="*/ 1 h 6"/>
                <a:gd name="T28" fmla="*/ 1 w 1"/>
                <a:gd name="T29" fmla="*/ 1 h 6"/>
                <a:gd name="T30" fmla="*/ 1 w 1"/>
                <a:gd name="T31" fmla="*/ 1 h 6"/>
                <a:gd name="T32" fmla="*/ 1 w 1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6"/>
                <a:gd name="T53" fmla="*/ 1 w 1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7" name="Freeform 196"/>
            <p:cNvSpPr>
              <a:spLocks noChangeAspect="1"/>
            </p:cNvSpPr>
            <p:nvPr/>
          </p:nvSpPr>
          <p:spPr bwMode="auto">
            <a:xfrm>
              <a:off x="545" y="1238"/>
              <a:ext cx="1" cy="27"/>
            </a:xfrm>
            <a:custGeom>
              <a:avLst/>
              <a:gdLst>
                <a:gd name="T0" fmla="*/ 1 w 1"/>
                <a:gd name="T1" fmla="*/ 0 h 49"/>
                <a:gd name="T2" fmla="*/ 0 w 1"/>
                <a:gd name="T3" fmla="*/ 1 h 49"/>
                <a:gd name="T4" fmla="*/ 0 w 1"/>
                <a:gd name="T5" fmla="*/ 1 h 49"/>
                <a:gd name="T6" fmla="*/ 0 w 1"/>
                <a:gd name="T7" fmla="*/ 1 h 49"/>
                <a:gd name="T8" fmla="*/ 0 w 1"/>
                <a:gd name="T9" fmla="*/ 1 h 49"/>
                <a:gd name="T10" fmla="*/ 0 w 1"/>
                <a:gd name="T11" fmla="*/ 1 h 49"/>
                <a:gd name="T12" fmla="*/ 0 w 1"/>
                <a:gd name="T13" fmla="*/ 1 h 49"/>
                <a:gd name="T14" fmla="*/ 0 w 1"/>
                <a:gd name="T15" fmla="*/ 1 h 49"/>
                <a:gd name="T16" fmla="*/ 0 w 1"/>
                <a:gd name="T17" fmla="*/ 1 h 49"/>
                <a:gd name="T18" fmla="*/ 0 w 1"/>
                <a:gd name="T19" fmla="*/ 1 h 49"/>
                <a:gd name="T20" fmla="*/ 0 w 1"/>
                <a:gd name="T21" fmla="*/ 1 h 49"/>
                <a:gd name="T22" fmla="*/ 0 w 1"/>
                <a:gd name="T23" fmla="*/ 1 h 49"/>
                <a:gd name="T24" fmla="*/ 0 w 1"/>
                <a:gd name="T25" fmla="*/ 1 h 49"/>
                <a:gd name="T26" fmla="*/ 0 w 1"/>
                <a:gd name="T27" fmla="*/ 1 h 49"/>
                <a:gd name="T28" fmla="*/ 0 w 1"/>
                <a:gd name="T29" fmla="*/ 1 h 49"/>
                <a:gd name="T30" fmla="*/ 0 w 1"/>
                <a:gd name="T31" fmla="*/ 1 h 49"/>
                <a:gd name="T32" fmla="*/ 0 w 1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49"/>
                <a:gd name="T53" fmla="*/ 1 w 1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49">
                  <a:moveTo>
                    <a:pt x="1" y="0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78" name="Line 197"/>
            <p:cNvSpPr>
              <a:spLocks noChangeAspect="1" noChangeShapeType="1"/>
            </p:cNvSpPr>
            <p:nvPr/>
          </p:nvSpPr>
          <p:spPr bwMode="auto">
            <a:xfrm>
              <a:off x="545" y="1265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579" name="Freeform 198"/>
            <p:cNvSpPr>
              <a:spLocks noChangeAspect="1"/>
            </p:cNvSpPr>
            <p:nvPr/>
          </p:nvSpPr>
          <p:spPr bwMode="auto">
            <a:xfrm>
              <a:off x="544" y="1266"/>
              <a:ext cx="4" cy="33"/>
            </a:xfrm>
            <a:custGeom>
              <a:avLst/>
              <a:gdLst>
                <a:gd name="T0" fmla="*/ 1 w 6"/>
                <a:gd name="T1" fmla="*/ 0 h 59"/>
                <a:gd name="T2" fmla="*/ 1 w 6"/>
                <a:gd name="T3" fmla="*/ 1 h 59"/>
                <a:gd name="T4" fmla="*/ 1 w 6"/>
                <a:gd name="T5" fmla="*/ 1 h 59"/>
                <a:gd name="T6" fmla="*/ 1 w 6"/>
                <a:gd name="T7" fmla="*/ 1 h 59"/>
                <a:gd name="T8" fmla="*/ 1 w 6"/>
                <a:gd name="T9" fmla="*/ 1 h 59"/>
                <a:gd name="T10" fmla="*/ 1 w 6"/>
                <a:gd name="T11" fmla="*/ 1 h 59"/>
                <a:gd name="T12" fmla="*/ 1 w 6"/>
                <a:gd name="T13" fmla="*/ 1 h 59"/>
                <a:gd name="T14" fmla="*/ 0 w 6"/>
                <a:gd name="T15" fmla="*/ 1 h 59"/>
                <a:gd name="T16" fmla="*/ 0 w 6"/>
                <a:gd name="T17" fmla="*/ 1 h 59"/>
                <a:gd name="T18" fmla="*/ 0 w 6"/>
                <a:gd name="T19" fmla="*/ 1 h 59"/>
                <a:gd name="T20" fmla="*/ 0 w 6"/>
                <a:gd name="T21" fmla="*/ 1 h 59"/>
                <a:gd name="T22" fmla="*/ 1 w 6"/>
                <a:gd name="T23" fmla="*/ 1 h 59"/>
                <a:gd name="T24" fmla="*/ 1 w 6"/>
                <a:gd name="T25" fmla="*/ 1 h 59"/>
                <a:gd name="T26" fmla="*/ 1 w 6"/>
                <a:gd name="T27" fmla="*/ 1 h 59"/>
                <a:gd name="T28" fmla="*/ 1 w 6"/>
                <a:gd name="T29" fmla="*/ 1 h 59"/>
                <a:gd name="T30" fmla="*/ 1 w 6"/>
                <a:gd name="T31" fmla="*/ 1 h 59"/>
                <a:gd name="T32" fmla="*/ 1 w 6"/>
                <a:gd name="T33" fmla="*/ 1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59"/>
                <a:gd name="T53" fmla="*/ 6 w 6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59">
                  <a:moveTo>
                    <a:pt x="2" y="0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4" y="56"/>
                  </a:lnTo>
                  <a:lnTo>
                    <a:pt x="6" y="5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0" name="Freeform 199"/>
            <p:cNvSpPr>
              <a:spLocks noChangeAspect="1"/>
            </p:cNvSpPr>
            <p:nvPr/>
          </p:nvSpPr>
          <p:spPr bwMode="auto">
            <a:xfrm>
              <a:off x="548" y="1299"/>
              <a:ext cx="25" cy="44"/>
            </a:xfrm>
            <a:custGeom>
              <a:avLst/>
              <a:gdLst>
                <a:gd name="T0" fmla="*/ 0 w 46"/>
                <a:gd name="T1" fmla="*/ 0 h 81"/>
                <a:gd name="T2" fmla="*/ 1 w 46"/>
                <a:gd name="T3" fmla="*/ 1 h 81"/>
                <a:gd name="T4" fmla="*/ 1 w 46"/>
                <a:gd name="T5" fmla="*/ 1 h 81"/>
                <a:gd name="T6" fmla="*/ 1 w 46"/>
                <a:gd name="T7" fmla="*/ 1 h 81"/>
                <a:gd name="T8" fmla="*/ 1 w 46"/>
                <a:gd name="T9" fmla="*/ 1 h 81"/>
                <a:gd name="T10" fmla="*/ 1 w 46"/>
                <a:gd name="T11" fmla="*/ 1 h 81"/>
                <a:gd name="T12" fmla="*/ 1 w 46"/>
                <a:gd name="T13" fmla="*/ 1 h 81"/>
                <a:gd name="T14" fmla="*/ 1 w 46"/>
                <a:gd name="T15" fmla="*/ 1 h 81"/>
                <a:gd name="T16" fmla="*/ 1 w 46"/>
                <a:gd name="T17" fmla="*/ 1 h 81"/>
                <a:gd name="T18" fmla="*/ 1 w 46"/>
                <a:gd name="T19" fmla="*/ 1 h 81"/>
                <a:gd name="T20" fmla="*/ 1 w 46"/>
                <a:gd name="T21" fmla="*/ 1 h 81"/>
                <a:gd name="T22" fmla="*/ 1 w 46"/>
                <a:gd name="T23" fmla="*/ 1 h 81"/>
                <a:gd name="T24" fmla="*/ 1 w 46"/>
                <a:gd name="T25" fmla="*/ 1 h 81"/>
                <a:gd name="T26" fmla="*/ 1 w 46"/>
                <a:gd name="T27" fmla="*/ 1 h 81"/>
                <a:gd name="T28" fmla="*/ 1 w 46"/>
                <a:gd name="T29" fmla="*/ 1 h 81"/>
                <a:gd name="T30" fmla="*/ 1 w 46"/>
                <a:gd name="T31" fmla="*/ 1 h 81"/>
                <a:gd name="T32" fmla="*/ 1 w 46"/>
                <a:gd name="T33" fmla="*/ 1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81"/>
                <a:gd name="T53" fmla="*/ 46 w 46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81">
                  <a:moveTo>
                    <a:pt x="0" y="0"/>
                  </a:moveTo>
                  <a:lnTo>
                    <a:pt x="1" y="6"/>
                  </a:lnTo>
                  <a:lnTo>
                    <a:pt x="3" y="12"/>
                  </a:lnTo>
                  <a:lnTo>
                    <a:pt x="4" y="18"/>
                  </a:lnTo>
                  <a:lnTo>
                    <a:pt x="7" y="22"/>
                  </a:lnTo>
                  <a:lnTo>
                    <a:pt x="10" y="26"/>
                  </a:lnTo>
                  <a:lnTo>
                    <a:pt x="13" y="32"/>
                  </a:lnTo>
                  <a:lnTo>
                    <a:pt x="16" y="37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4" y="61"/>
                  </a:lnTo>
                  <a:lnTo>
                    <a:pt x="38" y="65"/>
                  </a:lnTo>
                  <a:lnTo>
                    <a:pt x="41" y="71"/>
                  </a:lnTo>
                  <a:lnTo>
                    <a:pt x="44" y="75"/>
                  </a:lnTo>
                  <a:lnTo>
                    <a:pt x="46" y="8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1" name="Freeform 200"/>
            <p:cNvSpPr>
              <a:spLocks noChangeAspect="1"/>
            </p:cNvSpPr>
            <p:nvPr/>
          </p:nvSpPr>
          <p:spPr bwMode="auto">
            <a:xfrm>
              <a:off x="573" y="1343"/>
              <a:ext cx="15" cy="38"/>
            </a:xfrm>
            <a:custGeom>
              <a:avLst/>
              <a:gdLst>
                <a:gd name="T0" fmla="*/ 0 w 28"/>
                <a:gd name="T1" fmla="*/ 0 h 68"/>
                <a:gd name="T2" fmla="*/ 1 w 28"/>
                <a:gd name="T3" fmla="*/ 1 h 68"/>
                <a:gd name="T4" fmla="*/ 1 w 28"/>
                <a:gd name="T5" fmla="*/ 1 h 68"/>
                <a:gd name="T6" fmla="*/ 1 w 28"/>
                <a:gd name="T7" fmla="*/ 1 h 68"/>
                <a:gd name="T8" fmla="*/ 1 w 28"/>
                <a:gd name="T9" fmla="*/ 1 h 68"/>
                <a:gd name="T10" fmla="*/ 1 w 28"/>
                <a:gd name="T11" fmla="*/ 1 h 68"/>
                <a:gd name="T12" fmla="*/ 1 w 28"/>
                <a:gd name="T13" fmla="*/ 1 h 68"/>
                <a:gd name="T14" fmla="*/ 1 w 28"/>
                <a:gd name="T15" fmla="*/ 1 h 68"/>
                <a:gd name="T16" fmla="*/ 1 w 28"/>
                <a:gd name="T17" fmla="*/ 1 h 68"/>
                <a:gd name="T18" fmla="*/ 1 w 28"/>
                <a:gd name="T19" fmla="*/ 1 h 68"/>
                <a:gd name="T20" fmla="*/ 1 w 28"/>
                <a:gd name="T21" fmla="*/ 1 h 68"/>
                <a:gd name="T22" fmla="*/ 1 w 28"/>
                <a:gd name="T23" fmla="*/ 1 h 68"/>
                <a:gd name="T24" fmla="*/ 1 w 28"/>
                <a:gd name="T25" fmla="*/ 1 h 68"/>
                <a:gd name="T26" fmla="*/ 1 w 28"/>
                <a:gd name="T27" fmla="*/ 1 h 68"/>
                <a:gd name="T28" fmla="*/ 1 w 28"/>
                <a:gd name="T29" fmla="*/ 1 h 68"/>
                <a:gd name="T30" fmla="*/ 1 w 28"/>
                <a:gd name="T31" fmla="*/ 1 h 68"/>
                <a:gd name="T32" fmla="*/ 1 w 28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68"/>
                <a:gd name="T53" fmla="*/ 28 w 2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68">
                  <a:moveTo>
                    <a:pt x="0" y="0"/>
                  </a:moveTo>
                  <a:lnTo>
                    <a:pt x="3" y="5"/>
                  </a:lnTo>
                  <a:lnTo>
                    <a:pt x="4" y="8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18" y="33"/>
                  </a:lnTo>
                  <a:lnTo>
                    <a:pt x="19" y="37"/>
                  </a:lnTo>
                  <a:lnTo>
                    <a:pt x="21" y="42"/>
                  </a:lnTo>
                  <a:lnTo>
                    <a:pt x="22" y="46"/>
                  </a:lnTo>
                  <a:lnTo>
                    <a:pt x="24" y="49"/>
                  </a:lnTo>
                  <a:lnTo>
                    <a:pt x="25" y="54"/>
                  </a:lnTo>
                  <a:lnTo>
                    <a:pt x="25" y="58"/>
                  </a:lnTo>
                  <a:lnTo>
                    <a:pt x="26" y="63"/>
                  </a:lnTo>
                  <a:lnTo>
                    <a:pt x="28" y="6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2" name="Freeform 201"/>
            <p:cNvSpPr>
              <a:spLocks noChangeAspect="1"/>
            </p:cNvSpPr>
            <p:nvPr/>
          </p:nvSpPr>
          <p:spPr bwMode="auto">
            <a:xfrm>
              <a:off x="588" y="1381"/>
              <a:ext cx="3" cy="6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1 w 4"/>
                <a:gd name="T5" fmla="*/ 0 h 11"/>
                <a:gd name="T6" fmla="*/ 1 w 4"/>
                <a:gd name="T7" fmla="*/ 1 h 11"/>
                <a:gd name="T8" fmla="*/ 1 w 4"/>
                <a:gd name="T9" fmla="*/ 1 h 11"/>
                <a:gd name="T10" fmla="*/ 2 w 4"/>
                <a:gd name="T11" fmla="*/ 1 h 11"/>
                <a:gd name="T12" fmla="*/ 2 w 4"/>
                <a:gd name="T13" fmla="*/ 1 h 11"/>
                <a:gd name="T14" fmla="*/ 2 w 4"/>
                <a:gd name="T15" fmla="*/ 1 h 11"/>
                <a:gd name="T16" fmla="*/ 2 w 4"/>
                <a:gd name="T17" fmla="*/ 1 h 11"/>
                <a:gd name="T18" fmla="*/ 2 w 4"/>
                <a:gd name="T19" fmla="*/ 1 h 11"/>
                <a:gd name="T20" fmla="*/ 2 w 4"/>
                <a:gd name="T21" fmla="*/ 1 h 11"/>
                <a:gd name="T22" fmla="*/ 2 w 4"/>
                <a:gd name="T23" fmla="*/ 1 h 11"/>
                <a:gd name="T24" fmla="*/ 2 w 4"/>
                <a:gd name="T25" fmla="*/ 1 h 11"/>
                <a:gd name="T26" fmla="*/ 2 w 4"/>
                <a:gd name="T27" fmla="*/ 1 h 11"/>
                <a:gd name="T28" fmla="*/ 2 w 4"/>
                <a:gd name="T29" fmla="*/ 1 h 11"/>
                <a:gd name="T30" fmla="*/ 2 w 4"/>
                <a:gd name="T31" fmla="*/ 1 h 11"/>
                <a:gd name="T32" fmla="*/ 2 w 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11"/>
                <a:gd name="T53" fmla="*/ 4 w 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3" name="Freeform 202"/>
            <p:cNvSpPr>
              <a:spLocks noChangeAspect="1"/>
            </p:cNvSpPr>
            <p:nvPr/>
          </p:nvSpPr>
          <p:spPr bwMode="auto">
            <a:xfrm>
              <a:off x="587" y="1387"/>
              <a:ext cx="4" cy="5"/>
            </a:xfrm>
            <a:custGeom>
              <a:avLst/>
              <a:gdLst>
                <a:gd name="T0" fmla="*/ 1 w 6"/>
                <a:gd name="T1" fmla="*/ 0 h 10"/>
                <a:gd name="T2" fmla="*/ 1 w 6"/>
                <a:gd name="T3" fmla="*/ 0 h 10"/>
                <a:gd name="T4" fmla="*/ 1 w 6"/>
                <a:gd name="T5" fmla="*/ 1 h 10"/>
                <a:gd name="T6" fmla="*/ 1 w 6"/>
                <a:gd name="T7" fmla="*/ 1 h 10"/>
                <a:gd name="T8" fmla="*/ 1 w 6"/>
                <a:gd name="T9" fmla="*/ 1 h 10"/>
                <a:gd name="T10" fmla="*/ 1 w 6"/>
                <a:gd name="T11" fmla="*/ 1 h 10"/>
                <a:gd name="T12" fmla="*/ 1 w 6"/>
                <a:gd name="T13" fmla="*/ 1 h 10"/>
                <a:gd name="T14" fmla="*/ 1 w 6"/>
                <a:gd name="T15" fmla="*/ 1 h 10"/>
                <a:gd name="T16" fmla="*/ 1 w 6"/>
                <a:gd name="T17" fmla="*/ 1 h 10"/>
                <a:gd name="T18" fmla="*/ 1 w 6"/>
                <a:gd name="T19" fmla="*/ 1 h 10"/>
                <a:gd name="T20" fmla="*/ 1 w 6"/>
                <a:gd name="T21" fmla="*/ 1 h 10"/>
                <a:gd name="T22" fmla="*/ 1 w 6"/>
                <a:gd name="T23" fmla="*/ 1 h 10"/>
                <a:gd name="T24" fmla="*/ 1 w 6"/>
                <a:gd name="T25" fmla="*/ 1 h 10"/>
                <a:gd name="T26" fmla="*/ 1 w 6"/>
                <a:gd name="T27" fmla="*/ 1 h 10"/>
                <a:gd name="T28" fmla="*/ 1 w 6"/>
                <a:gd name="T29" fmla="*/ 1 h 10"/>
                <a:gd name="T30" fmla="*/ 1 w 6"/>
                <a:gd name="T31" fmla="*/ 1 h 10"/>
                <a:gd name="T32" fmla="*/ 0 w 6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0"/>
                <a:gd name="T53" fmla="*/ 6 w 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0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4" name="Freeform 203"/>
            <p:cNvSpPr>
              <a:spLocks noChangeAspect="1"/>
            </p:cNvSpPr>
            <p:nvPr/>
          </p:nvSpPr>
          <p:spPr bwMode="auto">
            <a:xfrm>
              <a:off x="563" y="1392"/>
              <a:ext cx="24" cy="2"/>
            </a:xfrm>
            <a:custGeom>
              <a:avLst/>
              <a:gdLst>
                <a:gd name="T0" fmla="*/ 1 w 45"/>
                <a:gd name="T1" fmla="*/ 1 h 4"/>
                <a:gd name="T2" fmla="*/ 1 w 45"/>
                <a:gd name="T3" fmla="*/ 1 h 4"/>
                <a:gd name="T4" fmla="*/ 1 w 45"/>
                <a:gd name="T5" fmla="*/ 1 h 4"/>
                <a:gd name="T6" fmla="*/ 1 w 45"/>
                <a:gd name="T7" fmla="*/ 1 h 4"/>
                <a:gd name="T8" fmla="*/ 1 w 45"/>
                <a:gd name="T9" fmla="*/ 1 h 4"/>
                <a:gd name="T10" fmla="*/ 1 w 45"/>
                <a:gd name="T11" fmla="*/ 1 h 4"/>
                <a:gd name="T12" fmla="*/ 1 w 45"/>
                <a:gd name="T13" fmla="*/ 1 h 4"/>
                <a:gd name="T14" fmla="*/ 1 w 45"/>
                <a:gd name="T15" fmla="*/ 1 h 4"/>
                <a:gd name="T16" fmla="*/ 1 w 45"/>
                <a:gd name="T17" fmla="*/ 1 h 4"/>
                <a:gd name="T18" fmla="*/ 1 w 45"/>
                <a:gd name="T19" fmla="*/ 1 h 4"/>
                <a:gd name="T20" fmla="*/ 1 w 45"/>
                <a:gd name="T21" fmla="*/ 1 h 4"/>
                <a:gd name="T22" fmla="*/ 1 w 45"/>
                <a:gd name="T23" fmla="*/ 1 h 4"/>
                <a:gd name="T24" fmla="*/ 1 w 45"/>
                <a:gd name="T25" fmla="*/ 1 h 4"/>
                <a:gd name="T26" fmla="*/ 1 w 45"/>
                <a:gd name="T27" fmla="*/ 0 h 4"/>
                <a:gd name="T28" fmla="*/ 1 w 45"/>
                <a:gd name="T29" fmla="*/ 0 h 4"/>
                <a:gd name="T30" fmla="*/ 1 w 45"/>
                <a:gd name="T31" fmla="*/ 0 h 4"/>
                <a:gd name="T32" fmla="*/ 0 w 45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"/>
                <a:gd name="T53" fmla="*/ 45 w 45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">
                  <a:moveTo>
                    <a:pt x="45" y="1"/>
                  </a:moveTo>
                  <a:lnTo>
                    <a:pt x="43" y="3"/>
                  </a:lnTo>
                  <a:lnTo>
                    <a:pt x="40" y="3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5" name="Freeform 204"/>
            <p:cNvSpPr>
              <a:spLocks noChangeAspect="1"/>
            </p:cNvSpPr>
            <p:nvPr/>
          </p:nvSpPr>
          <p:spPr bwMode="auto">
            <a:xfrm>
              <a:off x="517" y="1381"/>
              <a:ext cx="46" cy="11"/>
            </a:xfrm>
            <a:custGeom>
              <a:avLst/>
              <a:gdLst>
                <a:gd name="T0" fmla="*/ 1 w 82"/>
                <a:gd name="T1" fmla="*/ 1 h 20"/>
                <a:gd name="T2" fmla="*/ 1 w 82"/>
                <a:gd name="T3" fmla="*/ 1 h 20"/>
                <a:gd name="T4" fmla="*/ 1 w 82"/>
                <a:gd name="T5" fmla="*/ 1 h 20"/>
                <a:gd name="T6" fmla="*/ 1 w 82"/>
                <a:gd name="T7" fmla="*/ 1 h 20"/>
                <a:gd name="T8" fmla="*/ 1 w 82"/>
                <a:gd name="T9" fmla="*/ 1 h 20"/>
                <a:gd name="T10" fmla="*/ 1 w 82"/>
                <a:gd name="T11" fmla="*/ 1 h 20"/>
                <a:gd name="T12" fmla="*/ 1 w 82"/>
                <a:gd name="T13" fmla="*/ 1 h 20"/>
                <a:gd name="T14" fmla="*/ 1 w 82"/>
                <a:gd name="T15" fmla="*/ 1 h 20"/>
                <a:gd name="T16" fmla="*/ 1 w 82"/>
                <a:gd name="T17" fmla="*/ 1 h 20"/>
                <a:gd name="T18" fmla="*/ 1 w 82"/>
                <a:gd name="T19" fmla="*/ 1 h 20"/>
                <a:gd name="T20" fmla="*/ 1 w 82"/>
                <a:gd name="T21" fmla="*/ 1 h 20"/>
                <a:gd name="T22" fmla="*/ 1 w 82"/>
                <a:gd name="T23" fmla="*/ 1 h 20"/>
                <a:gd name="T24" fmla="*/ 1 w 82"/>
                <a:gd name="T25" fmla="*/ 1 h 20"/>
                <a:gd name="T26" fmla="*/ 1 w 82"/>
                <a:gd name="T27" fmla="*/ 1 h 20"/>
                <a:gd name="T28" fmla="*/ 1 w 82"/>
                <a:gd name="T29" fmla="*/ 1 h 20"/>
                <a:gd name="T30" fmla="*/ 1 w 82"/>
                <a:gd name="T31" fmla="*/ 1 h 20"/>
                <a:gd name="T32" fmla="*/ 0 w 8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20"/>
                <a:gd name="T53" fmla="*/ 82 w 8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20">
                  <a:moveTo>
                    <a:pt x="82" y="20"/>
                  </a:moveTo>
                  <a:lnTo>
                    <a:pt x="76" y="18"/>
                  </a:lnTo>
                  <a:lnTo>
                    <a:pt x="71" y="17"/>
                  </a:lnTo>
                  <a:lnTo>
                    <a:pt x="67" y="17"/>
                  </a:lnTo>
                  <a:lnTo>
                    <a:pt x="61" y="15"/>
                  </a:lnTo>
                  <a:lnTo>
                    <a:pt x="56" y="14"/>
                  </a:lnTo>
                  <a:lnTo>
                    <a:pt x="51" y="12"/>
                  </a:lnTo>
                  <a:lnTo>
                    <a:pt x="46" y="12"/>
                  </a:lnTo>
                  <a:lnTo>
                    <a:pt x="40" y="11"/>
                  </a:lnTo>
                  <a:lnTo>
                    <a:pt x="36" y="9"/>
                  </a:lnTo>
                  <a:lnTo>
                    <a:pt x="30" y="9"/>
                  </a:lnTo>
                  <a:lnTo>
                    <a:pt x="25" y="8"/>
                  </a:lnTo>
                  <a:lnTo>
                    <a:pt x="19" y="6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6" name="Freeform 205"/>
            <p:cNvSpPr>
              <a:spLocks noChangeAspect="1"/>
            </p:cNvSpPr>
            <p:nvPr/>
          </p:nvSpPr>
          <p:spPr bwMode="auto">
            <a:xfrm>
              <a:off x="472" y="1360"/>
              <a:ext cx="45" cy="21"/>
            </a:xfrm>
            <a:custGeom>
              <a:avLst/>
              <a:gdLst>
                <a:gd name="T0" fmla="*/ 1 w 83"/>
                <a:gd name="T1" fmla="*/ 1 h 38"/>
                <a:gd name="T2" fmla="*/ 1 w 83"/>
                <a:gd name="T3" fmla="*/ 1 h 38"/>
                <a:gd name="T4" fmla="*/ 1 w 83"/>
                <a:gd name="T5" fmla="*/ 1 h 38"/>
                <a:gd name="T6" fmla="*/ 1 w 83"/>
                <a:gd name="T7" fmla="*/ 1 h 38"/>
                <a:gd name="T8" fmla="*/ 1 w 83"/>
                <a:gd name="T9" fmla="*/ 1 h 38"/>
                <a:gd name="T10" fmla="*/ 1 w 83"/>
                <a:gd name="T11" fmla="*/ 1 h 38"/>
                <a:gd name="T12" fmla="*/ 1 w 83"/>
                <a:gd name="T13" fmla="*/ 1 h 38"/>
                <a:gd name="T14" fmla="*/ 1 w 83"/>
                <a:gd name="T15" fmla="*/ 1 h 38"/>
                <a:gd name="T16" fmla="*/ 1 w 83"/>
                <a:gd name="T17" fmla="*/ 1 h 38"/>
                <a:gd name="T18" fmla="*/ 1 w 83"/>
                <a:gd name="T19" fmla="*/ 1 h 38"/>
                <a:gd name="T20" fmla="*/ 1 w 83"/>
                <a:gd name="T21" fmla="*/ 1 h 38"/>
                <a:gd name="T22" fmla="*/ 1 w 83"/>
                <a:gd name="T23" fmla="*/ 1 h 38"/>
                <a:gd name="T24" fmla="*/ 1 w 83"/>
                <a:gd name="T25" fmla="*/ 1 h 38"/>
                <a:gd name="T26" fmla="*/ 1 w 83"/>
                <a:gd name="T27" fmla="*/ 1 h 38"/>
                <a:gd name="T28" fmla="*/ 1 w 83"/>
                <a:gd name="T29" fmla="*/ 1 h 38"/>
                <a:gd name="T30" fmla="*/ 1 w 83"/>
                <a:gd name="T31" fmla="*/ 1 h 38"/>
                <a:gd name="T32" fmla="*/ 0 w 83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38"/>
                <a:gd name="T53" fmla="*/ 83 w 83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38">
                  <a:moveTo>
                    <a:pt x="83" y="38"/>
                  </a:moveTo>
                  <a:lnTo>
                    <a:pt x="77" y="37"/>
                  </a:lnTo>
                  <a:lnTo>
                    <a:pt x="73" y="34"/>
                  </a:lnTo>
                  <a:lnTo>
                    <a:pt x="67" y="33"/>
                  </a:lnTo>
                  <a:lnTo>
                    <a:pt x="62" y="30"/>
                  </a:lnTo>
                  <a:lnTo>
                    <a:pt x="57" y="28"/>
                  </a:lnTo>
                  <a:lnTo>
                    <a:pt x="51" y="27"/>
                  </a:lnTo>
                  <a:lnTo>
                    <a:pt x="46" y="24"/>
                  </a:lnTo>
                  <a:lnTo>
                    <a:pt x="40" y="22"/>
                  </a:lnTo>
                  <a:lnTo>
                    <a:pt x="36" y="19"/>
                  </a:lnTo>
                  <a:lnTo>
                    <a:pt x="30" y="18"/>
                  </a:lnTo>
                  <a:lnTo>
                    <a:pt x="25" y="15"/>
                  </a:lnTo>
                  <a:lnTo>
                    <a:pt x="20" y="12"/>
                  </a:lnTo>
                  <a:lnTo>
                    <a:pt x="15" y="9"/>
                  </a:lnTo>
                  <a:lnTo>
                    <a:pt x="9" y="7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7" name="Freeform 206"/>
            <p:cNvSpPr>
              <a:spLocks noChangeAspect="1"/>
            </p:cNvSpPr>
            <p:nvPr/>
          </p:nvSpPr>
          <p:spPr bwMode="auto">
            <a:xfrm>
              <a:off x="465" y="1348"/>
              <a:ext cx="7" cy="12"/>
            </a:xfrm>
            <a:custGeom>
              <a:avLst/>
              <a:gdLst>
                <a:gd name="T0" fmla="*/ 1 w 13"/>
                <a:gd name="T1" fmla="*/ 1 h 22"/>
                <a:gd name="T2" fmla="*/ 1 w 13"/>
                <a:gd name="T3" fmla="*/ 1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1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w 13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2"/>
                <a:gd name="T53" fmla="*/ 13 w 1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2">
                  <a:moveTo>
                    <a:pt x="13" y="22"/>
                  </a:moveTo>
                  <a:lnTo>
                    <a:pt x="10" y="22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8" name="Freeform 207"/>
            <p:cNvSpPr>
              <a:spLocks noChangeAspect="1"/>
            </p:cNvSpPr>
            <p:nvPr/>
          </p:nvSpPr>
          <p:spPr bwMode="auto">
            <a:xfrm>
              <a:off x="452" y="1348"/>
              <a:ext cx="13" cy="14"/>
            </a:xfrm>
            <a:custGeom>
              <a:avLst/>
              <a:gdLst>
                <a:gd name="T0" fmla="*/ 1 w 22"/>
                <a:gd name="T1" fmla="*/ 0 h 26"/>
                <a:gd name="T2" fmla="*/ 1 w 22"/>
                <a:gd name="T3" fmla="*/ 0 h 26"/>
                <a:gd name="T4" fmla="*/ 1 w 22"/>
                <a:gd name="T5" fmla="*/ 1 h 26"/>
                <a:gd name="T6" fmla="*/ 1 w 22"/>
                <a:gd name="T7" fmla="*/ 1 h 26"/>
                <a:gd name="T8" fmla="*/ 1 w 22"/>
                <a:gd name="T9" fmla="*/ 1 h 26"/>
                <a:gd name="T10" fmla="*/ 1 w 22"/>
                <a:gd name="T11" fmla="*/ 1 h 26"/>
                <a:gd name="T12" fmla="*/ 1 w 22"/>
                <a:gd name="T13" fmla="*/ 1 h 26"/>
                <a:gd name="T14" fmla="*/ 1 w 22"/>
                <a:gd name="T15" fmla="*/ 1 h 26"/>
                <a:gd name="T16" fmla="*/ 1 w 22"/>
                <a:gd name="T17" fmla="*/ 1 h 26"/>
                <a:gd name="T18" fmla="*/ 1 w 22"/>
                <a:gd name="T19" fmla="*/ 1 h 26"/>
                <a:gd name="T20" fmla="*/ 1 w 22"/>
                <a:gd name="T21" fmla="*/ 1 h 26"/>
                <a:gd name="T22" fmla="*/ 1 w 22"/>
                <a:gd name="T23" fmla="*/ 1 h 26"/>
                <a:gd name="T24" fmla="*/ 1 w 22"/>
                <a:gd name="T25" fmla="*/ 1 h 26"/>
                <a:gd name="T26" fmla="*/ 1 w 22"/>
                <a:gd name="T27" fmla="*/ 1 h 26"/>
                <a:gd name="T28" fmla="*/ 1 w 22"/>
                <a:gd name="T29" fmla="*/ 1 h 26"/>
                <a:gd name="T30" fmla="*/ 1 w 22"/>
                <a:gd name="T31" fmla="*/ 1 h 26"/>
                <a:gd name="T32" fmla="*/ 0 w 22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6"/>
                <a:gd name="T53" fmla="*/ 22 w 22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6">
                  <a:moveTo>
                    <a:pt x="22" y="0"/>
                  </a:moveTo>
                  <a:lnTo>
                    <a:pt x="19" y="0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0" y="2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89" name="Freeform 208"/>
            <p:cNvSpPr>
              <a:spLocks noChangeAspect="1"/>
            </p:cNvSpPr>
            <p:nvPr/>
          </p:nvSpPr>
          <p:spPr bwMode="auto">
            <a:xfrm>
              <a:off x="448" y="1362"/>
              <a:ext cx="4" cy="2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w 9"/>
                <a:gd name="T7" fmla="*/ 1 h 3"/>
                <a:gd name="T8" fmla="*/ 0 w 9"/>
                <a:gd name="T9" fmla="*/ 1 h 3"/>
                <a:gd name="T10" fmla="*/ 0 w 9"/>
                <a:gd name="T11" fmla="*/ 1 h 3"/>
                <a:gd name="T12" fmla="*/ 0 w 9"/>
                <a:gd name="T13" fmla="*/ 1 h 3"/>
                <a:gd name="T14" fmla="*/ 0 w 9"/>
                <a:gd name="T15" fmla="*/ 1 h 3"/>
                <a:gd name="T16" fmla="*/ 0 w 9"/>
                <a:gd name="T17" fmla="*/ 1 h 3"/>
                <a:gd name="T18" fmla="*/ 0 w 9"/>
                <a:gd name="T19" fmla="*/ 1 h 3"/>
                <a:gd name="T20" fmla="*/ 0 w 9"/>
                <a:gd name="T21" fmla="*/ 1 h 3"/>
                <a:gd name="T22" fmla="*/ 0 w 9"/>
                <a:gd name="T23" fmla="*/ 1 h 3"/>
                <a:gd name="T24" fmla="*/ 0 w 9"/>
                <a:gd name="T25" fmla="*/ 1 h 3"/>
                <a:gd name="T26" fmla="*/ 0 w 9"/>
                <a:gd name="T27" fmla="*/ 1 h 3"/>
                <a:gd name="T28" fmla="*/ 0 w 9"/>
                <a:gd name="T29" fmla="*/ 1 h 3"/>
                <a:gd name="T30" fmla="*/ 0 w 9"/>
                <a:gd name="T31" fmla="*/ 1 h 3"/>
                <a:gd name="T32" fmla="*/ 0 w 9"/>
                <a:gd name="T33" fmla="*/ 1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3"/>
                <a:gd name="T53" fmla="*/ 9 w 9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3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" name="Freeform 209"/>
            <p:cNvSpPr>
              <a:spLocks noChangeAspect="1"/>
            </p:cNvSpPr>
            <p:nvPr/>
          </p:nvSpPr>
          <p:spPr bwMode="auto">
            <a:xfrm>
              <a:off x="429" y="1364"/>
              <a:ext cx="19" cy="9"/>
            </a:xfrm>
            <a:custGeom>
              <a:avLst/>
              <a:gdLst>
                <a:gd name="T0" fmla="*/ 1 w 33"/>
                <a:gd name="T1" fmla="*/ 0 h 17"/>
                <a:gd name="T2" fmla="*/ 1 w 33"/>
                <a:gd name="T3" fmla="*/ 1 h 17"/>
                <a:gd name="T4" fmla="*/ 1 w 33"/>
                <a:gd name="T5" fmla="*/ 1 h 17"/>
                <a:gd name="T6" fmla="*/ 1 w 33"/>
                <a:gd name="T7" fmla="*/ 1 h 17"/>
                <a:gd name="T8" fmla="*/ 1 w 33"/>
                <a:gd name="T9" fmla="*/ 1 h 17"/>
                <a:gd name="T10" fmla="*/ 1 w 33"/>
                <a:gd name="T11" fmla="*/ 1 h 17"/>
                <a:gd name="T12" fmla="*/ 1 w 33"/>
                <a:gd name="T13" fmla="*/ 1 h 17"/>
                <a:gd name="T14" fmla="*/ 1 w 33"/>
                <a:gd name="T15" fmla="*/ 1 h 17"/>
                <a:gd name="T16" fmla="*/ 1 w 33"/>
                <a:gd name="T17" fmla="*/ 1 h 17"/>
                <a:gd name="T18" fmla="*/ 1 w 33"/>
                <a:gd name="T19" fmla="*/ 1 h 17"/>
                <a:gd name="T20" fmla="*/ 1 w 33"/>
                <a:gd name="T21" fmla="*/ 1 h 17"/>
                <a:gd name="T22" fmla="*/ 1 w 33"/>
                <a:gd name="T23" fmla="*/ 1 h 17"/>
                <a:gd name="T24" fmla="*/ 1 w 33"/>
                <a:gd name="T25" fmla="*/ 1 h 17"/>
                <a:gd name="T26" fmla="*/ 1 w 33"/>
                <a:gd name="T27" fmla="*/ 1 h 17"/>
                <a:gd name="T28" fmla="*/ 1 w 33"/>
                <a:gd name="T29" fmla="*/ 1 h 17"/>
                <a:gd name="T30" fmla="*/ 1 w 33"/>
                <a:gd name="T31" fmla="*/ 1 h 17"/>
                <a:gd name="T32" fmla="*/ 0 w 33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17"/>
                <a:gd name="T53" fmla="*/ 33 w 3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17">
                  <a:moveTo>
                    <a:pt x="33" y="0"/>
                  </a:moveTo>
                  <a:lnTo>
                    <a:pt x="31" y="2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" name="Freeform 210"/>
            <p:cNvSpPr>
              <a:spLocks noChangeAspect="1"/>
            </p:cNvSpPr>
            <p:nvPr/>
          </p:nvSpPr>
          <p:spPr bwMode="auto">
            <a:xfrm>
              <a:off x="396" y="1373"/>
              <a:ext cx="33" cy="18"/>
            </a:xfrm>
            <a:custGeom>
              <a:avLst/>
              <a:gdLst>
                <a:gd name="T0" fmla="*/ 1 w 60"/>
                <a:gd name="T1" fmla="*/ 0 h 32"/>
                <a:gd name="T2" fmla="*/ 1 w 60"/>
                <a:gd name="T3" fmla="*/ 1 h 32"/>
                <a:gd name="T4" fmla="*/ 1 w 60"/>
                <a:gd name="T5" fmla="*/ 1 h 32"/>
                <a:gd name="T6" fmla="*/ 1 w 60"/>
                <a:gd name="T7" fmla="*/ 1 h 32"/>
                <a:gd name="T8" fmla="*/ 1 w 60"/>
                <a:gd name="T9" fmla="*/ 1 h 32"/>
                <a:gd name="T10" fmla="*/ 1 w 60"/>
                <a:gd name="T11" fmla="*/ 1 h 32"/>
                <a:gd name="T12" fmla="*/ 1 w 60"/>
                <a:gd name="T13" fmla="*/ 1 h 32"/>
                <a:gd name="T14" fmla="*/ 1 w 60"/>
                <a:gd name="T15" fmla="*/ 1 h 32"/>
                <a:gd name="T16" fmla="*/ 1 w 60"/>
                <a:gd name="T17" fmla="*/ 1 h 32"/>
                <a:gd name="T18" fmla="*/ 1 w 60"/>
                <a:gd name="T19" fmla="*/ 1 h 32"/>
                <a:gd name="T20" fmla="*/ 1 w 60"/>
                <a:gd name="T21" fmla="*/ 1 h 32"/>
                <a:gd name="T22" fmla="*/ 1 w 60"/>
                <a:gd name="T23" fmla="*/ 1 h 32"/>
                <a:gd name="T24" fmla="*/ 1 w 60"/>
                <a:gd name="T25" fmla="*/ 1 h 32"/>
                <a:gd name="T26" fmla="*/ 1 w 60"/>
                <a:gd name="T27" fmla="*/ 1 h 32"/>
                <a:gd name="T28" fmla="*/ 1 w 60"/>
                <a:gd name="T29" fmla="*/ 1 h 32"/>
                <a:gd name="T30" fmla="*/ 1 w 60"/>
                <a:gd name="T31" fmla="*/ 1 h 32"/>
                <a:gd name="T32" fmla="*/ 0 w 60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2"/>
                <a:gd name="T53" fmla="*/ 60 w 6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2">
                  <a:moveTo>
                    <a:pt x="60" y="0"/>
                  </a:moveTo>
                  <a:lnTo>
                    <a:pt x="56" y="1"/>
                  </a:lnTo>
                  <a:lnTo>
                    <a:pt x="53" y="4"/>
                  </a:lnTo>
                  <a:lnTo>
                    <a:pt x="48" y="6"/>
                  </a:lnTo>
                  <a:lnTo>
                    <a:pt x="44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4" y="13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2" y="19"/>
                  </a:lnTo>
                  <a:lnTo>
                    <a:pt x="19" y="22"/>
                  </a:lnTo>
                  <a:lnTo>
                    <a:pt x="14" y="23"/>
                  </a:lnTo>
                  <a:lnTo>
                    <a:pt x="11" y="26"/>
                  </a:lnTo>
                  <a:lnTo>
                    <a:pt x="7" y="28"/>
                  </a:lnTo>
                  <a:lnTo>
                    <a:pt x="4" y="31"/>
                  </a:lnTo>
                  <a:lnTo>
                    <a:pt x="0" y="3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" name="Freeform 211"/>
            <p:cNvSpPr>
              <a:spLocks noChangeAspect="1"/>
            </p:cNvSpPr>
            <p:nvPr/>
          </p:nvSpPr>
          <p:spPr bwMode="auto">
            <a:xfrm>
              <a:off x="368" y="1391"/>
              <a:ext cx="28" cy="17"/>
            </a:xfrm>
            <a:custGeom>
              <a:avLst/>
              <a:gdLst>
                <a:gd name="T0" fmla="*/ 1 w 52"/>
                <a:gd name="T1" fmla="*/ 0 h 31"/>
                <a:gd name="T2" fmla="*/ 1 w 52"/>
                <a:gd name="T3" fmla="*/ 1 h 31"/>
                <a:gd name="T4" fmla="*/ 1 w 52"/>
                <a:gd name="T5" fmla="*/ 1 h 31"/>
                <a:gd name="T6" fmla="*/ 1 w 52"/>
                <a:gd name="T7" fmla="*/ 1 h 31"/>
                <a:gd name="T8" fmla="*/ 1 w 52"/>
                <a:gd name="T9" fmla="*/ 1 h 31"/>
                <a:gd name="T10" fmla="*/ 1 w 52"/>
                <a:gd name="T11" fmla="*/ 1 h 31"/>
                <a:gd name="T12" fmla="*/ 1 w 52"/>
                <a:gd name="T13" fmla="*/ 1 h 31"/>
                <a:gd name="T14" fmla="*/ 1 w 52"/>
                <a:gd name="T15" fmla="*/ 1 h 31"/>
                <a:gd name="T16" fmla="*/ 1 w 52"/>
                <a:gd name="T17" fmla="*/ 1 h 31"/>
                <a:gd name="T18" fmla="*/ 1 w 52"/>
                <a:gd name="T19" fmla="*/ 1 h 31"/>
                <a:gd name="T20" fmla="*/ 1 w 52"/>
                <a:gd name="T21" fmla="*/ 1 h 31"/>
                <a:gd name="T22" fmla="*/ 1 w 52"/>
                <a:gd name="T23" fmla="*/ 1 h 31"/>
                <a:gd name="T24" fmla="*/ 1 w 52"/>
                <a:gd name="T25" fmla="*/ 1 h 31"/>
                <a:gd name="T26" fmla="*/ 1 w 52"/>
                <a:gd name="T27" fmla="*/ 1 h 31"/>
                <a:gd name="T28" fmla="*/ 1 w 52"/>
                <a:gd name="T29" fmla="*/ 1 h 31"/>
                <a:gd name="T30" fmla="*/ 1 w 52"/>
                <a:gd name="T31" fmla="*/ 1 h 31"/>
                <a:gd name="T32" fmla="*/ 0 w 5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1"/>
                <a:gd name="T53" fmla="*/ 52 w 5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1">
                  <a:moveTo>
                    <a:pt x="52" y="0"/>
                  </a:moveTo>
                  <a:lnTo>
                    <a:pt x="49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3" y="24"/>
                  </a:lnTo>
                  <a:lnTo>
                    <a:pt x="9" y="25"/>
                  </a:lnTo>
                  <a:lnTo>
                    <a:pt x="6" y="28"/>
                  </a:lnTo>
                  <a:lnTo>
                    <a:pt x="3" y="30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" name="Freeform 212"/>
            <p:cNvSpPr>
              <a:spLocks noChangeAspect="1"/>
            </p:cNvSpPr>
            <p:nvPr/>
          </p:nvSpPr>
          <p:spPr bwMode="auto">
            <a:xfrm>
              <a:off x="364" y="1408"/>
              <a:ext cx="4" cy="1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0 h 3"/>
                <a:gd name="T4" fmla="*/ 1 w 6"/>
                <a:gd name="T5" fmla="*/ 0 h 3"/>
                <a:gd name="T6" fmla="*/ 1 w 6"/>
                <a:gd name="T7" fmla="*/ 0 h 3"/>
                <a:gd name="T8" fmla="*/ 1 w 6"/>
                <a:gd name="T9" fmla="*/ 0 h 3"/>
                <a:gd name="T10" fmla="*/ 1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1 w 6"/>
                <a:gd name="T17" fmla="*/ 0 h 3"/>
                <a:gd name="T18" fmla="*/ 1 w 6"/>
                <a:gd name="T19" fmla="*/ 0 h 3"/>
                <a:gd name="T20" fmla="*/ 1 w 6"/>
                <a:gd name="T21" fmla="*/ 0 h 3"/>
                <a:gd name="T22" fmla="*/ 1 w 6"/>
                <a:gd name="T23" fmla="*/ 0 h 3"/>
                <a:gd name="T24" fmla="*/ 1 w 6"/>
                <a:gd name="T25" fmla="*/ 0 h 3"/>
                <a:gd name="T26" fmla="*/ 1 w 6"/>
                <a:gd name="T27" fmla="*/ 0 h 3"/>
                <a:gd name="T28" fmla="*/ 1 w 6"/>
                <a:gd name="T29" fmla="*/ 0 h 3"/>
                <a:gd name="T30" fmla="*/ 0 w 6"/>
                <a:gd name="T31" fmla="*/ 0 h 3"/>
                <a:gd name="T32" fmla="*/ 0 w 6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" name="Freeform 213"/>
            <p:cNvSpPr>
              <a:spLocks noChangeAspect="1"/>
            </p:cNvSpPr>
            <p:nvPr/>
          </p:nvSpPr>
          <p:spPr bwMode="auto">
            <a:xfrm>
              <a:off x="351" y="1409"/>
              <a:ext cx="13" cy="7"/>
            </a:xfrm>
            <a:custGeom>
              <a:avLst/>
              <a:gdLst>
                <a:gd name="T0" fmla="*/ 1 w 25"/>
                <a:gd name="T1" fmla="*/ 0 h 12"/>
                <a:gd name="T2" fmla="*/ 1 w 25"/>
                <a:gd name="T3" fmla="*/ 0 h 12"/>
                <a:gd name="T4" fmla="*/ 1 w 25"/>
                <a:gd name="T5" fmla="*/ 0 h 12"/>
                <a:gd name="T6" fmla="*/ 1 w 25"/>
                <a:gd name="T7" fmla="*/ 1 h 12"/>
                <a:gd name="T8" fmla="*/ 1 w 25"/>
                <a:gd name="T9" fmla="*/ 1 h 12"/>
                <a:gd name="T10" fmla="*/ 1 w 25"/>
                <a:gd name="T11" fmla="*/ 1 h 12"/>
                <a:gd name="T12" fmla="*/ 1 w 25"/>
                <a:gd name="T13" fmla="*/ 1 h 12"/>
                <a:gd name="T14" fmla="*/ 1 w 25"/>
                <a:gd name="T15" fmla="*/ 1 h 12"/>
                <a:gd name="T16" fmla="*/ 1 w 25"/>
                <a:gd name="T17" fmla="*/ 1 h 12"/>
                <a:gd name="T18" fmla="*/ 1 w 25"/>
                <a:gd name="T19" fmla="*/ 1 h 12"/>
                <a:gd name="T20" fmla="*/ 1 w 25"/>
                <a:gd name="T21" fmla="*/ 1 h 12"/>
                <a:gd name="T22" fmla="*/ 1 w 25"/>
                <a:gd name="T23" fmla="*/ 1 h 12"/>
                <a:gd name="T24" fmla="*/ 1 w 25"/>
                <a:gd name="T25" fmla="*/ 1 h 12"/>
                <a:gd name="T26" fmla="*/ 1 w 25"/>
                <a:gd name="T27" fmla="*/ 1 h 12"/>
                <a:gd name="T28" fmla="*/ 1 w 25"/>
                <a:gd name="T29" fmla="*/ 1 h 12"/>
                <a:gd name="T30" fmla="*/ 1 w 25"/>
                <a:gd name="T31" fmla="*/ 1 h 12"/>
                <a:gd name="T32" fmla="*/ 0 w 25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2"/>
                <a:gd name="T53" fmla="*/ 25 w 25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2">
                  <a:moveTo>
                    <a:pt x="25" y="0"/>
                  </a:moveTo>
                  <a:lnTo>
                    <a:pt x="23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" name="Freeform 214"/>
            <p:cNvSpPr>
              <a:spLocks noChangeAspect="1"/>
            </p:cNvSpPr>
            <p:nvPr/>
          </p:nvSpPr>
          <p:spPr bwMode="auto">
            <a:xfrm>
              <a:off x="341" y="1416"/>
              <a:ext cx="10" cy="5"/>
            </a:xfrm>
            <a:custGeom>
              <a:avLst/>
              <a:gdLst>
                <a:gd name="T0" fmla="*/ 1 w 18"/>
                <a:gd name="T1" fmla="*/ 0 h 9"/>
                <a:gd name="T2" fmla="*/ 1 w 18"/>
                <a:gd name="T3" fmla="*/ 1 h 9"/>
                <a:gd name="T4" fmla="*/ 1 w 18"/>
                <a:gd name="T5" fmla="*/ 1 h 9"/>
                <a:gd name="T6" fmla="*/ 1 w 18"/>
                <a:gd name="T7" fmla="*/ 1 h 9"/>
                <a:gd name="T8" fmla="*/ 1 w 18"/>
                <a:gd name="T9" fmla="*/ 1 h 9"/>
                <a:gd name="T10" fmla="*/ 1 w 18"/>
                <a:gd name="T11" fmla="*/ 1 h 9"/>
                <a:gd name="T12" fmla="*/ 1 w 18"/>
                <a:gd name="T13" fmla="*/ 1 h 9"/>
                <a:gd name="T14" fmla="*/ 1 w 18"/>
                <a:gd name="T15" fmla="*/ 1 h 9"/>
                <a:gd name="T16" fmla="*/ 1 w 18"/>
                <a:gd name="T17" fmla="*/ 1 h 9"/>
                <a:gd name="T18" fmla="*/ 1 w 18"/>
                <a:gd name="T19" fmla="*/ 1 h 9"/>
                <a:gd name="T20" fmla="*/ 1 w 18"/>
                <a:gd name="T21" fmla="*/ 1 h 9"/>
                <a:gd name="T22" fmla="*/ 1 w 18"/>
                <a:gd name="T23" fmla="*/ 1 h 9"/>
                <a:gd name="T24" fmla="*/ 1 w 18"/>
                <a:gd name="T25" fmla="*/ 1 h 9"/>
                <a:gd name="T26" fmla="*/ 1 w 18"/>
                <a:gd name="T27" fmla="*/ 1 h 9"/>
                <a:gd name="T28" fmla="*/ 1 w 18"/>
                <a:gd name="T29" fmla="*/ 1 h 9"/>
                <a:gd name="T30" fmla="*/ 1 w 18"/>
                <a:gd name="T31" fmla="*/ 1 h 9"/>
                <a:gd name="T32" fmla="*/ 0 w 18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9"/>
                <a:gd name="T53" fmla="*/ 18 w 1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9">
                  <a:moveTo>
                    <a:pt x="18" y="0"/>
                  </a:moveTo>
                  <a:lnTo>
                    <a:pt x="16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" name="Freeform 215"/>
            <p:cNvSpPr>
              <a:spLocks noChangeAspect="1"/>
            </p:cNvSpPr>
            <p:nvPr/>
          </p:nvSpPr>
          <p:spPr bwMode="auto">
            <a:xfrm>
              <a:off x="328" y="1419"/>
              <a:ext cx="13" cy="3"/>
            </a:xfrm>
            <a:custGeom>
              <a:avLst/>
              <a:gdLst>
                <a:gd name="T0" fmla="*/ 1 w 24"/>
                <a:gd name="T1" fmla="*/ 1 h 6"/>
                <a:gd name="T2" fmla="*/ 1 w 24"/>
                <a:gd name="T3" fmla="*/ 1 h 6"/>
                <a:gd name="T4" fmla="*/ 1 w 24"/>
                <a:gd name="T5" fmla="*/ 1 h 6"/>
                <a:gd name="T6" fmla="*/ 1 w 24"/>
                <a:gd name="T7" fmla="*/ 1 h 6"/>
                <a:gd name="T8" fmla="*/ 1 w 24"/>
                <a:gd name="T9" fmla="*/ 1 h 6"/>
                <a:gd name="T10" fmla="*/ 1 w 24"/>
                <a:gd name="T11" fmla="*/ 1 h 6"/>
                <a:gd name="T12" fmla="*/ 1 w 24"/>
                <a:gd name="T13" fmla="*/ 1 h 6"/>
                <a:gd name="T14" fmla="*/ 1 w 24"/>
                <a:gd name="T15" fmla="*/ 1 h 6"/>
                <a:gd name="T16" fmla="*/ 1 w 24"/>
                <a:gd name="T17" fmla="*/ 1 h 6"/>
                <a:gd name="T18" fmla="*/ 1 w 24"/>
                <a:gd name="T19" fmla="*/ 1 h 6"/>
                <a:gd name="T20" fmla="*/ 1 w 24"/>
                <a:gd name="T21" fmla="*/ 1 h 6"/>
                <a:gd name="T22" fmla="*/ 1 w 24"/>
                <a:gd name="T23" fmla="*/ 1 h 6"/>
                <a:gd name="T24" fmla="*/ 1 w 24"/>
                <a:gd name="T25" fmla="*/ 1 h 6"/>
                <a:gd name="T26" fmla="*/ 1 w 24"/>
                <a:gd name="T27" fmla="*/ 1 h 6"/>
                <a:gd name="T28" fmla="*/ 1 w 24"/>
                <a:gd name="T29" fmla="*/ 1 h 6"/>
                <a:gd name="T30" fmla="*/ 1 w 24"/>
                <a:gd name="T31" fmla="*/ 1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4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" name="Freeform 216"/>
            <p:cNvSpPr>
              <a:spLocks noChangeAspect="1"/>
            </p:cNvSpPr>
            <p:nvPr/>
          </p:nvSpPr>
          <p:spPr bwMode="auto">
            <a:xfrm>
              <a:off x="328" y="1406"/>
              <a:ext cx="2" cy="13"/>
            </a:xfrm>
            <a:custGeom>
              <a:avLst/>
              <a:gdLst>
                <a:gd name="T0" fmla="*/ 0 w 5"/>
                <a:gd name="T1" fmla="*/ 1 h 23"/>
                <a:gd name="T2" fmla="*/ 0 w 5"/>
                <a:gd name="T3" fmla="*/ 1 h 23"/>
                <a:gd name="T4" fmla="*/ 0 w 5"/>
                <a:gd name="T5" fmla="*/ 1 h 23"/>
                <a:gd name="T6" fmla="*/ 0 w 5"/>
                <a:gd name="T7" fmla="*/ 1 h 23"/>
                <a:gd name="T8" fmla="*/ 0 w 5"/>
                <a:gd name="T9" fmla="*/ 1 h 23"/>
                <a:gd name="T10" fmla="*/ 0 w 5"/>
                <a:gd name="T11" fmla="*/ 1 h 23"/>
                <a:gd name="T12" fmla="*/ 0 w 5"/>
                <a:gd name="T13" fmla="*/ 1 h 23"/>
                <a:gd name="T14" fmla="*/ 0 w 5"/>
                <a:gd name="T15" fmla="*/ 1 h 23"/>
                <a:gd name="T16" fmla="*/ 0 w 5"/>
                <a:gd name="T17" fmla="*/ 1 h 23"/>
                <a:gd name="T18" fmla="*/ 0 w 5"/>
                <a:gd name="T19" fmla="*/ 1 h 23"/>
                <a:gd name="T20" fmla="*/ 0 w 5"/>
                <a:gd name="T21" fmla="*/ 1 h 23"/>
                <a:gd name="T22" fmla="*/ 0 w 5"/>
                <a:gd name="T23" fmla="*/ 1 h 23"/>
                <a:gd name="T24" fmla="*/ 0 w 5"/>
                <a:gd name="T25" fmla="*/ 1 h 23"/>
                <a:gd name="T26" fmla="*/ 0 w 5"/>
                <a:gd name="T27" fmla="*/ 1 h 23"/>
                <a:gd name="T28" fmla="*/ 0 w 5"/>
                <a:gd name="T29" fmla="*/ 1 h 23"/>
                <a:gd name="T30" fmla="*/ 0 w 5"/>
                <a:gd name="T31" fmla="*/ 1 h 23"/>
                <a:gd name="T32" fmla="*/ 0 w 5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23"/>
                <a:gd name="T53" fmla="*/ 5 w 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23">
                  <a:moveTo>
                    <a:pt x="0" y="23"/>
                  </a:move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" name="Freeform 217"/>
            <p:cNvSpPr>
              <a:spLocks noChangeAspect="1"/>
            </p:cNvSpPr>
            <p:nvPr/>
          </p:nvSpPr>
          <p:spPr bwMode="auto">
            <a:xfrm>
              <a:off x="324" y="1384"/>
              <a:ext cx="8" cy="22"/>
            </a:xfrm>
            <a:custGeom>
              <a:avLst/>
              <a:gdLst>
                <a:gd name="T0" fmla="*/ 1 w 14"/>
                <a:gd name="T1" fmla="*/ 1 h 41"/>
                <a:gd name="T2" fmla="*/ 1 w 14"/>
                <a:gd name="T3" fmla="*/ 1 h 41"/>
                <a:gd name="T4" fmla="*/ 1 w 14"/>
                <a:gd name="T5" fmla="*/ 1 h 41"/>
                <a:gd name="T6" fmla="*/ 1 w 14"/>
                <a:gd name="T7" fmla="*/ 1 h 41"/>
                <a:gd name="T8" fmla="*/ 1 w 14"/>
                <a:gd name="T9" fmla="*/ 1 h 41"/>
                <a:gd name="T10" fmla="*/ 1 w 14"/>
                <a:gd name="T11" fmla="*/ 1 h 41"/>
                <a:gd name="T12" fmla="*/ 1 w 14"/>
                <a:gd name="T13" fmla="*/ 1 h 41"/>
                <a:gd name="T14" fmla="*/ 1 w 14"/>
                <a:gd name="T15" fmla="*/ 1 h 41"/>
                <a:gd name="T16" fmla="*/ 1 w 14"/>
                <a:gd name="T17" fmla="*/ 1 h 41"/>
                <a:gd name="T18" fmla="*/ 1 w 14"/>
                <a:gd name="T19" fmla="*/ 1 h 41"/>
                <a:gd name="T20" fmla="*/ 1 w 14"/>
                <a:gd name="T21" fmla="*/ 1 h 41"/>
                <a:gd name="T22" fmla="*/ 1 w 14"/>
                <a:gd name="T23" fmla="*/ 1 h 41"/>
                <a:gd name="T24" fmla="*/ 1 w 14"/>
                <a:gd name="T25" fmla="*/ 1 h 41"/>
                <a:gd name="T26" fmla="*/ 1 w 14"/>
                <a:gd name="T27" fmla="*/ 1 h 41"/>
                <a:gd name="T28" fmla="*/ 1 w 14"/>
                <a:gd name="T29" fmla="*/ 1 h 41"/>
                <a:gd name="T30" fmla="*/ 1 w 14"/>
                <a:gd name="T31" fmla="*/ 1 h 41"/>
                <a:gd name="T32" fmla="*/ 0 w 1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41"/>
                <a:gd name="T53" fmla="*/ 14 w 1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41">
                  <a:moveTo>
                    <a:pt x="11" y="41"/>
                  </a:moveTo>
                  <a:lnTo>
                    <a:pt x="12" y="38"/>
                  </a:lnTo>
                  <a:lnTo>
                    <a:pt x="12" y="37"/>
                  </a:lnTo>
                  <a:lnTo>
                    <a:pt x="14" y="34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8" y="15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" name="Freeform 218"/>
            <p:cNvSpPr>
              <a:spLocks noChangeAspect="1"/>
            </p:cNvSpPr>
            <p:nvPr/>
          </p:nvSpPr>
          <p:spPr bwMode="auto">
            <a:xfrm>
              <a:off x="314" y="1296"/>
              <a:ext cx="10" cy="88"/>
            </a:xfrm>
            <a:custGeom>
              <a:avLst/>
              <a:gdLst>
                <a:gd name="T0" fmla="*/ 1 w 19"/>
                <a:gd name="T1" fmla="*/ 1 h 160"/>
                <a:gd name="T2" fmla="*/ 1 w 19"/>
                <a:gd name="T3" fmla="*/ 1 h 160"/>
                <a:gd name="T4" fmla="*/ 1 w 19"/>
                <a:gd name="T5" fmla="*/ 1 h 160"/>
                <a:gd name="T6" fmla="*/ 1 w 19"/>
                <a:gd name="T7" fmla="*/ 1 h 160"/>
                <a:gd name="T8" fmla="*/ 1 w 19"/>
                <a:gd name="T9" fmla="*/ 1 h 160"/>
                <a:gd name="T10" fmla="*/ 1 w 19"/>
                <a:gd name="T11" fmla="*/ 1 h 160"/>
                <a:gd name="T12" fmla="*/ 1 w 19"/>
                <a:gd name="T13" fmla="*/ 1 h 160"/>
                <a:gd name="T14" fmla="*/ 1 w 19"/>
                <a:gd name="T15" fmla="*/ 1 h 160"/>
                <a:gd name="T16" fmla="*/ 0 w 19"/>
                <a:gd name="T17" fmla="*/ 1 h 160"/>
                <a:gd name="T18" fmla="*/ 0 w 19"/>
                <a:gd name="T19" fmla="*/ 1 h 160"/>
                <a:gd name="T20" fmla="*/ 0 w 19"/>
                <a:gd name="T21" fmla="*/ 1 h 160"/>
                <a:gd name="T22" fmla="*/ 0 w 19"/>
                <a:gd name="T23" fmla="*/ 1 h 160"/>
                <a:gd name="T24" fmla="*/ 0 w 19"/>
                <a:gd name="T25" fmla="*/ 1 h 160"/>
                <a:gd name="T26" fmla="*/ 0 w 19"/>
                <a:gd name="T27" fmla="*/ 1 h 160"/>
                <a:gd name="T28" fmla="*/ 0 w 19"/>
                <a:gd name="T29" fmla="*/ 1 h 160"/>
                <a:gd name="T30" fmla="*/ 0 w 19"/>
                <a:gd name="T31" fmla="*/ 1 h 160"/>
                <a:gd name="T32" fmla="*/ 0 w 19"/>
                <a:gd name="T33" fmla="*/ 0 h 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0"/>
                <a:gd name="T53" fmla="*/ 19 w 19"/>
                <a:gd name="T54" fmla="*/ 160 h 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0">
                  <a:moveTo>
                    <a:pt x="19" y="160"/>
                  </a:moveTo>
                  <a:lnTo>
                    <a:pt x="16" y="151"/>
                  </a:lnTo>
                  <a:lnTo>
                    <a:pt x="12" y="141"/>
                  </a:lnTo>
                  <a:lnTo>
                    <a:pt x="9" y="132"/>
                  </a:lnTo>
                  <a:lnTo>
                    <a:pt x="6" y="123"/>
                  </a:lnTo>
                  <a:lnTo>
                    <a:pt x="5" y="112"/>
                  </a:lnTo>
                  <a:lnTo>
                    <a:pt x="3" y="102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" name="Freeform 219"/>
            <p:cNvSpPr>
              <a:spLocks noChangeAspect="1"/>
            </p:cNvSpPr>
            <p:nvPr/>
          </p:nvSpPr>
          <p:spPr bwMode="auto">
            <a:xfrm>
              <a:off x="314" y="1192"/>
              <a:ext cx="31" cy="104"/>
            </a:xfrm>
            <a:custGeom>
              <a:avLst/>
              <a:gdLst>
                <a:gd name="T0" fmla="*/ 0 w 56"/>
                <a:gd name="T1" fmla="*/ 1 h 188"/>
                <a:gd name="T2" fmla="*/ 1 w 56"/>
                <a:gd name="T3" fmla="*/ 1 h 188"/>
                <a:gd name="T4" fmla="*/ 1 w 56"/>
                <a:gd name="T5" fmla="*/ 1 h 188"/>
                <a:gd name="T6" fmla="*/ 1 w 56"/>
                <a:gd name="T7" fmla="*/ 1 h 188"/>
                <a:gd name="T8" fmla="*/ 1 w 56"/>
                <a:gd name="T9" fmla="*/ 1 h 188"/>
                <a:gd name="T10" fmla="*/ 1 w 56"/>
                <a:gd name="T11" fmla="*/ 1 h 188"/>
                <a:gd name="T12" fmla="*/ 1 w 56"/>
                <a:gd name="T13" fmla="*/ 1 h 188"/>
                <a:gd name="T14" fmla="*/ 1 w 56"/>
                <a:gd name="T15" fmla="*/ 1 h 188"/>
                <a:gd name="T16" fmla="*/ 1 w 56"/>
                <a:gd name="T17" fmla="*/ 1 h 188"/>
                <a:gd name="T18" fmla="*/ 1 w 56"/>
                <a:gd name="T19" fmla="*/ 1 h 188"/>
                <a:gd name="T20" fmla="*/ 1 w 56"/>
                <a:gd name="T21" fmla="*/ 1 h 188"/>
                <a:gd name="T22" fmla="*/ 1 w 56"/>
                <a:gd name="T23" fmla="*/ 1 h 188"/>
                <a:gd name="T24" fmla="*/ 1 w 56"/>
                <a:gd name="T25" fmla="*/ 1 h 188"/>
                <a:gd name="T26" fmla="*/ 1 w 56"/>
                <a:gd name="T27" fmla="*/ 1 h 188"/>
                <a:gd name="T28" fmla="*/ 1 w 56"/>
                <a:gd name="T29" fmla="*/ 1 h 188"/>
                <a:gd name="T30" fmla="*/ 1 w 56"/>
                <a:gd name="T31" fmla="*/ 1 h 188"/>
                <a:gd name="T32" fmla="*/ 1 w 56"/>
                <a:gd name="T33" fmla="*/ 0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88"/>
                <a:gd name="T53" fmla="*/ 56 w 56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88">
                  <a:moveTo>
                    <a:pt x="0" y="188"/>
                  </a:moveTo>
                  <a:lnTo>
                    <a:pt x="2" y="175"/>
                  </a:lnTo>
                  <a:lnTo>
                    <a:pt x="3" y="163"/>
                  </a:lnTo>
                  <a:lnTo>
                    <a:pt x="5" y="149"/>
                  </a:lnTo>
                  <a:lnTo>
                    <a:pt x="8" y="137"/>
                  </a:lnTo>
                  <a:lnTo>
                    <a:pt x="10" y="126"/>
                  </a:lnTo>
                  <a:lnTo>
                    <a:pt x="13" y="114"/>
                  </a:lnTo>
                  <a:lnTo>
                    <a:pt x="16" y="102"/>
                  </a:lnTo>
                  <a:lnTo>
                    <a:pt x="19" y="90"/>
                  </a:lnTo>
                  <a:lnTo>
                    <a:pt x="24" y="78"/>
                  </a:lnTo>
                  <a:lnTo>
                    <a:pt x="27" y="66"/>
                  </a:lnTo>
                  <a:lnTo>
                    <a:pt x="31" y="56"/>
                  </a:lnTo>
                  <a:lnTo>
                    <a:pt x="36" y="44"/>
                  </a:lnTo>
                  <a:lnTo>
                    <a:pt x="42" y="32"/>
                  </a:lnTo>
                  <a:lnTo>
                    <a:pt x="46" y="22"/>
                  </a:lnTo>
                  <a:lnTo>
                    <a:pt x="50" y="10"/>
                  </a:lnTo>
                  <a:lnTo>
                    <a:pt x="5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" name="Freeform 220"/>
            <p:cNvSpPr>
              <a:spLocks noChangeAspect="1"/>
            </p:cNvSpPr>
            <p:nvPr/>
          </p:nvSpPr>
          <p:spPr bwMode="auto">
            <a:xfrm>
              <a:off x="345" y="1084"/>
              <a:ext cx="92" cy="108"/>
            </a:xfrm>
            <a:custGeom>
              <a:avLst/>
              <a:gdLst>
                <a:gd name="T0" fmla="*/ 0 w 168"/>
                <a:gd name="T1" fmla="*/ 1 h 196"/>
                <a:gd name="T2" fmla="*/ 1 w 168"/>
                <a:gd name="T3" fmla="*/ 1 h 196"/>
                <a:gd name="T4" fmla="*/ 1 w 168"/>
                <a:gd name="T5" fmla="*/ 1 h 196"/>
                <a:gd name="T6" fmla="*/ 1 w 168"/>
                <a:gd name="T7" fmla="*/ 1 h 196"/>
                <a:gd name="T8" fmla="*/ 1 w 168"/>
                <a:gd name="T9" fmla="*/ 1 h 196"/>
                <a:gd name="T10" fmla="*/ 1 w 168"/>
                <a:gd name="T11" fmla="*/ 1 h 196"/>
                <a:gd name="T12" fmla="*/ 1 w 168"/>
                <a:gd name="T13" fmla="*/ 1 h 196"/>
                <a:gd name="T14" fmla="*/ 1 w 168"/>
                <a:gd name="T15" fmla="*/ 1 h 196"/>
                <a:gd name="T16" fmla="*/ 1 w 168"/>
                <a:gd name="T17" fmla="*/ 1 h 196"/>
                <a:gd name="T18" fmla="*/ 1 w 168"/>
                <a:gd name="T19" fmla="*/ 1 h 196"/>
                <a:gd name="T20" fmla="*/ 1 w 168"/>
                <a:gd name="T21" fmla="*/ 1 h 196"/>
                <a:gd name="T22" fmla="*/ 1 w 168"/>
                <a:gd name="T23" fmla="*/ 1 h 196"/>
                <a:gd name="T24" fmla="*/ 1 w 168"/>
                <a:gd name="T25" fmla="*/ 1 h 196"/>
                <a:gd name="T26" fmla="*/ 1 w 168"/>
                <a:gd name="T27" fmla="*/ 1 h 196"/>
                <a:gd name="T28" fmla="*/ 1 w 168"/>
                <a:gd name="T29" fmla="*/ 1 h 196"/>
                <a:gd name="T30" fmla="*/ 1 w 168"/>
                <a:gd name="T31" fmla="*/ 1 h 196"/>
                <a:gd name="T32" fmla="*/ 1 w 168"/>
                <a:gd name="T33" fmla="*/ 0 h 1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96"/>
                <a:gd name="T53" fmla="*/ 168 w 168"/>
                <a:gd name="T54" fmla="*/ 196 h 1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96">
                  <a:moveTo>
                    <a:pt x="0" y="196"/>
                  </a:moveTo>
                  <a:lnTo>
                    <a:pt x="8" y="182"/>
                  </a:lnTo>
                  <a:lnTo>
                    <a:pt x="15" y="169"/>
                  </a:lnTo>
                  <a:lnTo>
                    <a:pt x="24" y="156"/>
                  </a:lnTo>
                  <a:lnTo>
                    <a:pt x="34" y="142"/>
                  </a:lnTo>
                  <a:lnTo>
                    <a:pt x="43" y="130"/>
                  </a:lnTo>
                  <a:lnTo>
                    <a:pt x="54" y="117"/>
                  </a:lnTo>
                  <a:lnTo>
                    <a:pt x="64" y="105"/>
                  </a:lnTo>
                  <a:lnTo>
                    <a:pt x="76" y="93"/>
                  </a:lnTo>
                  <a:lnTo>
                    <a:pt x="86" y="80"/>
                  </a:lnTo>
                  <a:lnTo>
                    <a:pt x="98" y="70"/>
                  </a:lnTo>
                  <a:lnTo>
                    <a:pt x="110" y="58"/>
                  </a:lnTo>
                  <a:lnTo>
                    <a:pt x="122" y="46"/>
                  </a:lnTo>
                  <a:lnTo>
                    <a:pt x="134" y="34"/>
                  </a:lnTo>
                  <a:lnTo>
                    <a:pt x="145" y="22"/>
                  </a:lnTo>
                  <a:lnTo>
                    <a:pt x="156" y="10"/>
                  </a:lnTo>
                  <a:lnTo>
                    <a:pt x="168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" name="Freeform 221"/>
            <p:cNvSpPr>
              <a:spLocks noChangeAspect="1"/>
            </p:cNvSpPr>
            <p:nvPr/>
          </p:nvSpPr>
          <p:spPr bwMode="auto">
            <a:xfrm>
              <a:off x="437" y="1084"/>
              <a:ext cx="9" cy="4"/>
            </a:xfrm>
            <a:custGeom>
              <a:avLst/>
              <a:gdLst>
                <a:gd name="T0" fmla="*/ 0 w 17"/>
                <a:gd name="T1" fmla="*/ 0 h 6"/>
                <a:gd name="T2" fmla="*/ 1 w 17"/>
                <a:gd name="T3" fmla="*/ 0 h 6"/>
                <a:gd name="T4" fmla="*/ 1 w 17"/>
                <a:gd name="T5" fmla="*/ 0 h 6"/>
                <a:gd name="T6" fmla="*/ 1 w 17"/>
                <a:gd name="T7" fmla="*/ 0 h 6"/>
                <a:gd name="T8" fmla="*/ 1 w 17"/>
                <a:gd name="T9" fmla="*/ 1 h 6"/>
                <a:gd name="T10" fmla="*/ 1 w 17"/>
                <a:gd name="T11" fmla="*/ 1 h 6"/>
                <a:gd name="T12" fmla="*/ 1 w 17"/>
                <a:gd name="T13" fmla="*/ 1 h 6"/>
                <a:gd name="T14" fmla="*/ 1 w 17"/>
                <a:gd name="T15" fmla="*/ 1 h 6"/>
                <a:gd name="T16" fmla="*/ 1 w 17"/>
                <a:gd name="T17" fmla="*/ 1 h 6"/>
                <a:gd name="T18" fmla="*/ 1 w 17"/>
                <a:gd name="T19" fmla="*/ 1 h 6"/>
                <a:gd name="T20" fmla="*/ 1 w 17"/>
                <a:gd name="T21" fmla="*/ 1 h 6"/>
                <a:gd name="T22" fmla="*/ 1 w 17"/>
                <a:gd name="T23" fmla="*/ 1 h 6"/>
                <a:gd name="T24" fmla="*/ 1 w 17"/>
                <a:gd name="T25" fmla="*/ 1 h 6"/>
                <a:gd name="T26" fmla="*/ 1 w 17"/>
                <a:gd name="T27" fmla="*/ 1 h 6"/>
                <a:gd name="T28" fmla="*/ 1 w 17"/>
                <a:gd name="T29" fmla="*/ 1 h 6"/>
                <a:gd name="T30" fmla="*/ 1 w 17"/>
                <a:gd name="T31" fmla="*/ 1 h 6"/>
                <a:gd name="T32" fmla="*/ 1 w 17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"/>
                <a:gd name="T53" fmla="*/ 17 w 17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" name="Freeform 222"/>
            <p:cNvSpPr>
              <a:spLocks noChangeAspect="1"/>
            </p:cNvSpPr>
            <p:nvPr/>
          </p:nvSpPr>
          <p:spPr bwMode="auto">
            <a:xfrm>
              <a:off x="757" y="1087"/>
              <a:ext cx="16" cy="9"/>
            </a:xfrm>
            <a:custGeom>
              <a:avLst/>
              <a:gdLst>
                <a:gd name="T0" fmla="*/ 1 w 29"/>
                <a:gd name="T1" fmla="*/ 1 h 17"/>
                <a:gd name="T2" fmla="*/ 1 w 29"/>
                <a:gd name="T3" fmla="*/ 1 h 17"/>
                <a:gd name="T4" fmla="*/ 1 w 29"/>
                <a:gd name="T5" fmla="*/ 1 h 17"/>
                <a:gd name="T6" fmla="*/ 1 w 29"/>
                <a:gd name="T7" fmla="*/ 1 h 17"/>
                <a:gd name="T8" fmla="*/ 1 w 29"/>
                <a:gd name="T9" fmla="*/ 1 h 17"/>
                <a:gd name="T10" fmla="*/ 1 w 29"/>
                <a:gd name="T11" fmla="*/ 1 h 17"/>
                <a:gd name="T12" fmla="*/ 1 w 29"/>
                <a:gd name="T13" fmla="*/ 1 h 17"/>
                <a:gd name="T14" fmla="*/ 1 w 29"/>
                <a:gd name="T15" fmla="*/ 1 h 17"/>
                <a:gd name="T16" fmla="*/ 1 w 29"/>
                <a:gd name="T17" fmla="*/ 1 h 17"/>
                <a:gd name="T18" fmla="*/ 1 w 29"/>
                <a:gd name="T19" fmla="*/ 1 h 17"/>
                <a:gd name="T20" fmla="*/ 1 w 29"/>
                <a:gd name="T21" fmla="*/ 1 h 17"/>
                <a:gd name="T22" fmla="*/ 1 w 29"/>
                <a:gd name="T23" fmla="*/ 1 h 17"/>
                <a:gd name="T24" fmla="*/ 1 w 29"/>
                <a:gd name="T25" fmla="*/ 1 h 17"/>
                <a:gd name="T26" fmla="*/ 1 w 29"/>
                <a:gd name="T27" fmla="*/ 1 h 17"/>
                <a:gd name="T28" fmla="*/ 1 w 29"/>
                <a:gd name="T29" fmla="*/ 1 h 17"/>
                <a:gd name="T30" fmla="*/ 1 w 29"/>
                <a:gd name="T31" fmla="*/ 1 h 17"/>
                <a:gd name="T32" fmla="*/ 1 w 29"/>
                <a:gd name="T33" fmla="*/ 1 h 17"/>
                <a:gd name="T34" fmla="*/ 1 w 29"/>
                <a:gd name="T35" fmla="*/ 1 h 17"/>
                <a:gd name="T36" fmla="*/ 1 w 29"/>
                <a:gd name="T37" fmla="*/ 1 h 17"/>
                <a:gd name="T38" fmla="*/ 1 w 29"/>
                <a:gd name="T39" fmla="*/ 1 h 17"/>
                <a:gd name="T40" fmla="*/ 0 w 29"/>
                <a:gd name="T41" fmla="*/ 1 h 17"/>
                <a:gd name="T42" fmla="*/ 0 w 29"/>
                <a:gd name="T43" fmla="*/ 1 h 17"/>
                <a:gd name="T44" fmla="*/ 0 w 29"/>
                <a:gd name="T45" fmla="*/ 1 h 17"/>
                <a:gd name="T46" fmla="*/ 0 w 29"/>
                <a:gd name="T47" fmla="*/ 1 h 17"/>
                <a:gd name="T48" fmla="*/ 1 w 29"/>
                <a:gd name="T49" fmla="*/ 1 h 17"/>
                <a:gd name="T50" fmla="*/ 1 w 29"/>
                <a:gd name="T51" fmla="*/ 0 h 17"/>
                <a:gd name="T52" fmla="*/ 1 w 29"/>
                <a:gd name="T53" fmla="*/ 0 h 17"/>
                <a:gd name="T54" fmla="*/ 1 w 29"/>
                <a:gd name="T55" fmla="*/ 1 h 17"/>
                <a:gd name="T56" fmla="*/ 1 w 29"/>
                <a:gd name="T57" fmla="*/ 1 h 17"/>
                <a:gd name="T58" fmla="*/ 1 w 29"/>
                <a:gd name="T59" fmla="*/ 1 h 17"/>
                <a:gd name="T60" fmla="*/ 1 w 29"/>
                <a:gd name="T61" fmla="*/ 1 h 17"/>
                <a:gd name="T62" fmla="*/ 1 w 29"/>
                <a:gd name="T63" fmla="*/ 1 h 17"/>
                <a:gd name="T64" fmla="*/ 1 w 29"/>
                <a:gd name="T65" fmla="*/ 1 h 17"/>
                <a:gd name="T66" fmla="*/ 1 w 29"/>
                <a:gd name="T67" fmla="*/ 1 h 17"/>
                <a:gd name="T68" fmla="*/ 1 w 29"/>
                <a:gd name="T69" fmla="*/ 1 h 17"/>
                <a:gd name="T70" fmla="*/ 1 w 29"/>
                <a:gd name="T71" fmla="*/ 1 h 17"/>
                <a:gd name="T72" fmla="*/ 1 w 29"/>
                <a:gd name="T73" fmla="*/ 1 h 17"/>
                <a:gd name="T74" fmla="*/ 1 w 29"/>
                <a:gd name="T75" fmla="*/ 1 h 17"/>
                <a:gd name="T76" fmla="*/ 1 w 29"/>
                <a:gd name="T77" fmla="*/ 1 h 17"/>
                <a:gd name="T78" fmla="*/ 1 w 29"/>
                <a:gd name="T79" fmla="*/ 1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17"/>
                <a:gd name="T122" fmla="*/ 29 w 29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17">
                  <a:moveTo>
                    <a:pt x="29" y="4"/>
                  </a:moveTo>
                  <a:lnTo>
                    <a:pt x="29" y="5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7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" name="Freeform 223"/>
            <p:cNvSpPr>
              <a:spLocks noChangeAspect="1"/>
            </p:cNvSpPr>
            <p:nvPr/>
          </p:nvSpPr>
          <p:spPr bwMode="auto">
            <a:xfrm>
              <a:off x="768" y="1089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1 h 12"/>
                <a:gd name="T4" fmla="*/ 1 w 9"/>
                <a:gd name="T5" fmla="*/ 1 h 12"/>
                <a:gd name="T6" fmla="*/ 1 w 9"/>
                <a:gd name="T7" fmla="*/ 1 h 12"/>
                <a:gd name="T8" fmla="*/ 1 w 9"/>
                <a:gd name="T9" fmla="*/ 1 h 12"/>
                <a:gd name="T10" fmla="*/ 1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1 h 12"/>
                <a:gd name="T22" fmla="*/ 1 w 9"/>
                <a:gd name="T23" fmla="*/ 1 h 12"/>
                <a:gd name="T24" fmla="*/ 1 w 9"/>
                <a:gd name="T25" fmla="*/ 1 h 12"/>
                <a:gd name="T26" fmla="*/ 1 w 9"/>
                <a:gd name="T27" fmla="*/ 1 h 12"/>
                <a:gd name="T28" fmla="*/ 1 w 9"/>
                <a:gd name="T29" fmla="*/ 1 h 12"/>
                <a:gd name="T30" fmla="*/ 0 w 9"/>
                <a:gd name="T31" fmla="*/ 1 h 12"/>
                <a:gd name="T32" fmla="*/ 0 w 9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2"/>
                <a:gd name="T53" fmla="*/ 9 w 9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2">
                  <a:moveTo>
                    <a:pt x="9" y="0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" name="Freeform 224"/>
            <p:cNvSpPr>
              <a:spLocks noChangeAspect="1"/>
            </p:cNvSpPr>
            <p:nvPr/>
          </p:nvSpPr>
          <p:spPr bwMode="auto">
            <a:xfrm>
              <a:off x="759" y="1094"/>
              <a:ext cx="9" cy="2"/>
            </a:xfrm>
            <a:custGeom>
              <a:avLst/>
              <a:gdLst>
                <a:gd name="T0" fmla="*/ 1 w 15"/>
                <a:gd name="T1" fmla="*/ 1 h 4"/>
                <a:gd name="T2" fmla="*/ 1 w 15"/>
                <a:gd name="T3" fmla="*/ 1 h 4"/>
                <a:gd name="T4" fmla="*/ 1 w 15"/>
                <a:gd name="T5" fmla="*/ 1 h 4"/>
                <a:gd name="T6" fmla="*/ 1 w 15"/>
                <a:gd name="T7" fmla="*/ 1 h 4"/>
                <a:gd name="T8" fmla="*/ 1 w 15"/>
                <a:gd name="T9" fmla="*/ 1 h 4"/>
                <a:gd name="T10" fmla="*/ 1 w 15"/>
                <a:gd name="T11" fmla="*/ 1 h 4"/>
                <a:gd name="T12" fmla="*/ 1 w 15"/>
                <a:gd name="T13" fmla="*/ 1 h 4"/>
                <a:gd name="T14" fmla="*/ 1 w 15"/>
                <a:gd name="T15" fmla="*/ 1 h 4"/>
                <a:gd name="T16" fmla="*/ 1 w 15"/>
                <a:gd name="T17" fmla="*/ 1 h 4"/>
                <a:gd name="T18" fmla="*/ 1 w 15"/>
                <a:gd name="T19" fmla="*/ 1 h 4"/>
                <a:gd name="T20" fmla="*/ 1 w 15"/>
                <a:gd name="T21" fmla="*/ 1 h 4"/>
                <a:gd name="T22" fmla="*/ 1 w 15"/>
                <a:gd name="T23" fmla="*/ 1 h 4"/>
                <a:gd name="T24" fmla="*/ 1 w 15"/>
                <a:gd name="T25" fmla="*/ 1 h 4"/>
                <a:gd name="T26" fmla="*/ 1 w 15"/>
                <a:gd name="T27" fmla="*/ 1 h 4"/>
                <a:gd name="T28" fmla="*/ 1 w 15"/>
                <a:gd name="T29" fmla="*/ 1 h 4"/>
                <a:gd name="T30" fmla="*/ 0 w 15"/>
                <a:gd name="T31" fmla="*/ 0 h 4"/>
                <a:gd name="T32" fmla="*/ 0 w 15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4"/>
                <a:gd name="T53" fmla="*/ 15 w 15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4">
                  <a:moveTo>
                    <a:pt x="15" y="3"/>
                  </a:move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" name="Freeform 225"/>
            <p:cNvSpPr>
              <a:spLocks noChangeAspect="1"/>
            </p:cNvSpPr>
            <p:nvPr/>
          </p:nvSpPr>
          <p:spPr bwMode="auto">
            <a:xfrm>
              <a:off x="757" y="1088"/>
              <a:ext cx="2" cy="6"/>
            </a:xfrm>
            <a:custGeom>
              <a:avLst/>
              <a:gdLst>
                <a:gd name="T0" fmla="*/ 0 w 5"/>
                <a:gd name="T1" fmla="*/ 1 h 11"/>
                <a:gd name="T2" fmla="*/ 0 w 5"/>
                <a:gd name="T3" fmla="*/ 1 h 11"/>
                <a:gd name="T4" fmla="*/ 0 w 5"/>
                <a:gd name="T5" fmla="*/ 1 h 11"/>
                <a:gd name="T6" fmla="*/ 0 w 5"/>
                <a:gd name="T7" fmla="*/ 1 h 11"/>
                <a:gd name="T8" fmla="*/ 0 w 5"/>
                <a:gd name="T9" fmla="*/ 1 h 11"/>
                <a:gd name="T10" fmla="*/ 0 w 5"/>
                <a:gd name="T11" fmla="*/ 1 h 11"/>
                <a:gd name="T12" fmla="*/ 0 w 5"/>
                <a:gd name="T13" fmla="*/ 1 h 11"/>
                <a:gd name="T14" fmla="*/ 0 w 5"/>
                <a:gd name="T15" fmla="*/ 1 h 11"/>
                <a:gd name="T16" fmla="*/ 0 w 5"/>
                <a:gd name="T17" fmla="*/ 1 h 11"/>
                <a:gd name="T18" fmla="*/ 0 w 5"/>
                <a:gd name="T19" fmla="*/ 1 h 11"/>
                <a:gd name="T20" fmla="*/ 0 w 5"/>
                <a:gd name="T21" fmla="*/ 1 h 11"/>
                <a:gd name="T22" fmla="*/ 0 w 5"/>
                <a:gd name="T23" fmla="*/ 1 h 11"/>
                <a:gd name="T24" fmla="*/ 0 w 5"/>
                <a:gd name="T25" fmla="*/ 1 h 11"/>
                <a:gd name="T26" fmla="*/ 0 w 5"/>
                <a:gd name="T27" fmla="*/ 1 h 11"/>
                <a:gd name="T28" fmla="*/ 0 w 5"/>
                <a:gd name="T29" fmla="*/ 1 h 11"/>
                <a:gd name="T30" fmla="*/ 0 w 5"/>
                <a:gd name="T31" fmla="*/ 0 h 11"/>
                <a:gd name="T32" fmla="*/ 0 w 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11"/>
                <a:gd name="T53" fmla="*/ 5 w 5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11">
                  <a:moveTo>
                    <a:pt x="5" y="11"/>
                  </a:move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" name="Freeform 226"/>
            <p:cNvSpPr>
              <a:spLocks noChangeAspect="1"/>
            </p:cNvSpPr>
            <p:nvPr/>
          </p:nvSpPr>
          <p:spPr bwMode="auto">
            <a:xfrm>
              <a:off x="757" y="1087"/>
              <a:ext cx="11" cy="1"/>
            </a:xfrm>
            <a:custGeom>
              <a:avLst/>
              <a:gdLst>
                <a:gd name="T0" fmla="*/ 0 w 20"/>
                <a:gd name="T1" fmla="*/ 1 h 2"/>
                <a:gd name="T2" fmla="*/ 1 w 20"/>
                <a:gd name="T3" fmla="*/ 1 h 2"/>
                <a:gd name="T4" fmla="*/ 1 w 20"/>
                <a:gd name="T5" fmla="*/ 0 h 2"/>
                <a:gd name="T6" fmla="*/ 1 w 20"/>
                <a:gd name="T7" fmla="*/ 0 h 2"/>
                <a:gd name="T8" fmla="*/ 1 w 20"/>
                <a:gd name="T9" fmla="*/ 0 h 2"/>
                <a:gd name="T10" fmla="*/ 1 w 20"/>
                <a:gd name="T11" fmla="*/ 0 h 2"/>
                <a:gd name="T12" fmla="*/ 1 w 20"/>
                <a:gd name="T13" fmla="*/ 0 h 2"/>
                <a:gd name="T14" fmla="*/ 1 w 20"/>
                <a:gd name="T15" fmla="*/ 1 h 2"/>
                <a:gd name="T16" fmla="*/ 1 w 20"/>
                <a:gd name="T17" fmla="*/ 1 h 2"/>
                <a:gd name="T18" fmla="*/ 1 w 20"/>
                <a:gd name="T19" fmla="*/ 1 h 2"/>
                <a:gd name="T20" fmla="*/ 1 w 20"/>
                <a:gd name="T21" fmla="*/ 1 h 2"/>
                <a:gd name="T22" fmla="*/ 1 w 20"/>
                <a:gd name="T23" fmla="*/ 1 h 2"/>
                <a:gd name="T24" fmla="*/ 1 w 20"/>
                <a:gd name="T25" fmla="*/ 1 h 2"/>
                <a:gd name="T26" fmla="*/ 1 w 20"/>
                <a:gd name="T27" fmla="*/ 1 h 2"/>
                <a:gd name="T28" fmla="*/ 1 w 20"/>
                <a:gd name="T29" fmla="*/ 1 h 2"/>
                <a:gd name="T30" fmla="*/ 1 w 20"/>
                <a:gd name="T31" fmla="*/ 1 h 2"/>
                <a:gd name="T32" fmla="*/ 1 w 20"/>
                <a:gd name="T33" fmla="*/ 1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"/>
                <a:gd name="T53" fmla="*/ 20 w 20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">
                  <a:moveTo>
                    <a:pt x="0" y="2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20" y="1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" name="Freeform 227"/>
            <p:cNvSpPr>
              <a:spLocks noChangeAspect="1"/>
            </p:cNvSpPr>
            <p:nvPr/>
          </p:nvSpPr>
          <p:spPr bwMode="auto">
            <a:xfrm>
              <a:off x="768" y="1088"/>
              <a:ext cx="5" cy="1"/>
            </a:xfrm>
            <a:custGeom>
              <a:avLst/>
              <a:gdLst>
                <a:gd name="T0" fmla="*/ 0 w 9"/>
                <a:gd name="T1" fmla="*/ 0 h 3"/>
                <a:gd name="T2" fmla="*/ 1 w 9"/>
                <a:gd name="T3" fmla="*/ 0 h 3"/>
                <a:gd name="T4" fmla="*/ 1 w 9"/>
                <a:gd name="T5" fmla="*/ 0 h 3"/>
                <a:gd name="T6" fmla="*/ 1 w 9"/>
                <a:gd name="T7" fmla="*/ 0 h 3"/>
                <a:gd name="T8" fmla="*/ 1 w 9"/>
                <a:gd name="T9" fmla="*/ 0 h 3"/>
                <a:gd name="T10" fmla="*/ 1 w 9"/>
                <a:gd name="T11" fmla="*/ 0 h 3"/>
                <a:gd name="T12" fmla="*/ 1 w 9"/>
                <a:gd name="T13" fmla="*/ 0 h 3"/>
                <a:gd name="T14" fmla="*/ 1 w 9"/>
                <a:gd name="T15" fmla="*/ 0 h 3"/>
                <a:gd name="T16" fmla="*/ 1 w 9"/>
                <a:gd name="T17" fmla="*/ 0 h 3"/>
                <a:gd name="T18" fmla="*/ 1 w 9"/>
                <a:gd name="T19" fmla="*/ 0 h 3"/>
                <a:gd name="T20" fmla="*/ 1 w 9"/>
                <a:gd name="T21" fmla="*/ 0 h 3"/>
                <a:gd name="T22" fmla="*/ 1 w 9"/>
                <a:gd name="T23" fmla="*/ 0 h 3"/>
                <a:gd name="T24" fmla="*/ 1 w 9"/>
                <a:gd name="T25" fmla="*/ 0 h 3"/>
                <a:gd name="T26" fmla="*/ 1 w 9"/>
                <a:gd name="T27" fmla="*/ 0 h 3"/>
                <a:gd name="T28" fmla="*/ 1 w 9"/>
                <a:gd name="T29" fmla="*/ 0 h 3"/>
                <a:gd name="T30" fmla="*/ 1 w 9"/>
                <a:gd name="T31" fmla="*/ 0 h 3"/>
                <a:gd name="T32" fmla="*/ 1 w 9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3"/>
                <a:gd name="T53" fmla="*/ 9 w 9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9" y="3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" name="Freeform 228"/>
            <p:cNvSpPr>
              <a:spLocks noChangeAspect="1"/>
            </p:cNvSpPr>
            <p:nvPr/>
          </p:nvSpPr>
          <p:spPr bwMode="auto">
            <a:xfrm>
              <a:off x="317" y="1089"/>
              <a:ext cx="272" cy="328"/>
            </a:xfrm>
            <a:custGeom>
              <a:avLst/>
              <a:gdLst>
                <a:gd name="T0" fmla="*/ 1 w 495"/>
                <a:gd name="T1" fmla="*/ 1 h 596"/>
                <a:gd name="T2" fmla="*/ 1 w 495"/>
                <a:gd name="T3" fmla="*/ 1 h 596"/>
                <a:gd name="T4" fmla="*/ 1 w 495"/>
                <a:gd name="T5" fmla="*/ 1 h 596"/>
                <a:gd name="T6" fmla="*/ 1 w 495"/>
                <a:gd name="T7" fmla="*/ 1 h 596"/>
                <a:gd name="T8" fmla="*/ 1 w 495"/>
                <a:gd name="T9" fmla="*/ 1 h 596"/>
                <a:gd name="T10" fmla="*/ 1 w 495"/>
                <a:gd name="T11" fmla="*/ 1 h 596"/>
                <a:gd name="T12" fmla="*/ 1 w 495"/>
                <a:gd name="T13" fmla="*/ 1 h 596"/>
                <a:gd name="T14" fmla="*/ 1 w 495"/>
                <a:gd name="T15" fmla="*/ 1 h 596"/>
                <a:gd name="T16" fmla="*/ 1 w 495"/>
                <a:gd name="T17" fmla="*/ 1 h 596"/>
                <a:gd name="T18" fmla="*/ 1 w 495"/>
                <a:gd name="T19" fmla="*/ 1 h 596"/>
                <a:gd name="T20" fmla="*/ 1 w 495"/>
                <a:gd name="T21" fmla="*/ 1 h 596"/>
                <a:gd name="T22" fmla="*/ 1 w 495"/>
                <a:gd name="T23" fmla="*/ 1 h 596"/>
                <a:gd name="T24" fmla="*/ 1 w 495"/>
                <a:gd name="T25" fmla="*/ 1 h 596"/>
                <a:gd name="T26" fmla="*/ 1 w 495"/>
                <a:gd name="T27" fmla="*/ 1 h 596"/>
                <a:gd name="T28" fmla="*/ 1 w 495"/>
                <a:gd name="T29" fmla="*/ 1 h 596"/>
                <a:gd name="T30" fmla="*/ 1 w 495"/>
                <a:gd name="T31" fmla="*/ 1 h 596"/>
                <a:gd name="T32" fmla="*/ 1 w 495"/>
                <a:gd name="T33" fmla="*/ 1 h 596"/>
                <a:gd name="T34" fmla="*/ 1 w 495"/>
                <a:gd name="T35" fmla="*/ 1 h 596"/>
                <a:gd name="T36" fmla="*/ 1 w 495"/>
                <a:gd name="T37" fmla="*/ 1 h 596"/>
                <a:gd name="T38" fmla="*/ 1 w 495"/>
                <a:gd name="T39" fmla="*/ 1 h 596"/>
                <a:gd name="T40" fmla="*/ 1 w 495"/>
                <a:gd name="T41" fmla="*/ 1 h 596"/>
                <a:gd name="T42" fmla="*/ 1 w 495"/>
                <a:gd name="T43" fmla="*/ 1 h 596"/>
                <a:gd name="T44" fmla="*/ 1 w 495"/>
                <a:gd name="T45" fmla="*/ 1 h 596"/>
                <a:gd name="T46" fmla="*/ 1 w 495"/>
                <a:gd name="T47" fmla="*/ 1 h 596"/>
                <a:gd name="T48" fmla="*/ 1 w 495"/>
                <a:gd name="T49" fmla="*/ 1 h 596"/>
                <a:gd name="T50" fmla="*/ 1 w 495"/>
                <a:gd name="T51" fmla="*/ 1 h 596"/>
                <a:gd name="T52" fmla="*/ 1 w 495"/>
                <a:gd name="T53" fmla="*/ 1 h 596"/>
                <a:gd name="T54" fmla="*/ 1 w 495"/>
                <a:gd name="T55" fmla="*/ 1 h 596"/>
                <a:gd name="T56" fmla="*/ 1 w 495"/>
                <a:gd name="T57" fmla="*/ 1 h 596"/>
                <a:gd name="T58" fmla="*/ 1 w 495"/>
                <a:gd name="T59" fmla="*/ 1 h 596"/>
                <a:gd name="T60" fmla="*/ 1 w 495"/>
                <a:gd name="T61" fmla="*/ 1 h 596"/>
                <a:gd name="T62" fmla="*/ 1 w 495"/>
                <a:gd name="T63" fmla="*/ 1 h 596"/>
                <a:gd name="T64" fmla="*/ 1 w 495"/>
                <a:gd name="T65" fmla="*/ 1 h 596"/>
                <a:gd name="T66" fmla="*/ 1 w 495"/>
                <a:gd name="T67" fmla="*/ 1 h 596"/>
                <a:gd name="T68" fmla="*/ 1 w 495"/>
                <a:gd name="T69" fmla="*/ 1 h 596"/>
                <a:gd name="T70" fmla="*/ 1 w 495"/>
                <a:gd name="T71" fmla="*/ 1 h 596"/>
                <a:gd name="T72" fmla="*/ 1 w 495"/>
                <a:gd name="T73" fmla="*/ 1 h 596"/>
                <a:gd name="T74" fmla="*/ 1 w 495"/>
                <a:gd name="T75" fmla="*/ 1 h 596"/>
                <a:gd name="T76" fmla="*/ 1 w 495"/>
                <a:gd name="T77" fmla="*/ 1 h 596"/>
                <a:gd name="T78" fmla="*/ 1 w 495"/>
                <a:gd name="T79" fmla="*/ 1 h 596"/>
                <a:gd name="T80" fmla="*/ 1 w 495"/>
                <a:gd name="T81" fmla="*/ 1 h 596"/>
                <a:gd name="T82" fmla="*/ 1 w 495"/>
                <a:gd name="T83" fmla="*/ 1 h 596"/>
                <a:gd name="T84" fmla="*/ 1 w 495"/>
                <a:gd name="T85" fmla="*/ 1 h 596"/>
                <a:gd name="T86" fmla="*/ 1 w 495"/>
                <a:gd name="T87" fmla="*/ 1 h 596"/>
                <a:gd name="T88" fmla="*/ 1 w 495"/>
                <a:gd name="T89" fmla="*/ 1 h 596"/>
                <a:gd name="T90" fmla="*/ 1 w 495"/>
                <a:gd name="T91" fmla="*/ 1 h 596"/>
                <a:gd name="T92" fmla="*/ 0 w 495"/>
                <a:gd name="T93" fmla="*/ 1 h 596"/>
                <a:gd name="T94" fmla="*/ 0 w 495"/>
                <a:gd name="T95" fmla="*/ 1 h 596"/>
                <a:gd name="T96" fmla="*/ 1 w 495"/>
                <a:gd name="T97" fmla="*/ 1 h 596"/>
                <a:gd name="T98" fmla="*/ 1 w 495"/>
                <a:gd name="T99" fmla="*/ 1 h 596"/>
                <a:gd name="T100" fmla="*/ 1 w 495"/>
                <a:gd name="T101" fmla="*/ 1 h 596"/>
                <a:gd name="T102" fmla="*/ 1 w 495"/>
                <a:gd name="T103" fmla="*/ 1 h 596"/>
                <a:gd name="T104" fmla="*/ 1 w 495"/>
                <a:gd name="T105" fmla="*/ 1 h 5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5"/>
                <a:gd name="T160" fmla="*/ 0 h 596"/>
                <a:gd name="T161" fmla="*/ 495 w 495"/>
                <a:gd name="T162" fmla="*/ 596 h 5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5" h="596">
                  <a:moveTo>
                    <a:pt x="247" y="7"/>
                  </a:moveTo>
                  <a:lnTo>
                    <a:pt x="253" y="7"/>
                  </a:lnTo>
                  <a:lnTo>
                    <a:pt x="260" y="7"/>
                  </a:lnTo>
                  <a:lnTo>
                    <a:pt x="266" y="7"/>
                  </a:lnTo>
                  <a:lnTo>
                    <a:pt x="273" y="7"/>
                  </a:lnTo>
                  <a:lnTo>
                    <a:pt x="279" y="7"/>
                  </a:lnTo>
                  <a:lnTo>
                    <a:pt x="287" y="7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6" y="7"/>
                  </a:lnTo>
                  <a:lnTo>
                    <a:pt x="313" y="7"/>
                  </a:lnTo>
                  <a:lnTo>
                    <a:pt x="319" y="6"/>
                  </a:lnTo>
                  <a:lnTo>
                    <a:pt x="327" y="6"/>
                  </a:lnTo>
                  <a:lnTo>
                    <a:pt x="333" y="6"/>
                  </a:lnTo>
                  <a:lnTo>
                    <a:pt x="340" y="4"/>
                  </a:lnTo>
                  <a:lnTo>
                    <a:pt x="346" y="3"/>
                  </a:lnTo>
                  <a:lnTo>
                    <a:pt x="353" y="1"/>
                  </a:lnTo>
                  <a:lnTo>
                    <a:pt x="359" y="9"/>
                  </a:lnTo>
                  <a:lnTo>
                    <a:pt x="364" y="16"/>
                  </a:lnTo>
                  <a:lnTo>
                    <a:pt x="368" y="22"/>
                  </a:lnTo>
                  <a:lnTo>
                    <a:pt x="373" y="31"/>
                  </a:lnTo>
                  <a:lnTo>
                    <a:pt x="377" y="39"/>
                  </a:lnTo>
                  <a:lnTo>
                    <a:pt x="380" y="46"/>
                  </a:lnTo>
                  <a:lnTo>
                    <a:pt x="383" y="53"/>
                  </a:lnTo>
                  <a:lnTo>
                    <a:pt x="386" y="62"/>
                  </a:lnTo>
                  <a:lnTo>
                    <a:pt x="389" y="71"/>
                  </a:lnTo>
                  <a:lnTo>
                    <a:pt x="390" y="79"/>
                  </a:lnTo>
                  <a:lnTo>
                    <a:pt x="393" y="87"/>
                  </a:lnTo>
                  <a:lnTo>
                    <a:pt x="395" y="96"/>
                  </a:lnTo>
                  <a:lnTo>
                    <a:pt x="398" y="104"/>
                  </a:lnTo>
                  <a:lnTo>
                    <a:pt x="399" y="113"/>
                  </a:lnTo>
                  <a:lnTo>
                    <a:pt x="401" y="121"/>
                  </a:lnTo>
                  <a:lnTo>
                    <a:pt x="402" y="130"/>
                  </a:lnTo>
                  <a:lnTo>
                    <a:pt x="405" y="144"/>
                  </a:lnTo>
                  <a:lnTo>
                    <a:pt x="407" y="159"/>
                  </a:lnTo>
                  <a:lnTo>
                    <a:pt x="410" y="172"/>
                  </a:lnTo>
                  <a:lnTo>
                    <a:pt x="410" y="187"/>
                  </a:lnTo>
                  <a:lnTo>
                    <a:pt x="411" y="200"/>
                  </a:lnTo>
                  <a:lnTo>
                    <a:pt x="411" y="215"/>
                  </a:lnTo>
                  <a:lnTo>
                    <a:pt x="411" y="228"/>
                  </a:lnTo>
                  <a:lnTo>
                    <a:pt x="411" y="243"/>
                  </a:lnTo>
                  <a:lnTo>
                    <a:pt x="411" y="258"/>
                  </a:lnTo>
                  <a:lnTo>
                    <a:pt x="411" y="271"/>
                  </a:lnTo>
                  <a:lnTo>
                    <a:pt x="411" y="286"/>
                  </a:lnTo>
                  <a:lnTo>
                    <a:pt x="410" y="299"/>
                  </a:lnTo>
                  <a:lnTo>
                    <a:pt x="410" y="314"/>
                  </a:lnTo>
                  <a:lnTo>
                    <a:pt x="410" y="329"/>
                  </a:lnTo>
                  <a:lnTo>
                    <a:pt x="410" y="342"/>
                  </a:lnTo>
                  <a:lnTo>
                    <a:pt x="410" y="357"/>
                  </a:lnTo>
                  <a:lnTo>
                    <a:pt x="410" y="363"/>
                  </a:lnTo>
                  <a:lnTo>
                    <a:pt x="410" y="370"/>
                  </a:lnTo>
                  <a:lnTo>
                    <a:pt x="411" y="378"/>
                  </a:lnTo>
                  <a:lnTo>
                    <a:pt x="413" y="384"/>
                  </a:lnTo>
                  <a:lnTo>
                    <a:pt x="414" y="391"/>
                  </a:lnTo>
                  <a:lnTo>
                    <a:pt x="417" y="397"/>
                  </a:lnTo>
                  <a:lnTo>
                    <a:pt x="420" y="403"/>
                  </a:lnTo>
                  <a:lnTo>
                    <a:pt x="423" y="409"/>
                  </a:lnTo>
                  <a:lnTo>
                    <a:pt x="426" y="415"/>
                  </a:lnTo>
                  <a:lnTo>
                    <a:pt x="430" y="421"/>
                  </a:lnTo>
                  <a:lnTo>
                    <a:pt x="433" y="427"/>
                  </a:lnTo>
                  <a:lnTo>
                    <a:pt x="438" y="433"/>
                  </a:lnTo>
                  <a:lnTo>
                    <a:pt x="442" y="439"/>
                  </a:lnTo>
                  <a:lnTo>
                    <a:pt x="447" y="443"/>
                  </a:lnTo>
                  <a:lnTo>
                    <a:pt x="451" y="449"/>
                  </a:lnTo>
                  <a:lnTo>
                    <a:pt x="455" y="455"/>
                  </a:lnTo>
                  <a:lnTo>
                    <a:pt x="458" y="459"/>
                  </a:lnTo>
                  <a:lnTo>
                    <a:pt x="460" y="464"/>
                  </a:lnTo>
                  <a:lnTo>
                    <a:pt x="463" y="468"/>
                  </a:lnTo>
                  <a:lnTo>
                    <a:pt x="466" y="473"/>
                  </a:lnTo>
                  <a:lnTo>
                    <a:pt x="469" y="479"/>
                  </a:lnTo>
                  <a:lnTo>
                    <a:pt x="470" y="483"/>
                  </a:lnTo>
                  <a:lnTo>
                    <a:pt x="473" y="487"/>
                  </a:lnTo>
                  <a:lnTo>
                    <a:pt x="476" y="492"/>
                  </a:lnTo>
                  <a:lnTo>
                    <a:pt x="478" y="498"/>
                  </a:lnTo>
                  <a:lnTo>
                    <a:pt x="481" y="502"/>
                  </a:lnTo>
                  <a:lnTo>
                    <a:pt x="482" y="507"/>
                  </a:lnTo>
                  <a:lnTo>
                    <a:pt x="484" y="513"/>
                  </a:lnTo>
                  <a:lnTo>
                    <a:pt x="485" y="517"/>
                  </a:lnTo>
                  <a:lnTo>
                    <a:pt x="487" y="523"/>
                  </a:lnTo>
                  <a:lnTo>
                    <a:pt x="488" y="529"/>
                  </a:lnTo>
                  <a:lnTo>
                    <a:pt x="490" y="533"/>
                  </a:lnTo>
                  <a:lnTo>
                    <a:pt x="491" y="535"/>
                  </a:lnTo>
                  <a:lnTo>
                    <a:pt x="492" y="536"/>
                  </a:lnTo>
                  <a:lnTo>
                    <a:pt x="494" y="538"/>
                  </a:lnTo>
                  <a:lnTo>
                    <a:pt x="494" y="539"/>
                  </a:lnTo>
                  <a:lnTo>
                    <a:pt x="495" y="539"/>
                  </a:lnTo>
                  <a:lnTo>
                    <a:pt x="495" y="541"/>
                  </a:lnTo>
                  <a:lnTo>
                    <a:pt x="494" y="542"/>
                  </a:lnTo>
                  <a:lnTo>
                    <a:pt x="492" y="544"/>
                  </a:lnTo>
                  <a:lnTo>
                    <a:pt x="491" y="545"/>
                  </a:lnTo>
                  <a:lnTo>
                    <a:pt x="488" y="545"/>
                  </a:lnTo>
                  <a:lnTo>
                    <a:pt x="487" y="547"/>
                  </a:lnTo>
                  <a:lnTo>
                    <a:pt x="485" y="547"/>
                  </a:lnTo>
                  <a:lnTo>
                    <a:pt x="484" y="547"/>
                  </a:lnTo>
                  <a:lnTo>
                    <a:pt x="481" y="547"/>
                  </a:lnTo>
                  <a:lnTo>
                    <a:pt x="479" y="547"/>
                  </a:lnTo>
                  <a:lnTo>
                    <a:pt x="476" y="547"/>
                  </a:lnTo>
                  <a:lnTo>
                    <a:pt x="475" y="547"/>
                  </a:lnTo>
                  <a:lnTo>
                    <a:pt x="473" y="545"/>
                  </a:lnTo>
                  <a:lnTo>
                    <a:pt x="470" y="545"/>
                  </a:lnTo>
                  <a:lnTo>
                    <a:pt x="469" y="545"/>
                  </a:lnTo>
                  <a:lnTo>
                    <a:pt x="467" y="545"/>
                  </a:lnTo>
                  <a:lnTo>
                    <a:pt x="464" y="545"/>
                  </a:lnTo>
                  <a:lnTo>
                    <a:pt x="460" y="544"/>
                  </a:lnTo>
                  <a:lnTo>
                    <a:pt x="455" y="544"/>
                  </a:lnTo>
                  <a:lnTo>
                    <a:pt x="451" y="544"/>
                  </a:lnTo>
                  <a:lnTo>
                    <a:pt x="445" y="542"/>
                  </a:lnTo>
                  <a:lnTo>
                    <a:pt x="441" y="541"/>
                  </a:lnTo>
                  <a:lnTo>
                    <a:pt x="436" y="541"/>
                  </a:lnTo>
                  <a:lnTo>
                    <a:pt x="432" y="539"/>
                  </a:lnTo>
                  <a:lnTo>
                    <a:pt x="427" y="538"/>
                  </a:lnTo>
                  <a:lnTo>
                    <a:pt x="421" y="538"/>
                  </a:lnTo>
                  <a:lnTo>
                    <a:pt x="417" y="536"/>
                  </a:lnTo>
                  <a:lnTo>
                    <a:pt x="413" y="535"/>
                  </a:lnTo>
                  <a:lnTo>
                    <a:pt x="408" y="533"/>
                  </a:lnTo>
                  <a:lnTo>
                    <a:pt x="404" y="533"/>
                  </a:lnTo>
                  <a:lnTo>
                    <a:pt x="398" y="532"/>
                  </a:lnTo>
                  <a:lnTo>
                    <a:pt x="393" y="532"/>
                  </a:lnTo>
                  <a:lnTo>
                    <a:pt x="389" y="530"/>
                  </a:lnTo>
                  <a:lnTo>
                    <a:pt x="387" y="529"/>
                  </a:lnTo>
                  <a:lnTo>
                    <a:pt x="384" y="529"/>
                  </a:lnTo>
                  <a:lnTo>
                    <a:pt x="383" y="529"/>
                  </a:lnTo>
                  <a:lnTo>
                    <a:pt x="381" y="527"/>
                  </a:lnTo>
                  <a:lnTo>
                    <a:pt x="379" y="527"/>
                  </a:lnTo>
                  <a:lnTo>
                    <a:pt x="377" y="527"/>
                  </a:lnTo>
                  <a:lnTo>
                    <a:pt x="374" y="526"/>
                  </a:lnTo>
                  <a:lnTo>
                    <a:pt x="373" y="526"/>
                  </a:lnTo>
                  <a:lnTo>
                    <a:pt x="371" y="525"/>
                  </a:lnTo>
                  <a:lnTo>
                    <a:pt x="368" y="525"/>
                  </a:lnTo>
                  <a:lnTo>
                    <a:pt x="367" y="525"/>
                  </a:lnTo>
                  <a:lnTo>
                    <a:pt x="365" y="523"/>
                  </a:lnTo>
                  <a:lnTo>
                    <a:pt x="362" y="523"/>
                  </a:lnTo>
                  <a:lnTo>
                    <a:pt x="361" y="523"/>
                  </a:lnTo>
                  <a:lnTo>
                    <a:pt x="359" y="522"/>
                  </a:lnTo>
                  <a:lnTo>
                    <a:pt x="358" y="522"/>
                  </a:lnTo>
                  <a:lnTo>
                    <a:pt x="353" y="520"/>
                  </a:lnTo>
                  <a:lnTo>
                    <a:pt x="350" y="519"/>
                  </a:lnTo>
                  <a:lnTo>
                    <a:pt x="347" y="517"/>
                  </a:lnTo>
                  <a:lnTo>
                    <a:pt x="344" y="516"/>
                  </a:lnTo>
                  <a:lnTo>
                    <a:pt x="342" y="514"/>
                  </a:lnTo>
                  <a:lnTo>
                    <a:pt x="339" y="513"/>
                  </a:lnTo>
                  <a:lnTo>
                    <a:pt x="336" y="511"/>
                  </a:lnTo>
                  <a:lnTo>
                    <a:pt x="333" y="510"/>
                  </a:lnTo>
                  <a:lnTo>
                    <a:pt x="328" y="510"/>
                  </a:lnTo>
                  <a:lnTo>
                    <a:pt x="325" y="508"/>
                  </a:lnTo>
                  <a:lnTo>
                    <a:pt x="322" y="507"/>
                  </a:lnTo>
                  <a:lnTo>
                    <a:pt x="319" y="505"/>
                  </a:lnTo>
                  <a:lnTo>
                    <a:pt x="316" y="504"/>
                  </a:lnTo>
                  <a:lnTo>
                    <a:pt x="312" y="502"/>
                  </a:lnTo>
                  <a:lnTo>
                    <a:pt x="309" y="501"/>
                  </a:lnTo>
                  <a:lnTo>
                    <a:pt x="306" y="501"/>
                  </a:lnTo>
                  <a:lnTo>
                    <a:pt x="305" y="499"/>
                  </a:lnTo>
                  <a:lnTo>
                    <a:pt x="303" y="499"/>
                  </a:lnTo>
                  <a:lnTo>
                    <a:pt x="302" y="498"/>
                  </a:lnTo>
                  <a:lnTo>
                    <a:pt x="300" y="498"/>
                  </a:lnTo>
                  <a:lnTo>
                    <a:pt x="299" y="496"/>
                  </a:lnTo>
                  <a:lnTo>
                    <a:pt x="297" y="495"/>
                  </a:lnTo>
                  <a:lnTo>
                    <a:pt x="296" y="495"/>
                  </a:lnTo>
                  <a:lnTo>
                    <a:pt x="294" y="493"/>
                  </a:lnTo>
                  <a:lnTo>
                    <a:pt x="293" y="492"/>
                  </a:lnTo>
                  <a:lnTo>
                    <a:pt x="291" y="492"/>
                  </a:lnTo>
                  <a:lnTo>
                    <a:pt x="290" y="490"/>
                  </a:lnTo>
                  <a:lnTo>
                    <a:pt x="288" y="489"/>
                  </a:lnTo>
                  <a:lnTo>
                    <a:pt x="287" y="487"/>
                  </a:lnTo>
                  <a:lnTo>
                    <a:pt x="285" y="487"/>
                  </a:lnTo>
                  <a:lnTo>
                    <a:pt x="284" y="486"/>
                  </a:lnTo>
                  <a:lnTo>
                    <a:pt x="282" y="484"/>
                  </a:lnTo>
                  <a:lnTo>
                    <a:pt x="284" y="483"/>
                  </a:lnTo>
                  <a:lnTo>
                    <a:pt x="284" y="482"/>
                  </a:lnTo>
                  <a:lnTo>
                    <a:pt x="284" y="480"/>
                  </a:lnTo>
                  <a:lnTo>
                    <a:pt x="284" y="479"/>
                  </a:lnTo>
                  <a:lnTo>
                    <a:pt x="284" y="477"/>
                  </a:lnTo>
                  <a:lnTo>
                    <a:pt x="284" y="476"/>
                  </a:lnTo>
                  <a:lnTo>
                    <a:pt x="284" y="474"/>
                  </a:lnTo>
                  <a:lnTo>
                    <a:pt x="284" y="473"/>
                  </a:lnTo>
                  <a:lnTo>
                    <a:pt x="282" y="473"/>
                  </a:lnTo>
                  <a:lnTo>
                    <a:pt x="282" y="471"/>
                  </a:lnTo>
                  <a:lnTo>
                    <a:pt x="281" y="470"/>
                  </a:lnTo>
                  <a:lnTo>
                    <a:pt x="279" y="468"/>
                  </a:lnTo>
                  <a:lnTo>
                    <a:pt x="278" y="467"/>
                  </a:lnTo>
                  <a:lnTo>
                    <a:pt x="276" y="465"/>
                  </a:lnTo>
                  <a:lnTo>
                    <a:pt x="275" y="465"/>
                  </a:lnTo>
                  <a:lnTo>
                    <a:pt x="273" y="464"/>
                  </a:lnTo>
                  <a:lnTo>
                    <a:pt x="272" y="464"/>
                  </a:lnTo>
                  <a:lnTo>
                    <a:pt x="270" y="462"/>
                  </a:lnTo>
                  <a:lnTo>
                    <a:pt x="269" y="462"/>
                  </a:lnTo>
                  <a:lnTo>
                    <a:pt x="267" y="462"/>
                  </a:lnTo>
                  <a:lnTo>
                    <a:pt x="266" y="462"/>
                  </a:lnTo>
                  <a:lnTo>
                    <a:pt x="265" y="462"/>
                  </a:lnTo>
                  <a:lnTo>
                    <a:pt x="263" y="464"/>
                  </a:lnTo>
                  <a:lnTo>
                    <a:pt x="262" y="465"/>
                  </a:lnTo>
                  <a:lnTo>
                    <a:pt x="259" y="467"/>
                  </a:lnTo>
                  <a:lnTo>
                    <a:pt x="257" y="468"/>
                  </a:lnTo>
                  <a:lnTo>
                    <a:pt x="256" y="470"/>
                  </a:lnTo>
                  <a:lnTo>
                    <a:pt x="254" y="473"/>
                  </a:lnTo>
                  <a:lnTo>
                    <a:pt x="254" y="474"/>
                  </a:lnTo>
                  <a:lnTo>
                    <a:pt x="253" y="477"/>
                  </a:lnTo>
                  <a:lnTo>
                    <a:pt x="253" y="480"/>
                  </a:lnTo>
                  <a:lnTo>
                    <a:pt x="253" y="483"/>
                  </a:lnTo>
                  <a:lnTo>
                    <a:pt x="251" y="484"/>
                  </a:lnTo>
                  <a:lnTo>
                    <a:pt x="250" y="487"/>
                  </a:lnTo>
                  <a:lnTo>
                    <a:pt x="250" y="489"/>
                  </a:lnTo>
                  <a:lnTo>
                    <a:pt x="248" y="490"/>
                  </a:lnTo>
                  <a:lnTo>
                    <a:pt x="245" y="492"/>
                  </a:lnTo>
                  <a:lnTo>
                    <a:pt x="244" y="493"/>
                  </a:lnTo>
                  <a:lnTo>
                    <a:pt x="241" y="493"/>
                  </a:lnTo>
                  <a:lnTo>
                    <a:pt x="236" y="496"/>
                  </a:lnTo>
                  <a:lnTo>
                    <a:pt x="232" y="498"/>
                  </a:lnTo>
                  <a:lnTo>
                    <a:pt x="228" y="499"/>
                  </a:lnTo>
                  <a:lnTo>
                    <a:pt x="223" y="502"/>
                  </a:lnTo>
                  <a:lnTo>
                    <a:pt x="219" y="504"/>
                  </a:lnTo>
                  <a:lnTo>
                    <a:pt x="214" y="507"/>
                  </a:lnTo>
                  <a:lnTo>
                    <a:pt x="210" y="508"/>
                  </a:lnTo>
                  <a:lnTo>
                    <a:pt x="205" y="510"/>
                  </a:lnTo>
                  <a:lnTo>
                    <a:pt x="201" y="513"/>
                  </a:lnTo>
                  <a:lnTo>
                    <a:pt x="196" y="514"/>
                  </a:lnTo>
                  <a:lnTo>
                    <a:pt x="192" y="517"/>
                  </a:lnTo>
                  <a:lnTo>
                    <a:pt x="188" y="519"/>
                  </a:lnTo>
                  <a:lnTo>
                    <a:pt x="183" y="522"/>
                  </a:lnTo>
                  <a:lnTo>
                    <a:pt x="179" y="523"/>
                  </a:lnTo>
                  <a:lnTo>
                    <a:pt x="174" y="526"/>
                  </a:lnTo>
                  <a:lnTo>
                    <a:pt x="171" y="529"/>
                  </a:lnTo>
                  <a:lnTo>
                    <a:pt x="162" y="533"/>
                  </a:lnTo>
                  <a:lnTo>
                    <a:pt x="155" y="538"/>
                  </a:lnTo>
                  <a:lnTo>
                    <a:pt x="146" y="542"/>
                  </a:lnTo>
                  <a:lnTo>
                    <a:pt x="139" y="547"/>
                  </a:lnTo>
                  <a:lnTo>
                    <a:pt x="130" y="551"/>
                  </a:lnTo>
                  <a:lnTo>
                    <a:pt x="122" y="556"/>
                  </a:lnTo>
                  <a:lnTo>
                    <a:pt x="114" y="560"/>
                  </a:lnTo>
                  <a:lnTo>
                    <a:pt x="106" y="565"/>
                  </a:lnTo>
                  <a:lnTo>
                    <a:pt x="97" y="569"/>
                  </a:lnTo>
                  <a:lnTo>
                    <a:pt x="90" y="573"/>
                  </a:lnTo>
                  <a:lnTo>
                    <a:pt x="81" y="578"/>
                  </a:lnTo>
                  <a:lnTo>
                    <a:pt x="72" y="581"/>
                  </a:lnTo>
                  <a:lnTo>
                    <a:pt x="65" y="585"/>
                  </a:lnTo>
                  <a:lnTo>
                    <a:pt x="56" y="588"/>
                  </a:lnTo>
                  <a:lnTo>
                    <a:pt x="47" y="593"/>
                  </a:lnTo>
                  <a:lnTo>
                    <a:pt x="38" y="596"/>
                  </a:lnTo>
                  <a:lnTo>
                    <a:pt x="37" y="596"/>
                  </a:lnTo>
                  <a:lnTo>
                    <a:pt x="34" y="596"/>
                  </a:lnTo>
                  <a:lnTo>
                    <a:pt x="31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87"/>
                  </a:lnTo>
                  <a:lnTo>
                    <a:pt x="28" y="581"/>
                  </a:lnTo>
                  <a:lnTo>
                    <a:pt x="29" y="573"/>
                  </a:lnTo>
                  <a:lnTo>
                    <a:pt x="31" y="566"/>
                  </a:lnTo>
                  <a:lnTo>
                    <a:pt x="31" y="559"/>
                  </a:lnTo>
                  <a:lnTo>
                    <a:pt x="29" y="556"/>
                  </a:lnTo>
                  <a:lnTo>
                    <a:pt x="29" y="553"/>
                  </a:lnTo>
                  <a:lnTo>
                    <a:pt x="28" y="550"/>
                  </a:lnTo>
                  <a:lnTo>
                    <a:pt x="26" y="545"/>
                  </a:lnTo>
                  <a:lnTo>
                    <a:pt x="25" y="542"/>
                  </a:lnTo>
                  <a:lnTo>
                    <a:pt x="23" y="539"/>
                  </a:lnTo>
                  <a:lnTo>
                    <a:pt x="23" y="538"/>
                  </a:lnTo>
                  <a:lnTo>
                    <a:pt x="16" y="523"/>
                  </a:lnTo>
                  <a:lnTo>
                    <a:pt x="10" y="507"/>
                  </a:lnTo>
                  <a:lnTo>
                    <a:pt x="5" y="490"/>
                  </a:lnTo>
                  <a:lnTo>
                    <a:pt x="3" y="474"/>
                  </a:lnTo>
                  <a:lnTo>
                    <a:pt x="1" y="458"/>
                  </a:lnTo>
                  <a:lnTo>
                    <a:pt x="0" y="452"/>
                  </a:lnTo>
                  <a:lnTo>
                    <a:pt x="0" y="450"/>
                  </a:lnTo>
                  <a:lnTo>
                    <a:pt x="0" y="449"/>
                  </a:lnTo>
                  <a:lnTo>
                    <a:pt x="0" y="447"/>
                  </a:lnTo>
                  <a:lnTo>
                    <a:pt x="0" y="421"/>
                  </a:lnTo>
                  <a:lnTo>
                    <a:pt x="1" y="397"/>
                  </a:lnTo>
                  <a:lnTo>
                    <a:pt x="1" y="373"/>
                  </a:lnTo>
                  <a:lnTo>
                    <a:pt x="4" y="351"/>
                  </a:lnTo>
                  <a:lnTo>
                    <a:pt x="7" y="327"/>
                  </a:lnTo>
                  <a:lnTo>
                    <a:pt x="8" y="320"/>
                  </a:lnTo>
                  <a:lnTo>
                    <a:pt x="14" y="295"/>
                  </a:lnTo>
                  <a:lnTo>
                    <a:pt x="22" y="271"/>
                  </a:lnTo>
                  <a:lnTo>
                    <a:pt x="31" y="247"/>
                  </a:lnTo>
                  <a:lnTo>
                    <a:pt x="40" y="225"/>
                  </a:lnTo>
                  <a:lnTo>
                    <a:pt x="50" y="201"/>
                  </a:lnTo>
                  <a:lnTo>
                    <a:pt x="54" y="194"/>
                  </a:lnTo>
                  <a:lnTo>
                    <a:pt x="54" y="193"/>
                  </a:lnTo>
                  <a:lnTo>
                    <a:pt x="54" y="191"/>
                  </a:lnTo>
                  <a:lnTo>
                    <a:pt x="56" y="190"/>
                  </a:lnTo>
                  <a:lnTo>
                    <a:pt x="57" y="188"/>
                  </a:lnTo>
                  <a:lnTo>
                    <a:pt x="57" y="187"/>
                  </a:lnTo>
                  <a:lnTo>
                    <a:pt x="59" y="185"/>
                  </a:lnTo>
                  <a:lnTo>
                    <a:pt x="71" y="163"/>
                  </a:lnTo>
                  <a:lnTo>
                    <a:pt x="87" y="141"/>
                  </a:lnTo>
                  <a:lnTo>
                    <a:pt x="103" y="119"/>
                  </a:lnTo>
                  <a:lnTo>
                    <a:pt x="119" y="98"/>
                  </a:lnTo>
                  <a:lnTo>
                    <a:pt x="139" y="77"/>
                  </a:lnTo>
                  <a:lnTo>
                    <a:pt x="145" y="71"/>
                  </a:lnTo>
                  <a:lnTo>
                    <a:pt x="159" y="58"/>
                  </a:lnTo>
                  <a:lnTo>
                    <a:pt x="174" y="44"/>
                  </a:lnTo>
                  <a:lnTo>
                    <a:pt x="188" y="30"/>
                  </a:lnTo>
                  <a:lnTo>
                    <a:pt x="201" y="16"/>
                  </a:lnTo>
                  <a:lnTo>
                    <a:pt x="216" y="4"/>
                  </a:lnTo>
                  <a:lnTo>
                    <a:pt x="222" y="0"/>
                  </a:lnTo>
                  <a:lnTo>
                    <a:pt x="226" y="3"/>
                  </a:lnTo>
                  <a:lnTo>
                    <a:pt x="230" y="4"/>
                  </a:lnTo>
                  <a:lnTo>
                    <a:pt x="235" y="6"/>
                  </a:lnTo>
                  <a:lnTo>
                    <a:pt x="239" y="7"/>
                  </a:lnTo>
                  <a:lnTo>
                    <a:pt x="244" y="7"/>
                  </a:lnTo>
                  <a:lnTo>
                    <a:pt x="247" y="7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" name="Freeform 229"/>
            <p:cNvSpPr>
              <a:spLocks noChangeAspect="1"/>
            </p:cNvSpPr>
            <p:nvPr/>
          </p:nvSpPr>
          <p:spPr bwMode="auto">
            <a:xfrm>
              <a:off x="452" y="1090"/>
              <a:ext cx="59" cy="3"/>
            </a:xfrm>
            <a:custGeom>
              <a:avLst/>
              <a:gdLst>
                <a:gd name="T0" fmla="*/ 0 w 106"/>
                <a:gd name="T1" fmla="*/ 1 h 6"/>
                <a:gd name="T2" fmla="*/ 1 w 106"/>
                <a:gd name="T3" fmla="*/ 1 h 6"/>
                <a:gd name="T4" fmla="*/ 1 w 106"/>
                <a:gd name="T5" fmla="*/ 1 h 6"/>
                <a:gd name="T6" fmla="*/ 1 w 106"/>
                <a:gd name="T7" fmla="*/ 1 h 6"/>
                <a:gd name="T8" fmla="*/ 1 w 106"/>
                <a:gd name="T9" fmla="*/ 1 h 6"/>
                <a:gd name="T10" fmla="*/ 1 w 106"/>
                <a:gd name="T11" fmla="*/ 1 h 6"/>
                <a:gd name="T12" fmla="*/ 1 w 106"/>
                <a:gd name="T13" fmla="*/ 1 h 6"/>
                <a:gd name="T14" fmla="*/ 1 w 106"/>
                <a:gd name="T15" fmla="*/ 1 h 6"/>
                <a:gd name="T16" fmla="*/ 1 w 106"/>
                <a:gd name="T17" fmla="*/ 1 h 6"/>
                <a:gd name="T18" fmla="*/ 1 w 106"/>
                <a:gd name="T19" fmla="*/ 1 h 6"/>
                <a:gd name="T20" fmla="*/ 1 w 106"/>
                <a:gd name="T21" fmla="*/ 1 h 6"/>
                <a:gd name="T22" fmla="*/ 1 w 106"/>
                <a:gd name="T23" fmla="*/ 1 h 6"/>
                <a:gd name="T24" fmla="*/ 1 w 106"/>
                <a:gd name="T25" fmla="*/ 1 h 6"/>
                <a:gd name="T26" fmla="*/ 1 w 106"/>
                <a:gd name="T27" fmla="*/ 1 h 6"/>
                <a:gd name="T28" fmla="*/ 1 w 106"/>
                <a:gd name="T29" fmla="*/ 1 h 6"/>
                <a:gd name="T30" fmla="*/ 1 w 106"/>
                <a:gd name="T31" fmla="*/ 1 h 6"/>
                <a:gd name="T32" fmla="*/ 1 w 10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6"/>
                <a:gd name="T53" fmla="*/ 106 w 10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6">
                  <a:moveTo>
                    <a:pt x="0" y="6"/>
                  </a:moveTo>
                  <a:lnTo>
                    <a:pt x="6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66" y="6"/>
                  </a:lnTo>
                  <a:lnTo>
                    <a:pt x="72" y="5"/>
                  </a:lnTo>
                  <a:lnTo>
                    <a:pt x="80" y="5"/>
                  </a:lnTo>
                  <a:lnTo>
                    <a:pt x="86" y="5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" name="Freeform 230"/>
            <p:cNvSpPr>
              <a:spLocks noChangeAspect="1"/>
            </p:cNvSpPr>
            <p:nvPr/>
          </p:nvSpPr>
          <p:spPr bwMode="auto">
            <a:xfrm>
              <a:off x="511" y="1090"/>
              <a:ext cx="27" cy="71"/>
            </a:xfrm>
            <a:custGeom>
              <a:avLst/>
              <a:gdLst>
                <a:gd name="T0" fmla="*/ 0 w 49"/>
                <a:gd name="T1" fmla="*/ 0 h 129"/>
                <a:gd name="T2" fmla="*/ 1 w 49"/>
                <a:gd name="T3" fmla="*/ 1 h 129"/>
                <a:gd name="T4" fmla="*/ 1 w 49"/>
                <a:gd name="T5" fmla="*/ 1 h 129"/>
                <a:gd name="T6" fmla="*/ 1 w 49"/>
                <a:gd name="T7" fmla="*/ 1 h 129"/>
                <a:gd name="T8" fmla="*/ 1 w 49"/>
                <a:gd name="T9" fmla="*/ 1 h 129"/>
                <a:gd name="T10" fmla="*/ 1 w 49"/>
                <a:gd name="T11" fmla="*/ 1 h 129"/>
                <a:gd name="T12" fmla="*/ 1 w 49"/>
                <a:gd name="T13" fmla="*/ 1 h 129"/>
                <a:gd name="T14" fmla="*/ 1 w 49"/>
                <a:gd name="T15" fmla="*/ 1 h 129"/>
                <a:gd name="T16" fmla="*/ 1 w 49"/>
                <a:gd name="T17" fmla="*/ 1 h 129"/>
                <a:gd name="T18" fmla="*/ 1 w 49"/>
                <a:gd name="T19" fmla="*/ 1 h 129"/>
                <a:gd name="T20" fmla="*/ 1 w 49"/>
                <a:gd name="T21" fmla="*/ 1 h 129"/>
                <a:gd name="T22" fmla="*/ 1 w 49"/>
                <a:gd name="T23" fmla="*/ 1 h 129"/>
                <a:gd name="T24" fmla="*/ 1 w 49"/>
                <a:gd name="T25" fmla="*/ 1 h 129"/>
                <a:gd name="T26" fmla="*/ 1 w 49"/>
                <a:gd name="T27" fmla="*/ 1 h 129"/>
                <a:gd name="T28" fmla="*/ 1 w 49"/>
                <a:gd name="T29" fmla="*/ 1 h 129"/>
                <a:gd name="T30" fmla="*/ 1 w 49"/>
                <a:gd name="T31" fmla="*/ 1 h 129"/>
                <a:gd name="T32" fmla="*/ 1 w 49"/>
                <a:gd name="T33" fmla="*/ 1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29"/>
                <a:gd name="T53" fmla="*/ 49 w 4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29">
                  <a:moveTo>
                    <a:pt x="0" y="0"/>
                  </a:moveTo>
                  <a:lnTo>
                    <a:pt x="6" y="8"/>
                  </a:lnTo>
                  <a:lnTo>
                    <a:pt x="11" y="15"/>
                  </a:lnTo>
                  <a:lnTo>
                    <a:pt x="15" y="21"/>
                  </a:lnTo>
                  <a:lnTo>
                    <a:pt x="20" y="30"/>
                  </a:lnTo>
                  <a:lnTo>
                    <a:pt x="24" y="38"/>
                  </a:lnTo>
                  <a:lnTo>
                    <a:pt x="27" y="45"/>
                  </a:lnTo>
                  <a:lnTo>
                    <a:pt x="30" y="52"/>
                  </a:lnTo>
                  <a:lnTo>
                    <a:pt x="33" y="61"/>
                  </a:lnTo>
                  <a:lnTo>
                    <a:pt x="36" y="70"/>
                  </a:lnTo>
                  <a:lnTo>
                    <a:pt x="37" y="78"/>
                  </a:lnTo>
                  <a:lnTo>
                    <a:pt x="40" y="86"/>
                  </a:lnTo>
                  <a:lnTo>
                    <a:pt x="42" y="95"/>
                  </a:lnTo>
                  <a:lnTo>
                    <a:pt x="45" y="103"/>
                  </a:lnTo>
                  <a:lnTo>
                    <a:pt x="46" y="112"/>
                  </a:lnTo>
                  <a:lnTo>
                    <a:pt x="48" y="120"/>
                  </a:lnTo>
                  <a:lnTo>
                    <a:pt x="49" y="12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" name="Freeform 231"/>
            <p:cNvSpPr>
              <a:spLocks noChangeAspect="1"/>
            </p:cNvSpPr>
            <p:nvPr/>
          </p:nvSpPr>
          <p:spPr bwMode="auto">
            <a:xfrm>
              <a:off x="538" y="1161"/>
              <a:ext cx="5" cy="125"/>
            </a:xfrm>
            <a:custGeom>
              <a:avLst/>
              <a:gdLst>
                <a:gd name="T0" fmla="*/ 0 w 9"/>
                <a:gd name="T1" fmla="*/ 0 h 227"/>
                <a:gd name="T2" fmla="*/ 1 w 9"/>
                <a:gd name="T3" fmla="*/ 1 h 227"/>
                <a:gd name="T4" fmla="*/ 1 w 9"/>
                <a:gd name="T5" fmla="*/ 1 h 227"/>
                <a:gd name="T6" fmla="*/ 1 w 9"/>
                <a:gd name="T7" fmla="*/ 1 h 227"/>
                <a:gd name="T8" fmla="*/ 1 w 9"/>
                <a:gd name="T9" fmla="*/ 1 h 227"/>
                <a:gd name="T10" fmla="*/ 1 w 9"/>
                <a:gd name="T11" fmla="*/ 1 h 227"/>
                <a:gd name="T12" fmla="*/ 1 w 9"/>
                <a:gd name="T13" fmla="*/ 1 h 227"/>
                <a:gd name="T14" fmla="*/ 1 w 9"/>
                <a:gd name="T15" fmla="*/ 1 h 227"/>
                <a:gd name="T16" fmla="*/ 1 w 9"/>
                <a:gd name="T17" fmla="*/ 1 h 227"/>
                <a:gd name="T18" fmla="*/ 1 w 9"/>
                <a:gd name="T19" fmla="*/ 1 h 227"/>
                <a:gd name="T20" fmla="*/ 1 w 9"/>
                <a:gd name="T21" fmla="*/ 1 h 227"/>
                <a:gd name="T22" fmla="*/ 1 w 9"/>
                <a:gd name="T23" fmla="*/ 1 h 227"/>
                <a:gd name="T24" fmla="*/ 1 w 9"/>
                <a:gd name="T25" fmla="*/ 1 h 227"/>
                <a:gd name="T26" fmla="*/ 1 w 9"/>
                <a:gd name="T27" fmla="*/ 1 h 227"/>
                <a:gd name="T28" fmla="*/ 1 w 9"/>
                <a:gd name="T29" fmla="*/ 1 h 227"/>
                <a:gd name="T30" fmla="*/ 1 w 9"/>
                <a:gd name="T31" fmla="*/ 1 h 227"/>
                <a:gd name="T32" fmla="*/ 1 w 9"/>
                <a:gd name="T33" fmla="*/ 1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227"/>
                <a:gd name="T53" fmla="*/ 9 w 9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227">
                  <a:moveTo>
                    <a:pt x="0" y="0"/>
                  </a:moveTo>
                  <a:lnTo>
                    <a:pt x="3" y="14"/>
                  </a:lnTo>
                  <a:lnTo>
                    <a:pt x="5" y="29"/>
                  </a:lnTo>
                  <a:lnTo>
                    <a:pt x="8" y="42"/>
                  </a:lnTo>
                  <a:lnTo>
                    <a:pt x="8" y="57"/>
                  </a:lnTo>
                  <a:lnTo>
                    <a:pt x="9" y="70"/>
                  </a:lnTo>
                  <a:lnTo>
                    <a:pt x="9" y="85"/>
                  </a:lnTo>
                  <a:lnTo>
                    <a:pt x="9" y="98"/>
                  </a:lnTo>
                  <a:lnTo>
                    <a:pt x="9" y="113"/>
                  </a:lnTo>
                  <a:lnTo>
                    <a:pt x="9" y="128"/>
                  </a:lnTo>
                  <a:lnTo>
                    <a:pt x="9" y="141"/>
                  </a:lnTo>
                  <a:lnTo>
                    <a:pt x="9" y="156"/>
                  </a:lnTo>
                  <a:lnTo>
                    <a:pt x="8" y="169"/>
                  </a:lnTo>
                  <a:lnTo>
                    <a:pt x="8" y="184"/>
                  </a:lnTo>
                  <a:lnTo>
                    <a:pt x="8" y="199"/>
                  </a:lnTo>
                  <a:lnTo>
                    <a:pt x="8" y="212"/>
                  </a:lnTo>
                  <a:lnTo>
                    <a:pt x="8" y="22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" name="Freeform 232"/>
            <p:cNvSpPr>
              <a:spLocks noChangeAspect="1"/>
            </p:cNvSpPr>
            <p:nvPr/>
          </p:nvSpPr>
          <p:spPr bwMode="auto">
            <a:xfrm>
              <a:off x="542" y="1286"/>
              <a:ext cx="25" cy="54"/>
            </a:xfrm>
            <a:custGeom>
              <a:avLst/>
              <a:gdLst>
                <a:gd name="T0" fmla="*/ 0 w 45"/>
                <a:gd name="T1" fmla="*/ 0 h 98"/>
                <a:gd name="T2" fmla="*/ 0 w 45"/>
                <a:gd name="T3" fmla="*/ 1 h 98"/>
                <a:gd name="T4" fmla="*/ 0 w 45"/>
                <a:gd name="T5" fmla="*/ 1 h 98"/>
                <a:gd name="T6" fmla="*/ 1 w 45"/>
                <a:gd name="T7" fmla="*/ 1 h 98"/>
                <a:gd name="T8" fmla="*/ 1 w 45"/>
                <a:gd name="T9" fmla="*/ 1 h 98"/>
                <a:gd name="T10" fmla="*/ 1 w 45"/>
                <a:gd name="T11" fmla="*/ 1 h 98"/>
                <a:gd name="T12" fmla="*/ 1 w 45"/>
                <a:gd name="T13" fmla="*/ 1 h 98"/>
                <a:gd name="T14" fmla="*/ 1 w 45"/>
                <a:gd name="T15" fmla="*/ 1 h 98"/>
                <a:gd name="T16" fmla="*/ 1 w 45"/>
                <a:gd name="T17" fmla="*/ 1 h 98"/>
                <a:gd name="T18" fmla="*/ 1 w 45"/>
                <a:gd name="T19" fmla="*/ 1 h 98"/>
                <a:gd name="T20" fmla="*/ 1 w 45"/>
                <a:gd name="T21" fmla="*/ 1 h 98"/>
                <a:gd name="T22" fmla="*/ 1 w 45"/>
                <a:gd name="T23" fmla="*/ 1 h 98"/>
                <a:gd name="T24" fmla="*/ 1 w 45"/>
                <a:gd name="T25" fmla="*/ 1 h 98"/>
                <a:gd name="T26" fmla="*/ 1 w 45"/>
                <a:gd name="T27" fmla="*/ 1 h 98"/>
                <a:gd name="T28" fmla="*/ 1 w 45"/>
                <a:gd name="T29" fmla="*/ 1 h 98"/>
                <a:gd name="T30" fmla="*/ 1 w 45"/>
                <a:gd name="T31" fmla="*/ 1 h 98"/>
                <a:gd name="T32" fmla="*/ 1 w 45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8"/>
                <a:gd name="T53" fmla="*/ 45 w 45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8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4" y="34"/>
                  </a:lnTo>
                  <a:lnTo>
                    <a:pt x="7" y="40"/>
                  </a:lnTo>
                  <a:lnTo>
                    <a:pt x="10" y="46"/>
                  </a:lnTo>
                  <a:lnTo>
                    <a:pt x="13" y="52"/>
                  </a:lnTo>
                  <a:lnTo>
                    <a:pt x="16" y="58"/>
                  </a:lnTo>
                  <a:lnTo>
                    <a:pt x="20" y="64"/>
                  </a:lnTo>
                  <a:lnTo>
                    <a:pt x="23" y="70"/>
                  </a:lnTo>
                  <a:lnTo>
                    <a:pt x="28" y="76"/>
                  </a:lnTo>
                  <a:lnTo>
                    <a:pt x="32" y="82"/>
                  </a:lnTo>
                  <a:lnTo>
                    <a:pt x="37" y="86"/>
                  </a:lnTo>
                  <a:lnTo>
                    <a:pt x="41" y="92"/>
                  </a:lnTo>
                  <a:lnTo>
                    <a:pt x="45" y="9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" name="Freeform 233"/>
            <p:cNvSpPr>
              <a:spLocks noChangeAspect="1"/>
            </p:cNvSpPr>
            <p:nvPr/>
          </p:nvSpPr>
          <p:spPr bwMode="auto">
            <a:xfrm>
              <a:off x="567" y="1340"/>
              <a:ext cx="19" cy="42"/>
            </a:xfrm>
            <a:custGeom>
              <a:avLst/>
              <a:gdLst>
                <a:gd name="T0" fmla="*/ 0 w 35"/>
                <a:gd name="T1" fmla="*/ 0 h 78"/>
                <a:gd name="T2" fmla="*/ 1 w 35"/>
                <a:gd name="T3" fmla="*/ 1 h 78"/>
                <a:gd name="T4" fmla="*/ 1 w 35"/>
                <a:gd name="T5" fmla="*/ 1 h 78"/>
                <a:gd name="T6" fmla="*/ 1 w 35"/>
                <a:gd name="T7" fmla="*/ 1 h 78"/>
                <a:gd name="T8" fmla="*/ 1 w 35"/>
                <a:gd name="T9" fmla="*/ 1 h 78"/>
                <a:gd name="T10" fmla="*/ 1 w 35"/>
                <a:gd name="T11" fmla="*/ 1 h 78"/>
                <a:gd name="T12" fmla="*/ 1 w 35"/>
                <a:gd name="T13" fmla="*/ 1 h 78"/>
                <a:gd name="T14" fmla="*/ 1 w 35"/>
                <a:gd name="T15" fmla="*/ 1 h 78"/>
                <a:gd name="T16" fmla="*/ 1 w 35"/>
                <a:gd name="T17" fmla="*/ 1 h 78"/>
                <a:gd name="T18" fmla="*/ 1 w 35"/>
                <a:gd name="T19" fmla="*/ 1 h 78"/>
                <a:gd name="T20" fmla="*/ 1 w 35"/>
                <a:gd name="T21" fmla="*/ 1 h 78"/>
                <a:gd name="T22" fmla="*/ 1 w 35"/>
                <a:gd name="T23" fmla="*/ 1 h 78"/>
                <a:gd name="T24" fmla="*/ 1 w 35"/>
                <a:gd name="T25" fmla="*/ 1 h 78"/>
                <a:gd name="T26" fmla="*/ 1 w 35"/>
                <a:gd name="T27" fmla="*/ 1 h 78"/>
                <a:gd name="T28" fmla="*/ 1 w 35"/>
                <a:gd name="T29" fmla="*/ 1 h 78"/>
                <a:gd name="T30" fmla="*/ 1 w 35"/>
                <a:gd name="T31" fmla="*/ 1 h 78"/>
                <a:gd name="T32" fmla="*/ 1 w 3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78"/>
                <a:gd name="T53" fmla="*/ 35 w 3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78">
                  <a:moveTo>
                    <a:pt x="0" y="0"/>
                  </a:moveTo>
                  <a:lnTo>
                    <a:pt x="3" y="4"/>
                  </a:lnTo>
                  <a:lnTo>
                    <a:pt x="5" y="9"/>
                  </a:lnTo>
                  <a:lnTo>
                    <a:pt x="8" y="13"/>
                  </a:lnTo>
                  <a:lnTo>
                    <a:pt x="11" y="18"/>
                  </a:lnTo>
                  <a:lnTo>
                    <a:pt x="14" y="24"/>
                  </a:lnTo>
                  <a:lnTo>
                    <a:pt x="15" y="28"/>
                  </a:lnTo>
                  <a:lnTo>
                    <a:pt x="18" y="32"/>
                  </a:lnTo>
                  <a:lnTo>
                    <a:pt x="21" y="37"/>
                  </a:lnTo>
                  <a:lnTo>
                    <a:pt x="23" y="43"/>
                  </a:lnTo>
                  <a:lnTo>
                    <a:pt x="26" y="47"/>
                  </a:lnTo>
                  <a:lnTo>
                    <a:pt x="27" y="52"/>
                  </a:lnTo>
                  <a:lnTo>
                    <a:pt x="29" y="58"/>
                  </a:lnTo>
                  <a:lnTo>
                    <a:pt x="30" y="62"/>
                  </a:lnTo>
                  <a:lnTo>
                    <a:pt x="32" y="68"/>
                  </a:lnTo>
                  <a:lnTo>
                    <a:pt x="33" y="74"/>
                  </a:lnTo>
                  <a:lnTo>
                    <a:pt x="35" y="7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" name="Freeform 234"/>
            <p:cNvSpPr>
              <a:spLocks noChangeAspect="1"/>
            </p:cNvSpPr>
            <p:nvPr/>
          </p:nvSpPr>
          <p:spPr bwMode="auto">
            <a:xfrm>
              <a:off x="586" y="1382"/>
              <a:ext cx="3" cy="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1 w 5"/>
                <a:gd name="T5" fmla="*/ 1 h 8"/>
                <a:gd name="T6" fmla="*/ 1 w 5"/>
                <a:gd name="T7" fmla="*/ 1 h 8"/>
                <a:gd name="T8" fmla="*/ 1 w 5"/>
                <a:gd name="T9" fmla="*/ 1 h 8"/>
                <a:gd name="T10" fmla="*/ 1 w 5"/>
                <a:gd name="T11" fmla="*/ 1 h 8"/>
                <a:gd name="T12" fmla="*/ 1 w 5"/>
                <a:gd name="T13" fmla="*/ 1 h 8"/>
                <a:gd name="T14" fmla="*/ 1 w 5"/>
                <a:gd name="T15" fmla="*/ 1 h 8"/>
                <a:gd name="T16" fmla="*/ 1 w 5"/>
                <a:gd name="T17" fmla="*/ 1 h 8"/>
                <a:gd name="T18" fmla="*/ 1 w 5"/>
                <a:gd name="T19" fmla="*/ 1 h 8"/>
                <a:gd name="T20" fmla="*/ 1 w 5"/>
                <a:gd name="T21" fmla="*/ 1 h 8"/>
                <a:gd name="T22" fmla="*/ 1 w 5"/>
                <a:gd name="T23" fmla="*/ 1 h 8"/>
                <a:gd name="T24" fmla="*/ 1 w 5"/>
                <a:gd name="T25" fmla="*/ 1 h 8"/>
                <a:gd name="T26" fmla="*/ 1 w 5"/>
                <a:gd name="T27" fmla="*/ 1 h 8"/>
                <a:gd name="T28" fmla="*/ 1 w 5"/>
                <a:gd name="T29" fmla="*/ 1 h 8"/>
                <a:gd name="T30" fmla="*/ 1 w 5"/>
                <a:gd name="T31" fmla="*/ 1 h 8"/>
                <a:gd name="T32" fmla="*/ 1 w 5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8"/>
                <a:gd name="T53" fmla="*/ 5 w 5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8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8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" name="Freeform 235"/>
            <p:cNvSpPr>
              <a:spLocks noChangeAspect="1"/>
            </p:cNvSpPr>
            <p:nvPr/>
          </p:nvSpPr>
          <p:spPr bwMode="auto">
            <a:xfrm>
              <a:off x="572" y="1387"/>
              <a:ext cx="17" cy="3"/>
            </a:xfrm>
            <a:custGeom>
              <a:avLst/>
              <a:gdLst>
                <a:gd name="T0" fmla="*/ 1 w 31"/>
                <a:gd name="T1" fmla="*/ 0 h 6"/>
                <a:gd name="T2" fmla="*/ 1 w 31"/>
                <a:gd name="T3" fmla="*/ 1 h 6"/>
                <a:gd name="T4" fmla="*/ 1 w 31"/>
                <a:gd name="T5" fmla="*/ 1 h 6"/>
                <a:gd name="T6" fmla="*/ 1 w 31"/>
                <a:gd name="T7" fmla="*/ 1 h 6"/>
                <a:gd name="T8" fmla="*/ 1 w 31"/>
                <a:gd name="T9" fmla="*/ 1 h 6"/>
                <a:gd name="T10" fmla="*/ 1 w 31"/>
                <a:gd name="T11" fmla="*/ 1 h 6"/>
                <a:gd name="T12" fmla="*/ 1 w 31"/>
                <a:gd name="T13" fmla="*/ 1 h 6"/>
                <a:gd name="T14" fmla="*/ 1 w 31"/>
                <a:gd name="T15" fmla="*/ 1 h 6"/>
                <a:gd name="T16" fmla="*/ 1 w 31"/>
                <a:gd name="T17" fmla="*/ 1 h 6"/>
                <a:gd name="T18" fmla="*/ 1 w 31"/>
                <a:gd name="T19" fmla="*/ 1 h 6"/>
                <a:gd name="T20" fmla="*/ 1 w 31"/>
                <a:gd name="T21" fmla="*/ 1 h 6"/>
                <a:gd name="T22" fmla="*/ 1 w 31"/>
                <a:gd name="T23" fmla="*/ 1 h 6"/>
                <a:gd name="T24" fmla="*/ 1 w 31"/>
                <a:gd name="T25" fmla="*/ 1 h 6"/>
                <a:gd name="T26" fmla="*/ 1 w 31"/>
                <a:gd name="T27" fmla="*/ 1 h 6"/>
                <a:gd name="T28" fmla="*/ 1 w 31"/>
                <a:gd name="T29" fmla="*/ 1 h 6"/>
                <a:gd name="T30" fmla="*/ 1 w 31"/>
                <a:gd name="T31" fmla="*/ 1 h 6"/>
                <a:gd name="T32" fmla="*/ 0 w 31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6"/>
                <a:gd name="T53" fmla="*/ 31 w 31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6">
                  <a:moveTo>
                    <a:pt x="31" y="0"/>
                  </a:moveTo>
                  <a:lnTo>
                    <a:pt x="30" y="1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" name="Freeform 236"/>
            <p:cNvSpPr>
              <a:spLocks noChangeAspect="1"/>
            </p:cNvSpPr>
            <p:nvPr/>
          </p:nvSpPr>
          <p:spPr bwMode="auto">
            <a:xfrm>
              <a:off x="531" y="1381"/>
              <a:ext cx="41" cy="8"/>
            </a:xfrm>
            <a:custGeom>
              <a:avLst/>
              <a:gdLst>
                <a:gd name="T0" fmla="*/ 1 w 75"/>
                <a:gd name="T1" fmla="*/ 1 h 15"/>
                <a:gd name="T2" fmla="*/ 1 w 75"/>
                <a:gd name="T3" fmla="*/ 1 h 15"/>
                <a:gd name="T4" fmla="*/ 1 w 75"/>
                <a:gd name="T5" fmla="*/ 1 h 15"/>
                <a:gd name="T6" fmla="*/ 1 w 75"/>
                <a:gd name="T7" fmla="*/ 1 h 15"/>
                <a:gd name="T8" fmla="*/ 1 w 75"/>
                <a:gd name="T9" fmla="*/ 1 h 15"/>
                <a:gd name="T10" fmla="*/ 1 w 75"/>
                <a:gd name="T11" fmla="*/ 1 h 15"/>
                <a:gd name="T12" fmla="*/ 1 w 75"/>
                <a:gd name="T13" fmla="*/ 1 h 15"/>
                <a:gd name="T14" fmla="*/ 1 w 75"/>
                <a:gd name="T15" fmla="*/ 1 h 15"/>
                <a:gd name="T16" fmla="*/ 1 w 75"/>
                <a:gd name="T17" fmla="*/ 1 h 15"/>
                <a:gd name="T18" fmla="*/ 1 w 75"/>
                <a:gd name="T19" fmla="*/ 1 h 15"/>
                <a:gd name="T20" fmla="*/ 1 w 75"/>
                <a:gd name="T21" fmla="*/ 1 h 15"/>
                <a:gd name="T22" fmla="*/ 1 w 75"/>
                <a:gd name="T23" fmla="*/ 1 h 15"/>
                <a:gd name="T24" fmla="*/ 1 w 75"/>
                <a:gd name="T25" fmla="*/ 1 h 15"/>
                <a:gd name="T26" fmla="*/ 1 w 75"/>
                <a:gd name="T27" fmla="*/ 1 h 15"/>
                <a:gd name="T28" fmla="*/ 1 w 75"/>
                <a:gd name="T29" fmla="*/ 1 h 15"/>
                <a:gd name="T30" fmla="*/ 1 w 75"/>
                <a:gd name="T31" fmla="*/ 1 h 15"/>
                <a:gd name="T32" fmla="*/ 0 w 75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5"/>
                <a:gd name="T53" fmla="*/ 75 w 75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5">
                  <a:moveTo>
                    <a:pt x="75" y="15"/>
                  </a:moveTo>
                  <a:lnTo>
                    <a:pt x="71" y="14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43" y="9"/>
                  </a:lnTo>
                  <a:lnTo>
                    <a:pt x="38" y="8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" name="Freeform 237"/>
            <p:cNvSpPr>
              <a:spLocks noChangeAspect="1"/>
            </p:cNvSpPr>
            <p:nvPr/>
          </p:nvSpPr>
          <p:spPr bwMode="auto">
            <a:xfrm>
              <a:off x="514" y="1376"/>
              <a:ext cx="17" cy="5"/>
            </a:xfrm>
            <a:custGeom>
              <a:avLst/>
              <a:gdLst>
                <a:gd name="T0" fmla="*/ 1 w 31"/>
                <a:gd name="T1" fmla="*/ 1 h 8"/>
                <a:gd name="T2" fmla="*/ 1 w 31"/>
                <a:gd name="T3" fmla="*/ 1 h 8"/>
                <a:gd name="T4" fmla="*/ 1 w 31"/>
                <a:gd name="T5" fmla="*/ 1 h 8"/>
                <a:gd name="T6" fmla="*/ 1 w 31"/>
                <a:gd name="T7" fmla="*/ 1 h 8"/>
                <a:gd name="T8" fmla="*/ 1 w 31"/>
                <a:gd name="T9" fmla="*/ 1 h 8"/>
                <a:gd name="T10" fmla="*/ 1 w 31"/>
                <a:gd name="T11" fmla="*/ 1 h 8"/>
                <a:gd name="T12" fmla="*/ 1 w 31"/>
                <a:gd name="T13" fmla="*/ 1 h 8"/>
                <a:gd name="T14" fmla="*/ 1 w 31"/>
                <a:gd name="T15" fmla="*/ 1 h 8"/>
                <a:gd name="T16" fmla="*/ 1 w 31"/>
                <a:gd name="T17" fmla="*/ 1 h 8"/>
                <a:gd name="T18" fmla="*/ 1 w 31"/>
                <a:gd name="T19" fmla="*/ 1 h 8"/>
                <a:gd name="T20" fmla="*/ 1 w 31"/>
                <a:gd name="T21" fmla="*/ 1 h 8"/>
                <a:gd name="T22" fmla="*/ 1 w 31"/>
                <a:gd name="T23" fmla="*/ 1 h 8"/>
                <a:gd name="T24" fmla="*/ 1 w 31"/>
                <a:gd name="T25" fmla="*/ 1 h 8"/>
                <a:gd name="T26" fmla="*/ 1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0 w 31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8"/>
                <a:gd name="T53" fmla="*/ 31 w 3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8">
                  <a:moveTo>
                    <a:pt x="31" y="8"/>
                  </a:moveTo>
                  <a:lnTo>
                    <a:pt x="29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" name="Freeform 238"/>
            <p:cNvSpPr>
              <a:spLocks noChangeAspect="1"/>
            </p:cNvSpPr>
            <p:nvPr/>
          </p:nvSpPr>
          <p:spPr bwMode="auto">
            <a:xfrm>
              <a:off x="485" y="1365"/>
              <a:ext cx="29" cy="11"/>
            </a:xfrm>
            <a:custGeom>
              <a:avLst/>
              <a:gdLst>
                <a:gd name="T0" fmla="*/ 1 w 52"/>
                <a:gd name="T1" fmla="*/ 1 h 21"/>
                <a:gd name="T2" fmla="*/ 1 w 52"/>
                <a:gd name="T3" fmla="*/ 1 h 21"/>
                <a:gd name="T4" fmla="*/ 1 w 52"/>
                <a:gd name="T5" fmla="*/ 1 h 21"/>
                <a:gd name="T6" fmla="*/ 1 w 52"/>
                <a:gd name="T7" fmla="*/ 1 h 21"/>
                <a:gd name="T8" fmla="*/ 1 w 52"/>
                <a:gd name="T9" fmla="*/ 1 h 21"/>
                <a:gd name="T10" fmla="*/ 1 w 52"/>
                <a:gd name="T11" fmla="*/ 1 h 21"/>
                <a:gd name="T12" fmla="*/ 1 w 52"/>
                <a:gd name="T13" fmla="*/ 1 h 21"/>
                <a:gd name="T14" fmla="*/ 1 w 52"/>
                <a:gd name="T15" fmla="*/ 1 h 21"/>
                <a:gd name="T16" fmla="*/ 1 w 52"/>
                <a:gd name="T17" fmla="*/ 1 h 21"/>
                <a:gd name="T18" fmla="*/ 1 w 52"/>
                <a:gd name="T19" fmla="*/ 1 h 21"/>
                <a:gd name="T20" fmla="*/ 1 w 52"/>
                <a:gd name="T21" fmla="*/ 1 h 21"/>
                <a:gd name="T22" fmla="*/ 1 w 52"/>
                <a:gd name="T23" fmla="*/ 1 h 21"/>
                <a:gd name="T24" fmla="*/ 1 w 52"/>
                <a:gd name="T25" fmla="*/ 1 h 21"/>
                <a:gd name="T26" fmla="*/ 1 w 52"/>
                <a:gd name="T27" fmla="*/ 1 h 21"/>
                <a:gd name="T28" fmla="*/ 1 w 52"/>
                <a:gd name="T29" fmla="*/ 1 h 21"/>
                <a:gd name="T30" fmla="*/ 1 w 52"/>
                <a:gd name="T31" fmla="*/ 0 h 21"/>
                <a:gd name="T32" fmla="*/ 0 w 5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1"/>
                <a:gd name="T53" fmla="*/ 52 w 5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1">
                  <a:moveTo>
                    <a:pt x="52" y="21"/>
                  </a:moveTo>
                  <a:lnTo>
                    <a:pt x="47" y="19"/>
                  </a:lnTo>
                  <a:lnTo>
                    <a:pt x="44" y="18"/>
                  </a:lnTo>
                  <a:lnTo>
                    <a:pt x="41" y="16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9" y="7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" name="Freeform 239"/>
            <p:cNvSpPr>
              <a:spLocks noChangeAspect="1"/>
            </p:cNvSpPr>
            <p:nvPr/>
          </p:nvSpPr>
          <p:spPr bwMode="auto">
            <a:xfrm>
              <a:off x="472" y="1355"/>
              <a:ext cx="13" cy="10"/>
            </a:xfrm>
            <a:custGeom>
              <a:avLst/>
              <a:gdLst>
                <a:gd name="T0" fmla="*/ 1 w 24"/>
                <a:gd name="T1" fmla="*/ 1 h 17"/>
                <a:gd name="T2" fmla="*/ 1 w 24"/>
                <a:gd name="T3" fmla="*/ 1 h 17"/>
                <a:gd name="T4" fmla="*/ 1 w 24"/>
                <a:gd name="T5" fmla="*/ 1 h 17"/>
                <a:gd name="T6" fmla="*/ 1 w 24"/>
                <a:gd name="T7" fmla="*/ 1 h 17"/>
                <a:gd name="T8" fmla="*/ 1 w 24"/>
                <a:gd name="T9" fmla="*/ 1 h 17"/>
                <a:gd name="T10" fmla="*/ 1 w 24"/>
                <a:gd name="T11" fmla="*/ 1 h 17"/>
                <a:gd name="T12" fmla="*/ 1 w 24"/>
                <a:gd name="T13" fmla="*/ 1 h 17"/>
                <a:gd name="T14" fmla="*/ 1 w 24"/>
                <a:gd name="T15" fmla="*/ 1 h 17"/>
                <a:gd name="T16" fmla="*/ 1 w 24"/>
                <a:gd name="T17" fmla="*/ 1 h 17"/>
                <a:gd name="T18" fmla="*/ 1 w 24"/>
                <a:gd name="T19" fmla="*/ 1 h 17"/>
                <a:gd name="T20" fmla="*/ 1 w 24"/>
                <a:gd name="T21" fmla="*/ 1 h 17"/>
                <a:gd name="T22" fmla="*/ 1 w 24"/>
                <a:gd name="T23" fmla="*/ 1 h 17"/>
                <a:gd name="T24" fmla="*/ 1 w 24"/>
                <a:gd name="T25" fmla="*/ 1 h 17"/>
                <a:gd name="T26" fmla="*/ 1 w 24"/>
                <a:gd name="T27" fmla="*/ 1 h 17"/>
                <a:gd name="T28" fmla="*/ 1 w 24"/>
                <a:gd name="T29" fmla="*/ 1 h 17"/>
                <a:gd name="T30" fmla="*/ 1 w 24"/>
                <a:gd name="T31" fmla="*/ 1 h 17"/>
                <a:gd name="T32" fmla="*/ 0 w 24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23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" name="Freeform 240"/>
            <p:cNvSpPr>
              <a:spLocks noChangeAspect="1"/>
            </p:cNvSpPr>
            <p:nvPr/>
          </p:nvSpPr>
          <p:spPr bwMode="auto">
            <a:xfrm>
              <a:off x="471" y="1348"/>
              <a:ext cx="2" cy="7"/>
            </a:xfrm>
            <a:custGeom>
              <a:avLst/>
              <a:gdLst>
                <a:gd name="T0" fmla="*/ 1 w 3"/>
                <a:gd name="T1" fmla="*/ 1 h 14"/>
                <a:gd name="T2" fmla="*/ 1 w 3"/>
                <a:gd name="T3" fmla="*/ 1 h 14"/>
                <a:gd name="T4" fmla="*/ 1 w 3"/>
                <a:gd name="T5" fmla="*/ 1 h 14"/>
                <a:gd name="T6" fmla="*/ 1 w 3"/>
                <a:gd name="T7" fmla="*/ 1 h 14"/>
                <a:gd name="T8" fmla="*/ 1 w 3"/>
                <a:gd name="T9" fmla="*/ 1 h 14"/>
                <a:gd name="T10" fmla="*/ 1 w 3"/>
                <a:gd name="T11" fmla="*/ 1 h 14"/>
                <a:gd name="T12" fmla="*/ 1 w 3"/>
                <a:gd name="T13" fmla="*/ 1 h 14"/>
                <a:gd name="T14" fmla="*/ 1 w 3"/>
                <a:gd name="T15" fmla="*/ 1 h 14"/>
                <a:gd name="T16" fmla="*/ 1 w 3"/>
                <a:gd name="T17" fmla="*/ 1 h 14"/>
                <a:gd name="T18" fmla="*/ 1 w 3"/>
                <a:gd name="T19" fmla="*/ 1 h 14"/>
                <a:gd name="T20" fmla="*/ 1 w 3"/>
                <a:gd name="T21" fmla="*/ 1 h 14"/>
                <a:gd name="T22" fmla="*/ 1 w 3"/>
                <a:gd name="T23" fmla="*/ 1 h 14"/>
                <a:gd name="T24" fmla="*/ 1 w 3"/>
                <a:gd name="T25" fmla="*/ 1 h 14"/>
                <a:gd name="T26" fmla="*/ 1 w 3"/>
                <a:gd name="T27" fmla="*/ 1 h 14"/>
                <a:gd name="T28" fmla="*/ 1 w 3"/>
                <a:gd name="T29" fmla="*/ 1 h 14"/>
                <a:gd name="T30" fmla="*/ 1 w 3"/>
                <a:gd name="T31" fmla="*/ 1 h 14"/>
                <a:gd name="T32" fmla="*/ 0 w 3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4"/>
                <a:gd name="T53" fmla="*/ 3 w 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4">
                  <a:moveTo>
                    <a:pt x="1" y="14"/>
                  </a:moveTo>
                  <a:lnTo>
                    <a:pt x="3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" name="Freeform 241"/>
            <p:cNvSpPr>
              <a:spLocks noChangeAspect="1"/>
            </p:cNvSpPr>
            <p:nvPr/>
          </p:nvSpPr>
          <p:spPr bwMode="auto">
            <a:xfrm>
              <a:off x="461" y="1343"/>
              <a:ext cx="10" cy="5"/>
            </a:xfrm>
            <a:custGeom>
              <a:avLst/>
              <a:gdLst>
                <a:gd name="T0" fmla="*/ 1 w 18"/>
                <a:gd name="T1" fmla="*/ 1 h 8"/>
                <a:gd name="T2" fmla="*/ 1 w 18"/>
                <a:gd name="T3" fmla="*/ 1 h 8"/>
                <a:gd name="T4" fmla="*/ 1 w 18"/>
                <a:gd name="T5" fmla="*/ 1 h 8"/>
                <a:gd name="T6" fmla="*/ 1 w 18"/>
                <a:gd name="T7" fmla="*/ 1 h 8"/>
                <a:gd name="T8" fmla="*/ 1 w 18"/>
                <a:gd name="T9" fmla="*/ 1 h 8"/>
                <a:gd name="T10" fmla="*/ 1 w 18"/>
                <a:gd name="T11" fmla="*/ 1 h 8"/>
                <a:gd name="T12" fmla="*/ 1 w 18"/>
                <a:gd name="T13" fmla="*/ 1 h 8"/>
                <a:gd name="T14" fmla="*/ 1 w 18"/>
                <a:gd name="T15" fmla="*/ 1 h 8"/>
                <a:gd name="T16" fmla="*/ 1 w 18"/>
                <a:gd name="T17" fmla="*/ 1 h 8"/>
                <a:gd name="T18" fmla="*/ 1 w 18"/>
                <a:gd name="T19" fmla="*/ 1 h 8"/>
                <a:gd name="T20" fmla="*/ 1 w 18"/>
                <a:gd name="T21" fmla="*/ 0 h 8"/>
                <a:gd name="T22" fmla="*/ 1 w 18"/>
                <a:gd name="T23" fmla="*/ 0 h 8"/>
                <a:gd name="T24" fmla="*/ 1 w 18"/>
                <a:gd name="T25" fmla="*/ 0 h 8"/>
                <a:gd name="T26" fmla="*/ 1 w 18"/>
                <a:gd name="T27" fmla="*/ 0 h 8"/>
                <a:gd name="T28" fmla="*/ 1 w 18"/>
                <a:gd name="T29" fmla="*/ 0 h 8"/>
                <a:gd name="T30" fmla="*/ 1 w 18"/>
                <a:gd name="T31" fmla="*/ 0 h 8"/>
                <a:gd name="T32" fmla="*/ 0 w 18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8"/>
                <a:gd name="T53" fmla="*/ 18 w 1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8">
                  <a:moveTo>
                    <a:pt x="18" y="8"/>
                  </a:moveTo>
                  <a:lnTo>
                    <a:pt x="18" y="8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" name="Freeform 242"/>
            <p:cNvSpPr>
              <a:spLocks noChangeAspect="1"/>
            </p:cNvSpPr>
            <p:nvPr/>
          </p:nvSpPr>
          <p:spPr bwMode="auto">
            <a:xfrm>
              <a:off x="449" y="1344"/>
              <a:ext cx="12" cy="16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1 h 29"/>
                <a:gd name="T4" fmla="*/ 1 w 22"/>
                <a:gd name="T5" fmla="*/ 1 h 29"/>
                <a:gd name="T6" fmla="*/ 1 w 22"/>
                <a:gd name="T7" fmla="*/ 1 h 29"/>
                <a:gd name="T8" fmla="*/ 1 w 22"/>
                <a:gd name="T9" fmla="*/ 1 h 29"/>
                <a:gd name="T10" fmla="*/ 1 w 22"/>
                <a:gd name="T11" fmla="*/ 1 h 29"/>
                <a:gd name="T12" fmla="*/ 1 w 22"/>
                <a:gd name="T13" fmla="*/ 1 h 29"/>
                <a:gd name="T14" fmla="*/ 1 w 22"/>
                <a:gd name="T15" fmla="*/ 1 h 29"/>
                <a:gd name="T16" fmla="*/ 1 w 22"/>
                <a:gd name="T17" fmla="*/ 1 h 29"/>
                <a:gd name="T18" fmla="*/ 1 w 22"/>
                <a:gd name="T19" fmla="*/ 1 h 29"/>
                <a:gd name="T20" fmla="*/ 1 w 22"/>
                <a:gd name="T21" fmla="*/ 1 h 29"/>
                <a:gd name="T22" fmla="*/ 1 w 22"/>
                <a:gd name="T23" fmla="*/ 1 h 29"/>
                <a:gd name="T24" fmla="*/ 1 w 22"/>
                <a:gd name="T25" fmla="*/ 1 h 29"/>
                <a:gd name="T26" fmla="*/ 1 w 22"/>
                <a:gd name="T27" fmla="*/ 1 h 29"/>
                <a:gd name="T28" fmla="*/ 1 w 22"/>
                <a:gd name="T29" fmla="*/ 1 h 29"/>
                <a:gd name="T30" fmla="*/ 1 w 22"/>
                <a:gd name="T31" fmla="*/ 1 h 29"/>
                <a:gd name="T32" fmla="*/ 0 w 22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22" y="0"/>
                  </a:moveTo>
                  <a:lnTo>
                    <a:pt x="21" y="1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0" y="29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" name="Freeform 243"/>
            <p:cNvSpPr>
              <a:spLocks noChangeAspect="1"/>
            </p:cNvSpPr>
            <p:nvPr/>
          </p:nvSpPr>
          <p:spPr bwMode="auto">
            <a:xfrm>
              <a:off x="411" y="1360"/>
              <a:ext cx="38" cy="20"/>
            </a:xfrm>
            <a:custGeom>
              <a:avLst/>
              <a:gdLst>
                <a:gd name="T0" fmla="*/ 1 w 70"/>
                <a:gd name="T1" fmla="*/ 0 h 36"/>
                <a:gd name="T2" fmla="*/ 1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1 w 70"/>
                <a:gd name="T11" fmla="*/ 1 h 36"/>
                <a:gd name="T12" fmla="*/ 1 w 70"/>
                <a:gd name="T13" fmla="*/ 1 h 36"/>
                <a:gd name="T14" fmla="*/ 1 w 70"/>
                <a:gd name="T15" fmla="*/ 1 h 36"/>
                <a:gd name="T16" fmla="*/ 1 w 70"/>
                <a:gd name="T17" fmla="*/ 1 h 36"/>
                <a:gd name="T18" fmla="*/ 1 w 70"/>
                <a:gd name="T19" fmla="*/ 1 h 36"/>
                <a:gd name="T20" fmla="*/ 1 w 70"/>
                <a:gd name="T21" fmla="*/ 1 h 36"/>
                <a:gd name="T22" fmla="*/ 1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1 w 70"/>
                <a:gd name="T31" fmla="*/ 1 h 36"/>
                <a:gd name="T32" fmla="*/ 0 w 70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36"/>
                <a:gd name="T53" fmla="*/ 70 w 7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36">
                  <a:moveTo>
                    <a:pt x="70" y="0"/>
                  </a:moveTo>
                  <a:lnTo>
                    <a:pt x="65" y="3"/>
                  </a:lnTo>
                  <a:lnTo>
                    <a:pt x="61" y="5"/>
                  </a:lnTo>
                  <a:lnTo>
                    <a:pt x="57" y="6"/>
                  </a:lnTo>
                  <a:lnTo>
                    <a:pt x="52" y="9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0"/>
                  </a:lnTo>
                  <a:lnTo>
                    <a:pt x="25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2" y="29"/>
                  </a:lnTo>
                  <a:lnTo>
                    <a:pt x="8" y="30"/>
                  </a:lnTo>
                  <a:lnTo>
                    <a:pt x="3" y="33"/>
                  </a:lnTo>
                  <a:lnTo>
                    <a:pt x="0" y="3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5" name="Freeform 244"/>
            <p:cNvSpPr>
              <a:spLocks noChangeAspect="1"/>
            </p:cNvSpPr>
            <p:nvPr/>
          </p:nvSpPr>
          <p:spPr bwMode="auto">
            <a:xfrm>
              <a:off x="338" y="1380"/>
              <a:ext cx="73" cy="37"/>
            </a:xfrm>
            <a:custGeom>
              <a:avLst/>
              <a:gdLst>
                <a:gd name="T0" fmla="*/ 1 w 133"/>
                <a:gd name="T1" fmla="*/ 0 h 67"/>
                <a:gd name="T2" fmla="*/ 1 w 133"/>
                <a:gd name="T3" fmla="*/ 1 h 67"/>
                <a:gd name="T4" fmla="*/ 1 w 133"/>
                <a:gd name="T5" fmla="*/ 1 h 67"/>
                <a:gd name="T6" fmla="*/ 1 w 133"/>
                <a:gd name="T7" fmla="*/ 1 h 67"/>
                <a:gd name="T8" fmla="*/ 1 w 133"/>
                <a:gd name="T9" fmla="*/ 1 h 67"/>
                <a:gd name="T10" fmla="*/ 1 w 133"/>
                <a:gd name="T11" fmla="*/ 1 h 67"/>
                <a:gd name="T12" fmla="*/ 1 w 133"/>
                <a:gd name="T13" fmla="*/ 1 h 67"/>
                <a:gd name="T14" fmla="*/ 1 w 133"/>
                <a:gd name="T15" fmla="*/ 1 h 67"/>
                <a:gd name="T16" fmla="*/ 1 w 133"/>
                <a:gd name="T17" fmla="*/ 1 h 67"/>
                <a:gd name="T18" fmla="*/ 1 w 133"/>
                <a:gd name="T19" fmla="*/ 1 h 67"/>
                <a:gd name="T20" fmla="*/ 1 w 133"/>
                <a:gd name="T21" fmla="*/ 1 h 67"/>
                <a:gd name="T22" fmla="*/ 1 w 133"/>
                <a:gd name="T23" fmla="*/ 1 h 67"/>
                <a:gd name="T24" fmla="*/ 1 w 133"/>
                <a:gd name="T25" fmla="*/ 1 h 67"/>
                <a:gd name="T26" fmla="*/ 1 w 133"/>
                <a:gd name="T27" fmla="*/ 1 h 67"/>
                <a:gd name="T28" fmla="*/ 1 w 133"/>
                <a:gd name="T29" fmla="*/ 1 h 67"/>
                <a:gd name="T30" fmla="*/ 1 w 133"/>
                <a:gd name="T31" fmla="*/ 1 h 67"/>
                <a:gd name="T32" fmla="*/ 0 w 133"/>
                <a:gd name="T33" fmla="*/ 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3"/>
                <a:gd name="T52" fmla="*/ 0 h 67"/>
                <a:gd name="T53" fmla="*/ 133 w 133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3" h="67">
                  <a:moveTo>
                    <a:pt x="133" y="0"/>
                  </a:moveTo>
                  <a:lnTo>
                    <a:pt x="124" y="4"/>
                  </a:lnTo>
                  <a:lnTo>
                    <a:pt x="117" y="9"/>
                  </a:lnTo>
                  <a:lnTo>
                    <a:pt x="108" y="13"/>
                  </a:lnTo>
                  <a:lnTo>
                    <a:pt x="101" y="18"/>
                  </a:lnTo>
                  <a:lnTo>
                    <a:pt x="92" y="22"/>
                  </a:lnTo>
                  <a:lnTo>
                    <a:pt x="84" y="27"/>
                  </a:lnTo>
                  <a:lnTo>
                    <a:pt x="76" y="31"/>
                  </a:lnTo>
                  <a:lnTo>
                    <a:pt x="68" y="36"/>
                  </a:lnTo>
                  <a:lnTo>
                    <a:pt x="59" y="40"/>
                  </a:lnTo>
                  <a:lnTo>
                    <a:pt x="52" y="44"/>
                  </a:lnTo>
                  <a:lnTo>
                    <a:pt x="43" y="49"/>
                  </a:lnTo>
                  <a:lnTo>
                    <a:pt x="34" y="52"/>
                  </a:lnTo>
                  <a:lnTo>
                    <a:pt x="27" y="56"/>
                  </a:lnTo>
                  <a:lnTo>
                    <a:pt x="18" y="59"/>
                  </a:lnTo>
                  <a:lnTo>
                    <a:pt x="9" y="64"/>
                  </a:lnTo>
                  <a:lnTo>
                    <a:pt x="0" y="6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6" name="Freeform 245"/>
            <p:cNvSpPr>
              <a:spLocks noChangeAspect="1"/>
            </p:cNvSpPr>
            <p:nvPr/>
          </p:nvSpPr>
          <p:spPr bwMode="auto">
            <a:xfrm>
              <a:off x="331" y="1416"/>
              <a:ext cx="7" cy="1"/>
            </a:xfrm>
            <a:custGeom>
              <a:avLst/>
              <a:gdLst>
                <a:gd name="T0" fmla="*/ 1 w 12"/>
                <a:gd name="T1" fmla="*/ 1 h 2"/>
                <a:gd name="T2" fmla="*/ 1 w 12"/>
                <a:gd name="T3" fmla="*/ 1 h 2"/>
                <a:gd name="T4" fmla="*/ 1 w 12"/>
                <a:gd name="T5" fmla="*/ 1 h 2"/>
                <a:gd name="T6" fmla="*/ 1 w 12"/>
                <a:gd name="T7" fmla="*/ 1 h 2"/>
                <a:gd name="T8" fmla="*/ 1 w 12"/>
                <a:gd name="T9" fmla="*/ 1 h 2"/>
                <a:gd name="T10" fmla="*/ 1 w 12"/>
                <a:gd name="T11" fmla="*/ 1 h 2"/>
                <a:gd name="T12" fmla="*/ 1 w 12"/>
                <a:gd name="T13" fmla="*/ 1 h 2"/>
                <a:gd name="T14" fmla="*/ 1 w 12"/>
                <a:gd name="T15" fmla="*/ 1 h 2"/>
                <a:gd name="T16" fmla="*/ 1 w 12"/>
                <a:gd name="T17" fmla="*/ 1 h 2"/>
                <a:gd name="T18" fmla="*/ 1 w 12"/>
                <a:gd name="T19" fmla="*/ 1 h 2"/>
                <a:gd name="T20" fmla="*/ 1 w 12"/>
                <a:gd name="T21" fmla="*/ 1 h 2"/>
                <a:gd name="T22" fmla="*/ 1 w 12"/>
                <a:gd name="T23" fmla="*/ 1 h 2"/>
                <a:gd name="T24" fmla="*/ 1 w 12"/>
                <a:gd name="T25" fmla="*/ 1 h 2"/>
                <a:gd name="T26" fmla="*/ 1 w 12"/>
                <a:gd name="T27" fmla="*/ 1 h 2"/>
                <a:gd name="T28" fmla="*/ 1 w 12"/>
                <a:gd name="T29" fmla="*/ 0 h 2"/>
                <a:gd name="T30" fmla="*/ 0 w 12"/>
                <a:gd name="T31" fmla="*/ 0 h 2"/>
                <a:gd name="T32" fmla="*/ 0 w 12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2"/>
                <a:gd name="T53" fmla="*/ 12 w 12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2">
                  <a:moveTo>
                    <a:pt x="12" y="2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7" name="Freeform 246"/>
            <p:cNvSpPr>
              <a:spLocks noChangeAspect="1"/>
            </p:cNvSpPr>
            <p:nvPr/>
          </p:nvSpPr>
          <p:spPr bwMode="auto">
            <a:xfrm>
              <a:off x="330" y="1395"/>
              <a:ext cx="4" cy="21"/>
            </a:xfrm>
            <a:custGeom>
              <a:avLst/>
              <a:gdLst>
                <a:gd name="T0" fmla="*/ 1 w 6"/>
                <a:gd name="T1" fmla="*/ 1 h 38"/>
                <a:gd name="T2" fmla="*/ 1 w 6"/>
                <a:gd name="T3" fmla="*/ 1 h 38"/>
                <a:gd name="T4" fmla="*/ 0 w 6"/>
                <a:gd name="T5" fmla="*/ 1 h 38"/>
                <a:gd name="T6" fmla="*/ 1 w 6"/>
                <a:gd name="T7" fmla="*/ 1 h 38"/>
                <a:gd name="T8" fmla="*/ 1 w 6"/>
                <a:gd name="T9" fmla="*/ 1 h 38"/>
                <a:gd name="T10" fmla="*/ 1 w 6"/>
                <a:gd name="T11" fmla="*/ 1 h 38"/>
                <a:gd name="T12" fmla="*/ 1 w 6"/>
                <a:gd name="T13" fmla="*/ 1 h 38"/>
                <a:gd name="T14" fmla="*/ 1 w 6"/>
                <a:gd name="T15" fmla="*/ 1 h 38"/>
                <a:gd name="T16" fmla="*/ 1 w 6"/>
                <a:gd name="T17" fmla="*/ 1 h 38"/>
                <a:gd name="T18" fmla="*/ 1 w 6"/>
                <a:gd name="T19" fmla="*/ 1 h 38"/>
                <a:gd name="T20" fmla="*/ 1 w 6"/>
                <a:gd name="T21" fmla="*/ 1 h 38"/>
                <a:gd name="T22" fmla="*/ 1 w 6"/>
                <a:gd name="T23" fmla="*/ 1 h 38"/>
                <a:gd name="T24" fmla="*/ 1 w 6"/>
                <a:gd name="T25" fmla="*/ 1 h 38"/>
                <a:gd name="T26" fmla="*/ 1 w 6"/>
                <a:gd name="T27" fmla="*/ 1 h 38"/>
                <a:gd name="T28" fmla="*/ 1 w 6"/>
                <a:gd name="T29" fmla="*/ 1 h 38"/>
                <a:gd name="T30" fmla="*/ 1 w 6"/>
                <a:gd name="T31" fmla="*/ 1 h 38"/>
                <a:gd name="T32" fmla="*/ 1 w 6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8"/>
                <a:gd name="T53" fmla="*/ 6 w 6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8">
                  <a:moveTo>
                    <a:pt x="1" y="38"/>
                  </a:moveTo>
                  <a:lnTo>
                    <a:pt x="1" y="35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8" name="Freeform 247"/>
            <p:cNvSpPr>
              <a:spLocks noChangeAspect="1"/>
            </p:cNvSpPr>
            <p:nvPr/>
          </p:nvSpPr>
          <p:spPr bwMode="auto">
            <a:xfrm>
              <a:off x="329" y="1385"/>
              <a:ext cx="4" cy="10"/>
            </a:xfrm>
            <a:custGeom>
              <a:avLst/>
              <a:gdLst>
                <a:gd name="T0" fmla="*/ 1 w 6"/>
                <a:gd name="T1" fmla="*/ 1 h 18"/>
                <a:gd name="T2" fmla="*/ 1 w 6"/>
                <a:gd name="T3" fmla="*/ 1 h 18"/>
                <a:gd name="T4" fmla="*/ 1 w 6"/>
                <a:gd name="T5" fmla="*/ 1 h 18"/>
                <a:gd name="T6" fmla="*/ 1 w 6"/>
                <a:gd name="T7" fmla="*/ 1 h 18"/>
                <a:gd name="T8" fmla="*/ 1 w 6"/>
                <a:gd name="T9" fmla="*/ 1 h 18"/>
                <a:gd name="T10" fmla="*/ 1 w 6"/>
                <a:gd name="T11" fmla="*/ 1 h 18"/>
                <a:gd name="T12" fmla="*/ 1 w 6"/>
                <a:gd name="T13" fmla="*/ 1 h 18"/>
                <a:gd name="T14" fmla="*/ 1 w 6"/>
                <a:gd name="T15" fmla="*/ 1 h 18"/>
                <a:gd name="T16" fmla="*/ 1 w 6"/>
                <a:gd name="T17" fmla="*/ 1 h 18"/>
                <a:gd name="T18" fmla="*/ 1 w 6"/>
                <a:gd name="T19" fmla="*/ 1 h 18"/>
                <a:gd name="T20" fmla="*/ 1 w 6"/>
                <a:gd name="T21" fmla="*/ 1 h 18"/>
                <a:gd name="T22" fmla="*/ 1 w 6"/>
                <a:gd name="T23" fmla="*/ 1 h 18"/>
                <a:gd name="T24" fmla="*/ 1 w 6"/>
                <a:gd name="T25" fmla="*/ 1 h 18"/>
                <a:gd name="T26" fmla="*/ 1 w 6"/>
                <a:gd name="T27" fmla="*/ 1 h 18"/>
                <a:gd name="T28" fmla="*/ 0 w 6"/>
                <a:gd name="T29" fmla="*/ 1 h 18"/>
                <a:gd name="T30" fmla="*/ 0 w 6"/>
                <a:gd name="T31" fmla="*/ 1 h 18"/>
                <a:gd name="T32" fmla="*/ 0 w 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18"/>
                <a:gd name="T53" fmla="*/ 6 w 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18">
                  <a:moveTo>
                    <a:pt x="6" y="18"/>
                  </a:moveTo>
                  <a:lnTo>
                    <a:pt x="6" y="16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9" name="Freeform 248"/>
            <p:cNvSpPr>
              <a:spLocks noChangeAspect="1"/>
            </p:cNvSpPr>
            <p:nvPr/>
          </p:nvSpPr>
          <p:spPr bwMode="auto">
            <a:xfrm>
              <a:off x="317" y="1338"/>
              <a:ext cx="12" cy="47"/>
            </a:xfrm>
            <a:custGeom>
              <a:avLst/>
              <a:gdLst>
                <a:gd name="T0" fmla="*/ 1 w 23"/>
                <a:gd name="T1" fmla="*/ 1 h 86"/>
                <a:gd name="T2" fmla="*/ 1 w 23"/>
                <a:gd name="T3" fmla="*/ 1 h 86"/>
                <a:gd name="T4" fmla="*/ 1 w 23"/>
                <a:gd name="T5" fmla="*/ 1 h 86"/>
                <a:gd name="T6" fmla="*/ 1 w 23"/>
                <a:gd name="T7" fmla="*/ 1 h 86"/>
                <a:gd name="T8" fmla="*/ 1 w 23"/>
                <a:gd name="T9" fmla="*/ 1 h 86"/>
                <a:gd name="T10" fmla="*/ 1 w 23"/>
                <a:gd name="T11" fmla="*/ 1 h 86"/>
                <a:gd name="T12" fmla="*/ 1 w 23"/>
                <a:gd name="T13" fmla="*/ 1 h 86"/>
                <a:gd name="T14" fmla="*/ 1 w 23"/>
                <a:gd name="T15" fmla="*/ 1 h 86"/>
                <a:gd name="T16" fmla="*/ 1 w 23"/>
                <a:gd name="T17" fmla="*/ 1 h 86"/>
                <a:gd name="T18" fmla="*/ 1 w 23"/>
                <a:gd name="T19" fmla="*/ 1 h 86"/>
                <a:gd name="T20" fmla="*/ 1 w 23"/>
                <a:gd name="T21" fmla="*/ 1 h 86"/>
                <a:gd name="T22" fmla="*/ 1 w 23"/>
                <a:gd name="T23" fmla="*/ 1 h 86"/>
                <a:gd name="T24" fmla="*/ 1 w 23"/>
                <a:gd name="T25" fmla="*/ 1 h 86"/>
                <a:gd name="T26" fmla="*/ 1 w 23"/>
                <a:gd name="T27" fmla="*/ 1 h 86"/>
                <a:gd name="T28" fmla="*/ 1 w 23"/>
                <a:gd name="T29" fmla="*/ 1 h 86"/>
                <a:gd name="T30" fmla="*/ 1 w 23"/>
                <a:gd name="T31" fmla="*/ 1 h 86"/>
                <a:gd name="T32" fmla="*/ 0 w 23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86"/>
                <a:gd name="T53" fmla="*/ 23 w 2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86">
                  <a:moveTo>
                    <a:pt x="23" y="86"/>
                  </a:moveTo>
                  <a:lnTo>
                    <a:pt x="20" y="81"/>
                  </a:lnTo>
                  <a:lnTo>
                    <a:pt x="17" y="75"/>
                  </a:lnTo>
                  <a:lnTo>
                    <a:pt x="16" y="71"/>
                  </a:lnTo>
                  <a:lnTo>
                    <a:pt x="13" y="65"/>
                  </a:lnTo>
                  <a:lnTo>
                    <a:pt x="11" y="61"/>
                  </a:lnTo>
                  <a:lnTo>
                    <a:pt x="10" y="55"/>
                  </a:lnTo>
                  <a:lnTo>
                    <a:pt x="8" y="50"/>
                  </a:lnTo>
                  <a:lnTo>
                    <a:pt x="7" y="44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3" y="28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0" name="Freeform 249"/>
            <p:cNvSpPr>
              <a:spLocks noChangeAspect="1"/>
            </p:cNvSpPr>
            <p:nvPr/>
          </p:nvSpPr>
          <p:spPr bwMode="auto">
            <a:xfrm>
              <a:off x="317" y="1335"/>
              <a:ext cx="0" cy="3"/>
            </a:xfrm>
            <a:custGeom>
              <a:avLst/>
              <a:gdLst>
                <a:gd name="T0" fmla="*/ 1 h 5"/>
                <a:gd name="T1" fmla="*/ 1 h 5"/>
                <a:gd name="T2" fmla="*/ 1 h 5"/>
                <a:gd name="T3" fmla="*/ 1 h 5"/>
                <a:gd name="T4" fmla="*/ 1 h 5"/>
                <a:gd name="T5" fmla="*/ 1 h 5"/>
                <a:gd name="T6" fmla="*/ 1 h 5"/>
                <a:gd name="T7" fmla="*/ 1 h 5"/>
                <a:gd name="T8" fmla="*/ 1 h 5"/>
                <a:gd name="T9" fmla="*/ 1 h 5"/>
                <a:gd name="T10" fmla="*/ 1 h 5"/>
                <a:gd name="T11" fmla="*/ 0 h 5"/>
                <a:gd name="T12" fmla="*/ 0 h 5"/>
                <a:gd name="T13" fmla="*/ 0 h 5"/>
                <a:gd name="T14" fmla="*/ 0 h 5"/>
                <a:gd name="T15" fmla="*/ 0 h 5"/>
                <a:gd name="T16" fmla="*/ 0 h 5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5"/>
                <a:gd name="T35" fmla="*/ 5 h 5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1" name="Freeform 250"/>
            <p:cNvSpPr>
              <a:spLocks noChangeAspect="1"/>
            </p:cNvSpPr>
            <p:nvPr/>
          </p:nvSpPr>
          <p:spPr bwMode="auto">
            <a:xfrm>
              <a:off x="317" y="1265"/>
              <a:ext cx="4" cy="70"/>
            </a:xfrm>
            <a:custGeom>
              <a:avLst/>
              <a:gdLst>
                <a:gd name="T0" fmla="*/ 0 w 8"/>
                <a:gd name="T1" fmla="*/ 1 h 127"/>
                <a:gd name="T2" fmla="*/ 0 w 8"/>
                <a:gd name="T3" fmla="*/ 1 h 127"/>
                <a:gd name="T4" fmla="*/ 0 w 8"/>
                <a:gd name="T5" fmla="*/ 1 h 127"/>
                <a:gd name="T6" fmla="*/ 0 w 8"/>
                <a:gd name="T7" fmla="*/ 1 h 127"/>
                <a:gd name="T8" fmla="*/ 0 w 8"/>
                <a:gd name="T9" fmla="*/ 1 h 127"/>
                <a:gd name="T10" fmla="*/ 0 w 8"/>
                <a:gd name="T11" fmla="*/ 1 h 127"/>
                <a:gd name="T12" fmla="*/ 1 w 8"/>
                <a:gd name="T13" fmla="*/ 1 h 127"/>
                <a:gd name="T14" fmla="*/ 1 w 8"/>
                <a:gd name="T15" fmla="*/ 1 h 127"/>
                <a:gd name="T16" fmla="*/ 1 w 8"/>
                <a:gd name="T17" fmla="*/ 1 h 127"/>
                <a:gd name="T18" fmla="*/ 1 w 8"/>
                <a:gd name="T19" fmla="*/ 1 h 127"/>
                <a:gd name="T20" fmla="*/ 1 w 8"/>
                <a:gd name="T21" fmla="*/ 1 h 127"/>
                <a:gd name="T22" fmla="*/ 1 w 8"/>
                <a:gd name="T23" fmla="*/ 1 h 127"/>
                <a:gd name="T24" fmla="*/ 1 w 8"/>
                <a:gd name="T25" fmla="*/ 1 h 127"/>
                <a:gd name="T26" fmla="*/ 1 w 8"/>
                <a:gd name="T27" fmla="*/ 1 h 127"/>
                <a:gd name="T28" fmla="*/ 1 w 8"/>
                <a:gd name="T29" fmla="*/ 1 h 127"/>
                <a:gd name="T30" fmla="*/ 1 w 8"/>
                <a:gd name="T31" fmla="*/ 1 h 127"/>
                <a:gd name="T32" fmla="*/ 1 w 8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27"/>
                <a:gd name="T53" fmla="*/ 8 w 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27">
                  <a:moveTo>
                    <a:pt x="0" y="127"/>
                  </a:moveTo>
                  <a:lnTo>
                    <a:pt x="0" y="119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1" y="70"/>
                  </a:lnTo>
                  <a:lnTo>
                    <a:pt x="1" y="61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5" y="22"/>
                  </a:lnTo>
                  <a:lnTo>
                    <a:pt x="5" y="15"/>
                  </a:lnTo>
                  <a:lnTo>
                    <a:pt x="7" y="7"/>
                  </a:lnTo>
                  <a:lnTo>
                    <a:pt x="8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2" name="Freeform 251"/>
            <p:cNvSpPr>
              <a:spLocks noChangeAspect="1"/>
            </p:cNvSpPr>
            <p:nvPr/>
          </p:nvSpPr>
          <p:spPr bwMode="auto">
            <a:xfrm>
              <a:off x="321" y="1196"/>
              <a:ext cx="25" cy="69"/>
            </a:xfrm>
            <a:custGeom>
              <a:avLst/>
              <a:gdLst>
                <a:gd name="T0" fmla="*/ 0 w 46"/>
                <a:gd name="T1" fmla="*/ 1 h 126"/>
                <a:gd name="T2" fmla="*/ 1 w 46"/>
                <a:gd name="T3" fmla="*/ 1 h 126"/>
                <a:gd name="T4" fmla="*/ 1 w 46"/>
                <a:gd name="T5" fmla="*/ 1 h 126"/>
                <a:gd name="T6" fmla="*/ 1 w 46"/>
                <a:gd name="T7" fmla="*/ 1 h 126"/>
                <a:gd name="T8" fmla="*/ 1 w 46"/>
                <a:gd name="T9" fmla="*/ 1 h 126"/>
                <a:gd name="T10" fmla="*/ 1 w 46"/>
                <a:gd name="T11" fmla="*/ 1 h 126"/>
                <a:gd name="T12" fmla="*/ 1 w 46"/>
                <a:gd name="T13" fmla="*/ 1 h 126"/>
                <a:gd name="T14" fmla="*/ 1 w 46"/>
                <a:gd name="T15" fmla="*/ 1 h 126"/>
                <a:gd name="T16" fmla="*/ 1 w 46"/>
                <a:gd name="T17" fmla="*/ 1 h 126"/>
                <a:gd name="T18" fmla="*/ 1 w 46"/>
                <a:gd name="T19" fmla="*/ 1 h 126"/>
                <a:gd name="T20" fmla="*/ 1 w 46"/>
                <a:gd name="T21" fmla="*/ 1 h 126"/>
                <a:gd name="T22" fmla="*/ 1 w 46"/>
                <a:gd name="T23" fmla="*/ 1 h 126"/>
                <a:gd name="T24" fmla="*/ 1 w 46"/>
                <a:gd name="T25" fmla="*/ 1 h 126"/>
                <a:gd name="T26" fmla="*/ 1 w 46"/>
                <a:gd name="T27" fmla="*/ 1 h 126"/>
                <a:gd name="T28" fmla="*/ 1 w 46"/>
                <a:gd name="T29" fmla="*/ 1 h 126"/>
                <a:gd name="T30" fmla="*/ 1 w 46"/>
                <a:gd name="T31" fmla="*/ 1 h 126"/>
                <a:gd name="T32" fmla="*/ 1 w 46"/>
                <a:gd name="T33" fmla="*/ 0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26"/>
                <a:gd name="T53" fmla="*/ 46 w 46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26">
                  <a:moveTo>
                    <a:pt x="0" y="126"/>
                  </a:moveTo>
                  <a:lnTo>
                    <a:pt x="2" y="117"/>
                  </a:lnTo>
                  <a:lnTo>
                    <a:pt x="5" y="110"/>
                  </a:lnTo>
                  <a:lnTo>
                    <a:pt x="6" y="101"/>
                  </a:lnTo>
                  <a:lnTo>
                    <a:pt x="9" y="93"/>
                  </a:lnTo>
                  <a:lnTo>
                    <a:pt x="11" y="85"/>
                  </a:lnTo>
                  <a:lnTo>
                    <a:pt x="14" y="77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23" y="53"/>
                  </a:lnTo>
                  <a:lnTo>
                    <a:pt x="26" y="46"/>
                  </a:lnTo>
                  <a:lnTo>
                    <a:pt x="29" y="39"/>
                  </a:lnTo>
                  <a:lnTo>
                    <a:pt x="32" y="31"/>
                  </a:lnTo>
                  <a:lnTo>
                    <a:pt x="34" y="24"/>
                  </a:lnTo>
                  <a:lnTo>
                    <a:pt x="39" y="15"/>
                  </a:lnTo>
                  <a:lnTo>
                    <a:pt x="42" y="7"/>
                  </a:lnTo>
                  <a:lnTo>
                    <a:pt x="4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3" name="Freeform 252"/>
            <p:cNvSpPr>
              <a:spLocks noChangeAspect="1"/>
            </p:cNvSpPr>
            <p:nvPr/>
          </p:nvSpPr>
          <p:spPr bwMode="auto">
            <a:xfrm>
              <a:off x="346" y="1191"/>
              <a:ext cx="3" cy="5"/>
            </a:xfrm>
            <a:custGeom>
              <a:avLst/>
              <a:gdLst>
                <a:gd name="T0" fmla="*/ 0 w 5"/>
                <a:gd name="T1" fmla="*/ 1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1 h 9"/>
                <a:gd name="T8" fmla="*/ 0 w 5"/>
                <a:gd name="T9" fmla="*/ 1 h 9"/>
                <a:gd name="T10" fmla="*/ 0 w 5"/>
                <a:gd name="T11" fmla="*/ 1 h 9"/>
                <a:gd name="T12" fmla="*/ 0 w 5"/>
                <a:gd name="T13" fmla="*/ 1 h 9"/>
                <a:gd name="T14" fmla="*/ 0 w 5"/>
                <a:gd name="T15" fmla="*/ 1 h 9"/>
                <a:gd name="T16" fmla="*/ 1 w 5"/>
                <a:gd name="T17" fmla="*/ 1 h 9"/>
                <a:gd name="T18" fmla="*/ 1 w 5"/>
                <a:gd name="T19" fmla="*/ 1 h 9"/>
                <a:gd name="T20" fmla="*/ 1 w 5"/>
                <a:gd name="T21" fmla="*/ 1 h 9"/>
                <a:gd name="T22" fmla="*/ 1 w 5"/>
                <a:gd name="T23" fmla="*/ 1 h 9"/>
                <a:gd name="T24" fmla="*/ 1 w 5"/>
                <a:gd name="T25" fmla="*/ 1 h 9"/>
                <a:gd name="T26" fmla="*/ 1 w 5"/>
                <a:gd name="T27" fmla="*/ 1 h 9"/>
                <a:gd name="T28" fmla="*/ 1 w 5"/>
                <a:gd name="T29" fmla="*/ 1 h 9"/>
                <a:gd name="T30" fmla="*/ 1 w 5"/>
                <a:gd name="T31" fmla="*/ 1 h 9"/>
                <a:gd name="T32" fmla="*/ 1 w 5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9"/>
                <a:gd name="T53" fmla="*/ 5 w 5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4" name="Freeform 253"/>
            <p:cNvSpPr>
              <a:spLocks noChangeAspect="1"/>
            </p:cNvSpPr>
            <p:nvPr/>
          </p:nvSpPr>
          <p:spPr bwMode="auto">
            <a:xfrm>
              <a:off x="349" y="1128"/>
              <a:ext cx="47" cy="63"/>
            </a:xfrm>
            <a:custGeom>
              <a:avLst/>
              <a:gdLst>
                <a:gd name="T0" fmla="*/ 0 w 86"/>
                <a:gd name="T1" fmla="*/ 1 h 114"/>
                <a:gd name="T2" fmla="*/ 1 w 86"/>
                <a:gd name="T3" fmla="*/ 1 h 114"/>
                <a:gd name="T4" fmla="*/ 1 w 86"/>
                <a:gd name="T5" fmla="*/ 1 h 114"/>
                <a:gd name="T6" fmla="*/ 1 w 86"/>
                <a:gd name="T7" fmla="*/ 1 h 114"/>
                <a:gd name="T8" fmla="*/ 1 w 86"/>
                <a:gd name="T9" fmla="*/ 1 h 114"/>
                <a:gd name="T10" fmla="*/ 1 w 86"/>
                <a:gd name="T11" fmla="*/ 1 h 114"/>
                <a:gd name="T12" fmla="*/ 1 w 86"/>
                <a:gd name="T13" fmla="*/ 1 h 114"/>
                <a:gd name="T14" fmla="*/ 1 w 86"/>
                <a:gd name="T15" fmla="*/ 1 h 114"/>
                <a:gd name="T16" fmla="*/ 1 w 86"/>
                <a:gd name="T17" fmla="*/ 1 h 114"/>
                <a:gd name="T18" fmla="*/ 1 w 86"/>
                <a:gd name="T19" fmla="*/ 1 h 114"/>
                <a:gd name="T20" fmla="*/ 1 w 86"/>
                <a:gd name="T21" fmla="*/ 1 h 114"/>
                <a:gd name="T22" fmla="*/ 1 w 86"/>
                <a:gd name="T23" fmla="*/ 1 h 114"/>
                <a:gd name="T24" fmla="*/ 1 w 86"/>
                <a:gd name="T25" fmla="*/ 1 h 114"/>
                <a:gd name="T26" fmla="*/ 1 w 86"/>
                <a:gd name="T27" fmla="*/ 1 h 114"/>
                <a:gd name="T28" fmla="*/ 1 w 86"/>
                <a:gd name="T29" fmla="*/ 1 h 114"/>
                <a:gd name="T30" fmla="*/ 1 w 86"/>
                <a:gd name="T31" fmla="*/ 1 h 114"/>
                <a:gd name="T32" fmla="*/ 1 w 86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114"/>
                <a:gd name="T53" fmla="*/ 86 w 86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114">
                  <a:moveTo>
                    <a:pt x="0" y="114"/>
                  </a:moveTo>
                  <a:lnTo>
                    <a:pt x="3" y="107"/>
                  </a:lnTo>
                  <a:lnTo>
                    <a:pt x="7" y="99"/>
                  </a:lnTo>
                  <a:lnTo>
                    <a:pt x="12" y="92"/>
                  </a:lnTo>
                  <a:lnTo>
                    <a:pt x="18" y="85"/>
                  </a:lnTo>
                  <a:lnTo>
                    <a:pt x="22" y="76"/>
                  </a:lnTo>
                  <a:lnTo>
                    <a:pt x="28" y="70"/>
                  </a:lnTo>
                  <a:lnTo>
                    <a:pt x="32" y="62"/>
                  </a:lnTo>
                  <a:lnTo>
                    <a:pt x="38" y="55"/>
                  </a:lnTo>
                  <a:lnTo>
                    <a:pt x="44" y="48"/>
                  </a:lnTo>
                  <a:lnTo>
                    <a:pt x="49" y="40"/>
                  </a:lnTo>
                  <a:lnTo>
                    <a:pt x="55" y="33"/>
                  </a:lnTo>
                  <a:lnTo>
                    <a:pt x="60" y="27"/>
                  </a:lnTo>
                  <a:lnTo>
                    <a:pt x="68" y="19"/>
                  </a:lnTo>
                  <a:lnTo>
                    <a:pt x="74" y="13"/>
                  </a:lnTo>
                  <a:lnTo>
                    <a:pt x="80" y="6"/>
                  </a:lnTo>
                  <a:lnTo>
                    <a:pt x="86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5" name="Freeform 254"/>
            <p:cNvSpPr>
              <a:spLocks noChangeAspect="1"/>
            </p:cNvSpPr>
            <p:nvPr/>
          </p:nvSpPr>
          <p:spPr bwMode="auto">
            <a:xfrm>
              <a:off x="396" y="1089"/>
              <a:ext cx="43" cy="39"/>
            </a:xfrm>
            <a:custGeom>
              <a:avLst/>
              <a:gdLst>
                <a:gd name="T0" fmla="*/ 0 w 77"/>
                <a:gd name="T1" fmla="*/ 1 h 71"/>
                <a:gd name="T2" fmla="*/ 1 w 77"/>
                <a:gd name="T3" fmla="*/ 1 h 71"/>
                <a:gd name="T4" fmla="*/ 1 w 77"/>
                <a:gd name="T5" fmla="*/ 1 h 71"/>
                <a:gd name="T6" fmla="*/ 1 w 77"/>
                <a:gd name="T7" fmla="*/ 1 h 71"/>
                <a:gd name="T8" fmla="*/ 1 w 77"/>
                <a:gd name="T9" fmla="*/ 1 h 71"/>
                <a:gd name="T10" fmla="*/ 1 w 77"/>
                <a:gd name="T11" fmla="*/ 1 h 71"/>
                <a:gd name="T12" fmla="*/ 1 w 77"/>
                <a:gd name="T13" fmla="*/ 1 h 71"/>
                <a:gd name="T14" fmla="*/ 1 w 77"/>
                <a:gd name="T15" fmla="*/ 1 h 71"/>
                <a:gd name="T16" fmla="*/ 1 w 77"/>
                <a:gd name="T17" fmla="*/ 1 h 71"/>
                <a:gd name="T18" fmla="*/ 1 w 77"/>
                <a:gd name="T19" fmla="*/ 1 h 71"/>
                <a:gd name="T20" fmla="*/ 1 w 77"/>
                <a:gd name="T21" fmla="*/ 1 h 71"/>
                <a:gd name="T22" fmla="*/ 1 w 77"/>
                <a:gd name="T23" fmla="*/ 1 h 71"/>
                <a:gd name="T24" fmla="*/ 1 w 77"/>
                <a:gd name="T25" fmla="*/ 1 h 71"/>
                <a:gd name="T26" fmla="*/ 1 w 77"/>
                <a:gd name="T27" fmla="*/ 1 h 71"/>
                <a:gd name="T28" fmla="*/ 1 w 77"/>
                <a:gd name="T29" fmla="*/ 1 h 71"/>
                <a:gd name="T30" fmla="*/ 1 w 77"/>
                <a:gd name="T31" fmla="*/ 1 h 71"/>
                <a:gd name="T32" fmla="*/ 1 w 77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1"/>
                <a:gd name="T53" fmla="*/ 77 w 7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1">
                  <a:moveTo>
                    <a:pt x="0" y="71"/>
                  </a:moveTo>
                  <a:lnTo>
                    <a:pt x="6" y="67"/>
                  </a:lnTo>
                  <a:lnTo>
                    <a:pt x="10" y="62"/>
                  </a:lnTo>
                  <a:lnTo>
                    <a:pt x="14" y="58"/>
                  </a:lnTo>
                  <a:lnTo>
                    <a:pt x="20" y="53"/>
                  </a:lnTo>
                  <a:lnTo>
                    <a:pt x="25" y="49"/>
                  </a:lnTo>
                  <a:lnTo>
                    <a:pt x="29" y="44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71" y="4"/>
                  </a:lnTo>
                  <a:lnTo>
                    <a:pt x="77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6" name="Freeform 255"/>
            <p:cNvSpPr>
              <a:spLocks noChangeAspect="1"/>
            </p:cNvSpPr>
            <p:nvPr/>
          </p:nvSpPr>
          <p:spPr bwMode="auto">
            <a:xfrm>
              <a:off x="439" y="1089"/>
              <a:ext cx="13" cy="4"/>
            </a:xfrm>
            <a:custGeom>
              <a:avLst/>
              <a:gdLst>
                <a:gd name="T0" fmla="*/ 0 w 25"/>
                <a:gd name="T1" fmla="*/ 0 h 7"/>
                <a:gd name="T2" fmla="*/ 1 w 25"/>
                <a:gd name="T3" fmla="*/ 1 h 7"/>
                <a:gd name="T4" fmla="*/ 1 w 25"/>
                <a:gd name="T5" fmla="*/ 1 h 7"/>
                <a:gd name="T6" fmla="*/ 1 w 25"/>
                <a:gd name="T7" fmla="*/ 1 h 7"/>
                <a:gd name="T8" fmla="*/ 1 w 25"/>
                <a:gd name="T9" fmla="*/ 1 h 7"/>
                <a:gd name="T10" fmla="*/ 1 w 25"/>
                <a:gd name="T11" fmla="*/ 1 h 7"/>
                <a:gd name="T12" fmla="*/ 1 w 25"/>
                <a:gd name="T13" fmla="*/ 1 h 7"/>
                <a:gd name="T14" fmla="*/ 1 w 25"/>
                <a:gd name="T15" fmla="*/ 1 h 7"/>
                <a:gd name="T16" fmla="*/ 1 w 25"/>
                <a:gd name="T17" fmla="*/ 1 h 7"/>
                <a:gd name="T18" fmla="*/ 1 w 25"/>
                <a:gd name="T19" fmla="*/ 1 h 7"/>
                <a:gd name="T20" fmla="*/ 1 w 25"/>
                <a:gd name="T21" fmla="*/ 1 h 7"/>
                <a:gd name="T22" fmla="*/ 1 w 25"/>
                <a:gd name="T23" fmla="*/ 1 h 7"/>
                <a:gd name="T24" fmla="*/ 1 w 25"/>
                <a:gd name="T25" fmla="*/ 1 h 7"/>
                <a:gd name="T26" fmla="*/ 1 w 25"/>
                <a:gd name="T27" fmla="*/ 1 h 7"/>
                <a:gd name="T28" fmla="*/ 1 w 25"/>
                <a:gd name="T29" fmla="*/ 1 h 7"/>
                <a:gd name="T30" fmla="*/ 1 w 25"/>
                <a:gd name="T31" fmla="*/ 1 h 7"/>
                <a:gd name="T32" fmla="*/ 1 w 25"/>
                <a:gd name="T33" fmla="*/ 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7"/>
                <a:gd name="T53" fmla="*/ 25 w 2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7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5" y="7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7" name="Freeform 256"/>
            <p:cNvSpPr>
              <a:spLocks noChangeAspect="1"/>
            </p:cNvSpPr>
            <p:nvPr/>
          </p:nvSpPr>
          <p:spPr bwMode="auto">
            <a:xfrm>
              <a:off x="748" y="1092"/>
              <a:ext cx="16" cy="12"/>
            </a:xfrm>
            <a:custGeom>
              <a:avLst/>
              <a:gdLst>
                <a:gd name="T0" fmla="*/ 1 w 30"/>
                <a:gd name="T1" fmla="*/ 1 h 23"/>
                <a:gd name="T2" fmla="*/ 1 w 30"/>
                <a:gd name="T3" fmla="*/ 1 h 23"/>
                <a:gd name="T4" fmla="*/ 1 w 30"/>
                <a:gd name="T5" fmla="*/ 1 h 23"/>
                <a:gd name="T6" fmla="*/ 1 w 30"/>
                <a:gd name="T7" fmla="*/ 1 h 23"/>
                <a:gd name="T8" fmla="*/ 1 w 30"/>
                <a:gd name="T9" fmla="*/ 1 h 23"/>
                <a:gd name="T10" fmla="*/ 1 w 30"/>
                <a:gd name="T11" fmla="*/ 1 h 23"/>
                <a:gd name="T12" fmla="*/ 1 w 30"/>
                <a:gd name="T13" fmla="*/ 1 h 23"/>
                <a:gd name="T14" fmla="*/ 1 w 30"/>
                <a:gd name="T15" fmla="*/ 1 h 23"/>
                <a:gd name="T16" fmla="*/ 1 w 30"/>
                <a:gd name="T17" fmla="*/ 1 h 23"/>
                <a:gd name="T18" fmla="*/ 1 w 30"/>
                <a:gd name="T19" fmla="*/ 1 h 23"/>
                <a:gd name="T20" fmla="*/ 1 w 30"/>
                <a:gd name="T21" fmla="*/ 1 h 23"/>
                <a:gd name="T22" fmla="*/ 1 w 30"/>
                <a:gd name="T23" fmla="*/ 1 h 23"/>
                <a:gd name="T24" fmla="*/ 1 w 30"/>
                <a:gd name="T25" fmla="*/ 1 h 23"/>
                <a:gd name="T26" fmla="*/ 1 w 30"/>
                <a:gd name="T27" fmla="*/ 1 h 23"/>
                <a:gd name="T28" fmla="*/ 1 w 30"/>
                <a:gd name="T29" fmla="*/ 1 h 23"/>
                <a:gd name="T30" fmla="*/ 1 w 30"/>
                <a:gd name="T31" fmla="*/ 1 h 23"/>
                <a:gd name="T32" fmla="*/ 1 w 30"/>
                <a:gd name="T33" fmla="*/ 1 h 23"/>
                <a:gd name="T34" fmla="*/ 1 w 30"/>
                <a:gd name="T35" fmla="*/ 1 h 23"/>
                <a:gd name="T36" fmla="*/ 1 w 30"/>
                <a:gd name="T37" fmla="*/ 1 h 23"/>
                <a:gd name="T38" fmla="*/ 1 w 30"/>
                <a:gd name="T39" fmla="*/ 1 h 23"/>
                <a:gd name="T40" fmla="*/ 1 w 30"/>
                <a:gd name="T41" fmla="*/ 1 h 23"/>
                <a:gd name="T42" fmla="*/ 1 w 30"/>
                <a:gd name="T43" fmla="*/ 1 h 23"/>
                <a:gd name="T44" fmla="*/ 0 w 30"/>
                <a:gd name="T45" fmla="*/ 1 h 23"/>
                <a:gd name="T46" fmla="*/ 0 w 30"/>
                <a:gd name="T47" fmla="*/ 1 h 23"/>
                <a:gd name="T48" fmla="*/ 0 w 30"/>
                <a:gd name="T49" fmla="*/ 1 h 23"/>
                <a:gd name="T50" fmla="*/ 0 w 30"/>
                <a:gd name="T51" fmla="*/ 1 h 23"/>
                <a:gd name="T52" fmla="*/ 0 w 30"/>
                <a:gd name="T53" fmla="*/ 1 h 23"/>
                <a:gd name="T54" fmla="*/ 1 w 30"/>
                <a:gd name="T55" fmla="*/ 1 h 23"/>
                <a:gd name="T56" fmla="*/ 1 w 30"/>
                <a:gd name="T57" fmla="*/ 1 h 23"/>
                <a:gd name="T58" fmla="*/ 1 w 30"/>
                <a:gd name="T59" fmla="*/ 1 h 23"/>
                <a:gd name="T60" fmla="*/ 1 w 30"/>
                <a:gd name="T61" fmla="*/ 1 h 23"/>
                <a:gd name="T62" fmla="*/ 1 w 30"/>
                <a:gd name="T63" fmla="*/ 0 h 23"/>
                <a:gd name="T64" fmla="*/ 1 w 30"/>
                <a:gd name="T65" fmla="*/ 0 h 23"/>
                <a:gd name="T66" fmla="*/ 1 w 30"/>
                <a:gd name="T67" fmla="*/ 0 h 23"/>
                <a:gd name="T68" fmla="*/ 1 w 30"/>
                <a:gd name="T69" fmla="*/ 0 h 23"/>
                <a:gd name="T70" fmla="*/ 1 w 30"/>
                <a:gd name="T71" fmla="*/ 1 h 23"/>
                <a:gd name="T72" fmla="*/ 1 w 30"/>
                <a:gd name="T73" fmla="*/ 1 h 23"/>
                <a:gd name="T74" fmla="*/ 1 w 30"/>
                <a:gd name="T75" fmla="*/ 1 h 23"/>
                <a:gd name="T76" fmla="*/ 1 w 30"/>
                <a:gd name="T77" fmla="*/ 1 h 23"/>
                <a:gd name="T78" fmla="*/ 1 w 30"/>
                <a:gd name="T79" fmla="*/ 1 h 23"/>
                <a:gd name="T80" fmla="*/ 1 w 30"/>
                <a:gd name="T81" fmla="*/ 1 h 23"/>
                <a:gd name="T82" fmla="*/ 1 w 30"/>
                <a:gd name="T83" fmla="*/ 1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23"/>
                <a:gd name="T128" fmla="*/ 30 w 30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23">
                  <a:moveTo>
                    <a:pt x="25" y="14"/>
                  </a:moveTo>
                  <a:lnTo>
                    <a:pt x="30" y="15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38" name="Line 257"/>
            <p:cNvSpPr>
              <a:spLocks noChangeAspect="1" noChangeShapeType="1"/>
            </p:cNvSpPr>
            <p:nvPr/>
          </p:nvSpPr>
          <p:spPr bwMode="auto">
            <a:xfrm>
              <a:off x="762" y="1099"/>
              <a:ext cx="2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639" name="Freeform 258"/>
            <p:cNvSpPr>
              <a:spLocks noChangeAspect="1"/>
            </p:cNvSpPr>
            <p:nvPr/>
          </p:nvSpPr>
          <p:spPr bwMode="auto">
            <a:xfrm>
              <a:off x="760" y="1100"/>
              <a:ext cx="4" cy="3"/>
            </a:xfrm>
            <a:custGeom>
              <a:avLst/>
              <a:gdLst>
                <a:gd name="T0" fmla="*/ 1 w 8"/>
                <a:gd name="T1" fmla="*/ 0 h 6"/>
                <a:gd name="T2" fmla="*/ 1 w 8"/>
                <a:gd name="T3" fmla="*/ 0 h 6"/>
                <a:gd name="T4" fmla="*/ 1 w 8"/>
                <a:gd name="T5" fmla="*/ 1 h 6"/>
                <a:gd name="T6" fmla="*/ 1 w 8"/>
                <a:gd name="T7" fmla="*/ 1 h 6"/>
                <a:gd name="T8" fmla="*/ 1 w 8"/>
                <a:gd name="T9" fmla="*/ 1 h 6"/>
                <a:gd name="T10" fmla="*/ 1 w 8"/>
                <a:gd name="T11" fmla="*/ 1 h 6"/>
                <a:gd name="T12" fmla="*/ 1 w 8"/>
                <a:gd name="T13" fmla="*/ 1 h 6"/>
                <a:gd name="T14" fmla="*/ 1 w 8"/>
                <a:gd name="T15" fmla="*/ 1 h 6"/>
                <a:gd name="T16" fmla="*/ 1 w 8"/>
                <a:gd name="T17" fmla="*/ 1 h 6"/>
                <a:gd name="T18" fmla="*/ 1 w 8"/>
                <a:gd name="T19" fmla="*/ 1 h 6"/>
                <a:gd name="T20" fmla="*/ 1 w 8"/>
                <a:gd name="T21" fmla="*/ 1 h 6"/>
                <a:gd name="T22" fmla="*/ 1 w 8"/>
                <a:gd name="T23" fmla="*/ 1 h 6"/>
                <a:gd name="T24" fmla="*/ 1 w 8"/>
                <a:gd name="T25" fmla="*/ 1 h 6"/>
                <a:gd name="T26" fmla="*/ 1 w 8"/>
                <a:gd name="T27" fmla="*/ 1 h 6"/>
                <a:gd name="T28" fmla="*/ 1 w 8"/>
                <a:gd name="T29" fmla="*/ 1 h 6"/>
                <a:gd name="T30" fmla="*/ 1 w 8"/>
                <a:gd name="T31" fmla="*/ 1 h 6"/>
                <a:gd name="T32" fmla="*/ 0 w 8"/>
                <a:gd name="T33" fmla="*/ 1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6"/>
                <a:gd name="T53" fmla="*/ 8 w 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6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40" name="Freeform 259"/>
            <p:cNvSpPr>
              <a:spLocks noChangeAspect="1"/>
            </p:cNvSpPr>
            <p:nvPr/>
          </p:nvSpPr>
          <p:spPr bwMode="auto">
            <a:xfrm>
              <a:off x="753" y="1103"/>
              <a:ext cx="7" cy="1"/>
            </a:xfrm>
            <a:custGeom>
              <a:avLst/>
              <a:gdLst>
                <a:gd name="T0" fmla="*/ 1 w 13"/>
                <a:gd name="T1" fmla="*/ 0 h 3"/>
                <a:gd name="T2" fmla="*/ 1 w 13"/>
                <a:gd name="T3" fmla="*/ 0 h 3"/>
                <a:gd name="T4" fmla="*/ 1 w 13"/>
                <a:gd name="T5" fmla="*/ 0 h 3"/>
                <a:gd name="T6" fmla="*/ 1 w 13"/>
                <a:gd name="T7" fmla="*/ 0 h 3"/>
                <a:gd name="T8" fmla="*/ 1 w 13"/>
                <a:gd name="T9" fmla="*/ 0 h 3"/>
                <a:gd name="T10" fmla="*/ 1 w 13"/>
                <a:gd name="T11" fmla="*/ 0 h 3"/>
                <a:gd name="T12" fmla="*/ 1 w 13"/>
                <a:gd name="T13" fmla="*/ 0 h 3"/>
                <a:gd name="T14" fmla="*/ 1 w 13"/>
                <a:gd name="T15" fmla="*/ 0 h 3"/>
                <a:gd name="T16" fmla="*/ 1 w 13"/>
                <a:gd name="T17" fmla="*/ 0 h 3"/>
                <a:gd name="T18" fmla="*/ 1 w 13"/>
                <a:gd name="T19" fmla="*/ 0 h 3"/>
                <a:gd name="T20" fmla="*/ 1 w 13"/>
                <a:gd name="T21" fmla="*/ 0 h 3"/>
                <a:gd name="T22" fmla="*/ 1 w 13"/>
                <a:gd name="T23" fmla="*/ 0 h 3"/>
                <a:gd name="T24" fmla="*/ 1 w 13"/>
                <a:gd name="T25" fmla="*/ 0 h 3"/>
                <a:gd name="T26" fmla="*/ 1 w 13"/>
                <a:gd name="T27" fmla="*/ 0 h 3"/>
                <a:gd name="T28" fmla="*/ 1 w 13"/>
                <a:gd name="T29" fmla="*/ 0 h 3"/>
                <a:gd name="T30" fmla="*/ 0 w 13"/>
                <a:gd name="T31" fmla="*/ 0 h 3"/>
                <a:gd name="T32" fmla="*/ 0 w 13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3"/>
                <a:gd name="T53" fmla="*/ 13 w 1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3">
                  <a:moveTo>
                    <a:pt x="13" y="1"/>
                  </a:moveTo>
                  <a:lnTo>
                    <a:pt x="13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41" name="Freeform 260"/>
            <p:cNvSpPr>
              <a:spLocks noChangeAspect="1"/>
            </p:cNvSpPr>
            <p:nvPr/>
          </p:nvSpPr>
          <p:spPr bwMode="auto">
            <a:xfrm>
              <a:off x="748" y="1095"/>
              <a:ext cx="5" cy="8"/>
            </a:xfrm>
            <a:custGeom>
              <a:avLst/>
              <a:gdLst>
                <a:gd name="T0" fmla="*/ 1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1 h 14"/>
                <a:gd name="T12" fmla="*/ 1 w 9"/>
                <a:gd name="T13" fmla="*/ 1 h 14"/>
                <a:gd name="T14" fmla="*/ 1 w 9"/>
                <a:gd name="T15" fmla="*/ 1 h 14"/>
                <a:gd name="T16" fmla="*/ 1 w 9"/>
                <a:gd name="T17" fmla="*/ 1 h 14"/>
                <a:gd name="T18" fmla="*/ 1 w 9"/>
                <a:gd name="T19" fmla="*/ 1 h 14"/>
                <a:gd name="T20" fmla="*/ 1 w 9"/>
                <a:gd name="T21" fmla="*/ 1 h 14"/>
                <a:gd name="T22" fmla="*/ 0 w 9"/>
                <a:gd name="T23" fmla="*/ 1 h 14"/>
                <a:gd name="T24" fmla="*/ 0 w 9"/>
                <a:gd name="T25" fmla="*/ 1 h 14"/>
                <a:gd name="T26" fmla="*/ 0 w 9"/>
                <a:gd name="T27" fmla="*/ 1 h 14"/>
                <a:gd name="T28" fmla="*/ 0 w 9"/>
                <a:gd name="T29" fmla="*/ 1 h 14"/>
                <a:gd name="T30" fmla="*/ 0 w 9"/>
                <a:gd name="T31" fmla="*/ 1 h 14"/>
                <a:gd name="T32" fmla="*/ 0 w 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4"/>
                <a:gd name="T53" fmla="*/ 9 w 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4">
                  <a:moveTo>
                    <a:pt x="9" y="14"/>
                  </a:moveTo>
                  <a:lnTo>
                    <a:pt x="8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42" name="Freeform 261"/>
            <p:cNvSpPr>
              <a:spLocks noChangeAspect="1"/>
            </p:cNvSpPr>
            <p:nvPr/>
          </p:nvSpPr>
          <p:spPr bwMode="auto">
            <a:xfrm>
              <a:off x="748" y="1092"/>
              <a:ext cx="3" cy="3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0 w 5"/>
                <a:gd name="T7" fmla="*/ 1 h 6"/>
                <a:gd name="T8" fmla="*/ 0 w 5"/>
                <a:gd name="T9" fmla="*/ 1 h 6"/>
                <a:gd name="T10" fmla="*/ 1 w 5"/>
                <a:gd name="T11" fmla="*/ 1 h 6"/>
                <a:gd name="T12" fmla="*/ 1 w 5"/>
                <a:gd name="T13" fmla="*/ 1 h 6"/>
                <a:gd name="T14" fmla="*/ 1 w 5"/>
                <a:gd name="T15" fmla="*/ 1 h 6"/>
                <a:gd name="T16" fmla="*/ 1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1 w 5"/>
                <a:gd name="T23" fmla="*/ 1 h 6"/>
                <a:gd name="T24" fmla="*/ 1 w 5"/>
                <a:gd name="T25" fmla="*/ 0 h 6"/>
                <a:gd name="T26" fmla="*/ 1 w 5"/>
                <a:gd name="T27" fmla="*/ 0 h 6"/>
                <a:gd name="T28" fmla="*/ 1 w 5"/>
                <a:gd name="T29" fmla="*/ 0 h 6"/>
                <a:gd name="T30" fmla="*/ 1 w 5"/>
                <a:gd name="T31" fmla="*/ 0 h 6"/>
                <a:gd name="T32" fmla="*/ 1 w 5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6"/>
                <a:gd name="T53" fmla="*/ 5 w 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6">
                  <a:moveTo>
                    <a:pt x="0" y="6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43" name="Freeform 262"/>
            <p:cNvSpPr>
              <a:spLocks noChangeAspect="1"/>
            </p:cNvSpPr>
            <p:nvPr/>
          </p:nvSpPr>
          <p:spPr bwMode="auto">
            <a:xfrm>
              <a:off x="751" y="1092"/>
              <a:ext cx="11" cy="7"/>
            </a:xfrm>
            <a:custGeom>
              <a:avLst/>
              <a:gdLst>
                <a:gd name="T0" fmla="*/ 0 w 20"/>
                <a:gd name="T1" fmla="*/ 0 h 14"/>
                <a:gd name="T2" fmla="*/ 1 w 20"/>
                <a:gd name="T3" fmla="*/ 0 h 14"/>
                <a:gd name="T4" fmla="*/ 1 w 20"/>
                <a:gd name="T5" fmla="*/ 0 h 14"/>
                <a:gd name="T6" fmla="*/ 1 w 20"/>
                <a:gd name="T7" fmla="*/ 0 h 14"/>
                <a:gd name="T8" fmla="*/ 1 w 20"/>
                <a:gd name="T9" fmla="*/ 1 h 14"/>
                <a:gd name="T10" fmla="*/ 1 w 20"/>
                <a:gd name="T11" fmla="*/ 1 h 14"/>
                <a:gd name="T12" fmla="*/ 1 w 20"/>
                <a:gd name="T13" fmla="*/ 1 h 14"/>
                <a:gd name="T14" fmla="*/ 1 w 20"/>
                <a:gd name="T15" fmla="*/ 1 h 14"/>
                <a:gd name="T16" fmla="*/ 1 w 20"/>
                <a:gd name="T17" fmla="*/ 1 h 14"/>
                <a:gd name="T18" fmla="*/ 1 w 20"/>
                <a:gd name="T19" fmla="*/ 1 h 14"/>
                <a:gd name="T20" fmla="*/ 1 w 20"/>
                <a:gd name="T21" fmla="*/ 1 h 14"/>
                <a:gd name="T22" fmla="*/ 1 w 20"/>
                <a:gd name="T23" fmla="*/ 1 h 14"/>
                <a:gd name="T24" fmla="*/ 1 w 20"/>
                <a:gd name="T25" fmla="*/ 1 h 14"/>
                <a:gd name="T26" fmla="*/ 1 w 20"/>
                <a:gd name="T27" fmla="*/ 1 h 14"/>
                <a:gd name="T28" fmla="*/ 1 w 20"/>
                <a:gd name="T29" fmla="*/ 1 h 14"/>
                <a:gd name="T30" fmla="*/ 1 w 20"/>
                <a:gd name="T31" fmla="*/ 1 h 14"/>
                <a:gd name="T32" fmla="*/ 1 w 20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4"/>
                <a:gd name="T53" fmla="*/ 20 w 20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4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0" y="14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6389" name="Picture 2" descr="https://encrypted-tbn3.gstatic.com/images?q=tbn:ANd9GcQcMIR-KBDXU70XnX3LwQir9DcO2Y4phB8JRf-n4vxq6N13MI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347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4932363" cy="1196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4000">
                <a:latin typeface="Sylfaen" pitchFamily="18" charset="0"/>
              </a:rPr>
              <a:t>  Evolución TDAH 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468313" y="1628775"/>
            <a:ext cx="1587" cy="4752975"/>
          </a:xfrm>
          <a:prstGeom prst="line">
            <a:avLst/>
          </a:prstGeom>
          <a:noFill/>
          <a:ln w="63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57200" y="6381750"/>
            <a:ext cx="8686800" cy="47625"/>
          </a:xfrm>
          <a:prstGeom prst="line">
            <a:avLst/>
          </a:prstGeom>
          <a:noFill/>
          <a:ln w="63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39750" y="2060575"/>
            <a:ext cx="8459788" cy="1079500"/>
          </a:xfrm>
          <a:prstGeom prst="rightArrow">
            <a:avLst>
              <a:gd name="adj1" fmla="val 50000"/>
              <a:gd name="adj2" fmla="val 195919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750" y="3429000"/>
            <a:ext cx="6119813" cy="10795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9750" y="4941888"/>
            <a:ext cx="4032250" cy="1079500"/>
          </a:xfrm>
          <a:prstGeom prst="rightArrow">
            <a:avLst>
              <a:gd name="adj1" fmla="val 50000"/>
              <a:gd name="adj2" fmla="val 9338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49263" y="2233613"/>
            <a:ext cx="28765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s-ES" sz="2800" b="1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en-GB" altLang="es-ES" sz="4000" b="1">
                <a:solidFill>
                  <a:srgbClr val="FFFFFF"/>
                </a:solidFill>
                <a:latin typeface="Arial" pitchFamily="34" charset="0"/>
              </a:rPr>
              <a:t>Inatención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19125" y="3651250"/>
            <a:ext cx="29622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6600"/>
              </a:buClr>
              <a:buSzPct val="100000"/>
              <a:buFont typeface="Arial" pitchFamily="34" charset="0"/>
              <a:buNone/>
            </a:pPr>
            <a:r>
              <a:rPr lang="en-GB" altLang="es-ES" sz="3600" b="1">
                <a:solidFill>
                  <a:srgbClr val="006600"/>
                </a:solidFill>
                <a:latin typeface="Arial" pitchFamily="34" charset="0"/>
              </a:rPr>
              <a:t>Impulsividad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8313" y="5164138"/>
            <a:ext cx="3455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99"/>
              </a:buClr>
              <a:buSzPct val="100000"/>
              <a:buFont typeface="Arial" pitchFamily="34" charset="0"/>
              <a:buNone/>
            </a:pPr>
            <a:r>
              <a:rPr lang="en-GB" altLang="es-ES" sz="3600" b="1">
                <a:solidFill>
                  <a:srgbClr val="000099"/>
                </a:solidFill>
                <a:latin typeface="Arial" pitchFamily="34" charset="0"/>
              </a:rPr>
              <a:t>Hiperactividad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419475" y="6438900"/>
            <a:ext cx="1874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s-ES" sz="2800" b="1">
                <a:solidFill>
                  <a:srgbClr val="FFFFFF"/>
                </a:solidFill>
                <a:latin typeface="Arial" pitchFamily="34" charset="0"/>
              </a:rPr>
              <a:t>Edad</a:t>
            </a:r>
          </a:p>
        </p:txBody>
      </p:sp>
      <p:pic>
        <p:nvPicPr>
          <p:cNvPr id="17420" name="Picture 12" descr="animadolog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21971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/>
          </p:cNvSpPr>
          <p:nvPr/>
        </p:nvSpPr>
        <p:spPr bwMode="auto">
          <a:xfrm>
            <a:off x="2209800" y="57150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50825" y="1989138"/>
            <a:ext cx="8893175" cy="2501900"/>
          </a:xfrm>
          <a:prstGeom prst="rightArrow">
            <a:avLst>
              <a:gd name="adj1" fmla="val 50000"/>
              <a:gd name="adj2" fmla="val 88864"/>
            </a:avLst>
          </a:prstGeom>
          <a:solidFill>
            <a:srgbClr val="FFCC00"/>
          </a:solidFill>
          <a:ln w="76327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2990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Trastorno por déficit de 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atención e hiperactividad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2924175"/>
            <a:ext cx="184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400" b="1" i="1" u="sng">
                <a:solidFill>
                  <a:srgbClr val="FF0000"/>
                </a:solidFill>
                <a:latin typeface="Arial" pitchFamily="34" charset="0"/>
              </a:rPr>
              <a:t>Pre-escolar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1413" y="3357563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400" b="1" i="1" u="sng">
                <a:solidFill>
                  <a:srgbClr val="FF0000"/>
                </a:solidFill>
                <a:latin typeface="Arial" pitchFamily="34" charset="0"/>
              </a:rPr>
              <a:t>Escolar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95738" y="2852738"/>
            <a:ext cx="199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400" b="1" i="1" u="sng">
                <a:solidFill>
                  <a:srgbClr val="FF0000"/>
                </a:solidFill>
                <a:latin typeface="Arial" pitchFamily="34" charset="0"/>
              </a:rPr>
              <a:t>Adolescente</a:t>
            </a: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6877050" y="2852738"/>
            <a:ext cx="16287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Adulto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03350" y="4221163"/>
            <a:ext cx="324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GB" altLang="es-ES" sz="2000">
                <a:latin typeface="Arial" pitchFamily="34" charset="0"/>
              </a:rPr>
              <a:t>Trastorno por déficit de 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atención e hiperactividad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419475" y="404813"/>
            <a:ext cx="33972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Trastorno por déficit de 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atención e hiperactividad</a:t>
            </a:r>
          </a:p>
          <a:p>
            <a:pPr eaLnBrk="1" hangingPunct="1">
              <a:buClr>
                <a:srgbClr val="FFFF00"/>
              </a:buClr>
              <a:buSzPct val="100000"/>
              <a:buFont typeface="Arial" pitchFamily="34" charset="0"/>
              <a:buNone/>
            </a:pPr>
            <a:endParaRPr lang="en-GB" altLang="es-ES" sz="2000">
              <a:latin typeface="Arial" pitchFamily="34" charset="0"/>
            </a:endParaRPr>
          </a:p>
          <a:p>
            <a:pPr eaLnBrk="1" hangingPunct="1">
              <a:buClr>
                <a:srgbClr val="99FF33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Trastorno límite</a:t>
            </a:r>
          </a:p>
          <a:p>
            <a:pPr eaLnBrk="1" hangingPunct="1">
              <a:buClr>
                <a:srgbClr val="99FF33"/>
              </a:buClr>
              <a:buSzPct val="100000"/>
              <a:buFont typeface="Arial" pitchFamily="34" charset="0"/>
              <a:buNone/>
            </a:pPr>
            <a:r>
              <a:rPr lang="en-GB" altLang="es-ES" sz="2000">
                <a:latin typeface="Arial" pitchFamily="34" charset="0"/>
              </a:rPr>
              <a:t>Trastorno disocial, etc.</a:t>
            </a:r>
          </a:p>
          <a:p>
            <a:pPr eaLnBrk="1" hangingPunct="1">
              <a:buClr>
                <a:srgbClr val="99FF33"/>
              </a:buClr>
              <a:buSzPct val="100000"/>
              <a:buFont typeface="Arial" pitchFamily="34" charset="0"/>
              <a:buNone/>
            </a:pPr>
            <a:endParaRPr lang="en-GB" altLang="es-ES" sz="2000">
              <a:latin typeface="Arial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300788" y="4797425"/>
            <a:ext cx="28432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000" b="1">
                <a:latin typeface="Arial" pitchFamily="34" charset="0"/>
              </a:rPr>
              <a:t>Trastorno límite</a:t>
            </a: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000" b="1">
                <a:latin typeface="Arial" pitchFamily="34" charset="0"/>
              </a:rPr>
              <a:t>Trastorno antisocial</a:t>
            </a: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000" b="1">
                <a:latin typeface="Arial" pitchFamily="34" charset="0"/>
              </a:rPr>
              <a:t>Trastorno borderline</a:t>
            </a: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000" b="1">
                <a:latin typeface="Arial" pitchFamily="34" charset="0"/>
              </a:rPr>
              <a:t>Drogodependiente</a:t>
            </a:r>
          </a:p>
          <a:p>
            <a:pPr eaLnBrk="1" hangingPunct="1">
              <a:buClr>
                <a:srgbClr val="FF0000"/>
              </a:buClr>
              <a:buSzPct val="100000"/>
              <a:buFont typeface="Arial" pitchFamily="34" charset="0"/>
              <a:buNone/>
            </a:pPr>
            <a:r>
              <a:rPr lang="en-GB" altLang="es-ES" sz="2000" b="1">
                <a:latin typeface="Arial" pitchFamily="34" charset="0"/>
              </a:rPr>
              <a:t>Etc.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619250" y="2276475"/>
            <a:ext cx="1588" cy="236538"/>
          </a:xfrm>
          <a:prstGeom prst="line">
            <a:avLst/>
          </a:prstGeom>
          <a:noFill/>
          <a:ln w="5076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987675" y="3933825"/>
            <a:ext cx="1588" cy="227013"/>
          </a:xfrm>
          <a:prstGeom prst="line">
            <a:avLst/>
          </a:prstGeom>
          <a:noFill/>
          <a:ln w="5076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7885113" y="4076700"/>
            <a:ext cx="1587" cy="576263"/>
          </a:xfrm>
          <a:prstGeom prst="line">
            <a:avLst/>
          </a:prstGeom>
          <a:noFill/>
          <a:ln w="5076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4716463" y="1916113"/>
            <a:ext cx="1587" cy="503237"/>
          </a:xfrm>
          <a:prstGeom prst="line">
            <a:avLst/>
          </a:prstGeom>
          <a:noFill/>
          <a:ln w="5076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468313" y="188913"/>
            <a:ext cx="8218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 marL="341313" indent="-341313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Clr>
                <a:srgbClr val="008000"/>
              </a:buClr>
              <a:buSzPct val="100000"/>
              <a:buFont typeface="Arial" pitchFamily="34" charset="0"/>
              <a:buNone/>
            </a:pPr>
            <a:endParaRPr lang="en-GB" altLang="es-ES" sz="6000" b="1">
              <a:solidFill>
                <a:srgbClr val="008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blackWhite">
          <a:xfrm>
            <a:off x="1331913" y="1773238"/>
            <a:ext cx="74564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altLang="es-ES" sz="7200" b="1">
                <a:solidFill>
                  <a:srgbClr val="C7B20C"/>
                </a:solidFill>
                <a:latin typeface="Helvetica Neue"/>
                <a:ea typeface="Helvetica Neue"/>
                <a:cs typeface="Helvetica Neue"/>
              </a:rPr>
              <a:t>Epidemiología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728788"/>
          </a:xfrm>
        </p:spPr>
        <p:txBody>
          <a:bodyPr/>
          <a:lstStyle/>
          <a:p>
            <a:pPr algn="ctr">
              <a:defRPr/>
            </a:pPr>
            <a:r>
              <a:rPr lang="es-ES" altLang="es-ES" sz="3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Helvetica 75 Bold"/>
                <a:ea typeface="Helvetica 75 Bold"/>
                <a:cs typeface="Helvetica 75 Bold"/>
              </a:rPr>
              <a:t>La tasa mundial de prevalencia está entre el 3% y el 7%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9914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0825" y="6308725"/>
            <a:ext cx="8497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ES" b="1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 45 Light"/>
                <a:ea typeface="Helvetica 45 Light"/>
                <a:cs typeface="Helvetica 45 Light"/>
              </a:rPr>
              <a:t>El 50% continuarán con síntomas en la adolescencia y vida adulta</a:t>
            </a:r>
            <a:r>
              <a:rPr lang="es-ES" altLang="es-ES" dirty="0">
                <a:solidFill>
                  <a:srgbClr val="000000"/>
                </a:solidFill>
                <a:latin typeface="Helvetica 45 Light"/>
                <a:ea typeface="Helvetica 45 Light"/>
                <a:cs typeface="Helvetica 45 Ligh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42988" y="258763"/>
            <a:ext cx="75612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s-ES" altLang="es-ES" sz="4000">
                <a:latin typeface="Helvetica 75 Bold"/>
                <a:ea typeface="Helvetica 75 Bold"/>
                <a:cs typeface="Helvetica 75 Bold"/>
              </a:rPr>
              <a:t>Causas y mecanismos</a:t>
            </a:r>
            <a:br>
              <a:rPr lang="es-ES" altLang="es-ES" sz="4000">
                <a:latin typeface="Helvetica 75 Bold"/>
                <a:ea typeface="Helvetica 75 Bold"/>
                <a:cs typeface="Helvetica 75 Bold"/>
              </a:rPr>
            </a:br>
            <a:r>
              <a:rPr lang="es-ES" altLang="es-ES" sz="4000">
                <a:latin typeface="Helvetica 75 Bold"/>
                <a:ea typeface="Helvetica 75 Bold"/>
                <a:cs typeface="Helvetica 75 Bold"/>
              </a:rPr>
              <a:t>del TDAH</a:t>
            </a:r>
          </a:p>
        </p:txBody>
      </p:sp>
      <p:sp>
        <p:nvSpPr>
          <p:cNvPr id="21507" name="Text Box 22"/>
          <p:cNvSpPr txBox="1">
            <a:spLocks noChangeAspect="1" noChangeArrowheads="1"/>
          </p:cNvSpPr>
          <p:nvPr/>
        </p:nvSpPr>
        <p:spPr bwMode="blackWhite">
          <a:xfrm>
            <a:off x="7092950" y="3068638"/>
            <a:ext cx="158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Factores ambientales</a:t>
            </a:r>
          </a:p>
        </p:txBody>
      </p:sp>
      <p:sp>
        <p:nvSpPr>
          <p:cNvPr id="21508" name="Text Box 24"/>
          <p:cNvSpPr txBox="1">
            <a:spLocks noChangeAspect="1" noChangeArrowheads="1"/>
          </p:cNvSpPr>
          <p:nvPr/>
        </p:nvSpPr>
        <p:spPr bwMode="blackWhite">
          <a:xfrm>
            <a:off x="6659563" y="544512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Factores</a:t>
            </a:r>
            <a:br>
              <a:rPr lang="es-ES_tradnl" altLang="es-ES">
                <a:latin typeface="Helvetica 45 Light"/>
                <a:ea typeface="Helvetica 45 Light"/>
                <a:cs typeface="Helvetica 45 Light"/>
              </a:rPr>
            </a:b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neuroquímicos</a:t>
            </a:r>
          </a:p>
        </p:txBody>
      </p:sp>
      <p:sp>
        <p:nvSpPr>
          <p:cNvPr id="21509" name="Text Box 32"/>
          <p:cNvSpPr txBox="1">
            <a:spLocks noChangeAspect="1" noChangeArrowheads="1"/>
          </p:cNvSpPr>
          <p:nvPr/>
        </p:nvSpPr>
        <p:spPr bwMode="blackWhite">
          <a:xfrm>
            <a:off x="1547813" y="5373688"/>
            <a:ext cx="208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Factores neuroanatómicos</a:t>
            </a:r>
          </a:p>
        </p:txBody>
      </p:sp>
      <p:pic>
        <p:nvPicPr>
          <p:cNvPr id="20" name="Picture 57" descr="dnabott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84313"/>
            <a:ext cx="1179512" cy="2381250"/>
          </a:xfrm>
          <a:prstGeom prst="rect">
            <a:avLst/>
          </a:prstGeom>
          <a:noFill/>
          <a:ln>
            <a:noFill/>
          </a:ln>
          <a:effectLst>
            <a:outerShdw blurRad="50800" dist="38100" dir="444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2775" name="Picture 9" descr="brain 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005263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24" name="Picture 4" descr="040  2007 0517 3721  Rosale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ltGray">
          <a:xfrm>
            <a:off x="5940425" y="1412875"/>
            <a:ext cx="1397000" cy="2430463"/>
          </a:xfrm>
          <a:prstGeom prst="rect">
            <a:avLst/>
          </a:prstGeom>
          <a:noFill/>
          <a:ln>
            <a:noFill/>
          </a:ln>
          <a:effectLst>
            <a:outerShdw blurRad="82550" dist="25400" dir="2700000" algn="tl" rotWithShape="0">
              <a:srgbClr val="000000">
                <a:alpha val="55000"/>
              </a:srgbClr>
            </a:outerShdw>
          </a:effectLst>
          <a:extLst/>
        </p:spPr>
      </p:pic>
      <p:sp>
        <p:nvSpPr>
          <p:cNvPr id="21513" name="Text Box 27"/>
          <p:cNvSpPr txBox="1">
            <a:spLocks noChangeAspect="1" noChangeArrowheads="1"/>
          </p:cNvSpPr>
          <p:nvPr/>
        </p:nvSpPr>
        <p:spPr bwMode="blackWhite">
          <a:xfrm>
            <a:off x="2555875" y="3141663"/>
            <a:ext cx="142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Factores genéticos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ChangeArrowheads="1"/>
          </p:cNvSpPr>
          <p:nvPr/>
        </p:nvSpPr>
        <p:spPr bwMode="blackWhite">
          <a:xfrm>
            <a:off x="1763713" y="1773238"/>
            <a:ext cx="53006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72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720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  <a:p>
            <a:pPr algn="ctr">
              <a:lnSpc>
                <a:spcPct val="90000"/>
              </a:lnSpc>
            </a:pPr>
            <a:endParaRPr lang="es-ES" altLang="es-ES" sz="11700">
              <a:solidFill>
                <a:srgbClr val="C7B20C"/>
              </a:solidFill>
              <a:latin typeface="Helvetica 75 Bold"/>
              <a:ea typeface="Helvetica 75 Bold"/>
              <a:cs typeface="Helvetica 75 Bold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White">
          <a:xfrm>
            <a:off x="1476375" y="2565400"/>
            <a:ext cx="7100888" cy="198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s-ES_tradnl" sz="6000" b="1" kern="800" spc="-300" dirty="0" smtClean="0">
                <a:solidFill>
                  <a:srgbClr val="C7B20C"/>
                </a:solidFill>
                <a:latin typeface="Helvetica Neue"/>
                <a:cs typeface="Helvetica Neue"/>
              </a:rPr>
              <a:t>Factores genéticos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88350" cy="1244600"/>
          </a:xfrm>
        </p:spPr>
        <p:txBody>
          <a:bodyPr/>
          <a:lstStyle/>
          <a:p>
            <a:pPr algn="ctr">
              <a:lnSpc>
                <a:spcPts val="4200"/>
              </a:lnSpc>
              <a:defRPr/>
            </a:pPr>
            <a:r>
              <a:rPr lang="es-ES" altLang="es-ES" sz="4000" dirty="0" smtClean="0">
                <a:solidFill>
                  <a:schemeClr val="accent1"/>
                </a:solidFill>
                <a:latin typeface="Helvetica 75 Bold"/>
                <a:ea typeface="Helvetica 75 Bold"/>
                <a:cs typeface="Helvetica 75 Bold"/>
              </a:rPr>
              <a:t>Estudios en gemelos </a:t>
            </a:r>
            <a:br>
              <a:rPr lang="es-ES" altLang="es-ES" sz="4000" dirty="0" smtClean="0">
                <a:solidFill>
                  <a:schemeClr val="accent1"/>
                </a:solidFill>
                <a:latin typeface="Helvetica 75 Bold"/>
                <a:ea typeface="Helvetica 75 Bold"/>
                <a:cs typeface="Helvetica 75 Bold"/>
              </a:rPr>
            </a:br>
            <a:r>
              <a:rPr lang="es-ES" altLang="es-ES" sz="4000" dirty="0" smtClean="0">
                <a:solidFill>
                  <a:schemeClr val="accent1"/>
                </a:solidFill>
                <a:latin typeface="Helvetica 75 Bold"/>
                <a:ea typeface="Helvetica 75 Bold"/>
                <a:cs typeface="Helvetica 75 Bold"/>
              </a:rPr>
              <a:t>Coeficiente de </a:t>
            </a:r>
            <a:r>
              <a:rPr lang="es-ES" altLang="es-ES" sz="4000" dirty="0" err="1" smtClean="0">
                <a:solidFill>
                  <a:schemeClr val="accent1"/>
                </a:solidFill>
                <a:latin typeface="Helvetica 75 Bold"/>
                <a:ea typeface="Helvetica 75 Bold"/>
                <a:cs typeface="Helvetica 75 Bold"/>
              </a:rPr>
              <a:t>heredabilidad</a:t>
            </a:r>
            <a:endParaRPr lang="es-ES" altLang="es-ES" sz="4000" dirty="0" smtClean="0">
              <a:solidFill>
                <a:schemeClr val="accent1"/>
              </a:solidFill>
              <a:latin typeface="Helvetica 75 Bold"/>
              <a:ea typeface="Helvetica 75 Bold"/>
              <a:cs typeface="Helvetica 75 Bold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985000" cy="750887"/>
          </a:xfrm>
        </p:spPr>
        <p:txBody>
          <a:bodyPr/>
          <a:lstStyle/>
          <a:p>
            <a:pPr algn="ctr">
              <a:defRPr/>
            </a:pPr>
            <a:r>
              <a:rPr lang="es-ES" altLang="es-ES" sz="4000" dirty="0" smtClean="0">
                <a:solidFill>
                  <a:srgbClr val="FFFF00"/>
                </a:solidFill>
                <a:latin typeface="Helvetica 75 Bold"/>
                <a:ea typeface="Helvetica 75 Bold"/>
                <a:cs typeface="Helvetica 75 Bold"/>
              </a:rPr>
              <a:t>Estudios con familias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763713" y="1341438"/>
          <a:ext cx="6192837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6639119" imgH="4340728" progId="Excel.Chart.8">
                  <p:embed/>
                </p:oleObj>
              </mc:Choice>
              <mc:Fallback>
                <p:oleObj r:id="rId4" imgW="6639119" imgH="4340728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41438"/>
                        <a:ext cx="6192837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18238"/>
            <a:ext cx="6799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>
                <a:latin typeface="Helvetica 45 Light"/>
                <a:ea typeface="Helvetica 45 Light"/>
                <a:cs typeface="Helvetica 45 Light"/>
              </a:rPr>
              <a:t>TDAH en familiares de primer grado de niños con TDAH</a:t>
            </a:r>
          </a:p>
        </p:txBody>
      </p:sp>
      <p:grpSp>
        <p:nvGrpSpPr>
          <p:cNvPr id="2053" name="Group 7"/>
          <p:cNvGrpSpPr>
            <a:grpSpLocks noChangeAspect="1"/>
          </p:cNvGrpSpPr>
          <p:nvPr/>
        </p:nvGrpSpPr>
        <p:grpSpPr bwMode="auto">
          <a:xfrm>
            <a:off x="323850" y="3357563"/>
            <a:ext cx="928688" cy="998537"/>
            <a:chOff x="4368" y="1056"/>
            <a:chExt cx="680" cy="650"/>
          </a:xfrm>
        </p:grpSpPr>
        <p:sp>
          <p:nvSpPr>
            <p:cNvPr id="2054" name="Rectangle 8"/>
            <p:cNvSpPr>
              <a:spLocks noChangeAspect="1" noChangeArrowheads="1"/>
            </p:cNvSpPr>
            <p:nvPr/>
          </p:nvSpPr>
          <p:spPr bwMode="blackWhite">
            <a:xfrm>
              <a:off x="4368" y="1056"/>
              <a:ext cx="68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s-ES" altLang="es-ES">
                <a:latin typeface="Helvetica Neue"/>
              </a:endParaRPr>
            </a:p>
          </p:txBody>
        </p:sp>
        <p:sp>
          <p:nvSpPr>
            <p:cNvPr id="2055" name="Rectangle 9"/>
            <p:cNvSpPr>
              <a:spLocks noChangeAspect="1" noChangeArrowheads="1"/>
            </p:cNvSpPr>
            <p:nvPr/>
          </p:nvSpPr>
          <p:spPr bwMode="blackWhite">
            <a:xfrm>
              <a:off x="4368" y="1056"/>
              <a:ext cx="680" cy="6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s-ES" altLang="es-ES">
                <a:latin typeface="Helvetica Neue"/>
              </a:endParaRPr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blackWhite">
            <a:xfrm>
              <a:off x="4434" y="1272"/>
              <a:ext cx="539" cy="335"/>
            </a:xfrm>
            <a:custGeom>
              <a:avLst/>
              <a:gdLst>
                <a:gd name="T0" fmla="*/ 0 w 1079"/>
                <a:gd name="T1" fmla="*/ 1 h 668"/>
                <a:gd name="T2" fmla="*/ 0 w 1079"/>
                <a:gd name="T3" fmla="*/ 1 h 668"/>
                <a:gd name="T4" fmla="*/ 0 w 1079"/>
                <a:gd name="T5" fmla="*/ 1 h 668"/>
                <a:gd name="T6" fmla="*/ 0 w 1079"/>
                <a:gd name="T7" fmla="*/ 1 h 668"/>
                <a:gd name="T8" fmla="*/ 0 w 1079"/>
                <a:gd name="T9" fmla="*/ 1 h 668"/>
                <a:gd name="T10" fmla="*/ 0 w 1079"/>
                <a:gd name="T11" fmla="*/ 1 h 668"/>
                <a:gd name="T12" fmla="*/ 0 w 1079"/>
                <a:gd name="T13" fmla="*/ 1 h 668"/>
                <a:gd name="T14" fmla="*/ 0 w 1079"/>
                <a:gd name="T15" fmla="*/ 1 h 668"/>
                <a:gd name="T16" fmla="*/ 0 w 1079"/>
                <a:gd name="T17" fmla="*/ 1 h 668"/>
                <a:gd name="T18" fmla="*/ 0 w 1079"/>
                <a:gd name="T19" fmla="*/ 1 h 668"/>
                <a:gd name="T20" fmla="*/ 0 w 1079"/>
                <a:gd name="T21" fmla="*/ 1 h 668"/>
                <a:gd name="T22" fmla="*/ 0 w 1079"/>
                <a:gd name="T23" fmla="*/ 0 h 668"/>
                <a:gd name="T24" fmla="*/ 0 w 1079"/>
                <a:gd name="T25" fmla="*/ 0 h 668"/>
                <a:gd name="T26" fmla="*/ 0 w 1079"/>
                <a:gd name="T27" fmla="*/ 1 h 668"/>
                <a:gd name="T28" fmla="*/ 0 w 1079"/>
                <a:gd name="T29" fmla="*/ 1 h 668"/>
                <a:gd name="T30" fmla="*/ 0 w 1079"/>
                <a:gd name="T31" fmla="*/ 1 h 668"/>
                <a:gd name="T32" fmla="*/ 0 w 1079"/>
                <a:gd name="T33" fmla="*/ 1 h 668"/>
                <a:gd name="T34" fmla="*/ 0 w 1079"/>
                <a:gd name="T35" fmla="*/ 1 h 668"/>
                <a:gd name="T36" fmla="*/ 0 w 1079"/>
                <a:gd name="T37" fmla="*/ 1 h 668"/>
                <a:gd name="T38" fmla="*/ 1 w 1079"/>
                <a:gd name="T39" fmla="*/ 1 h 668"/>
                <a:gd name="T40" fmla="*/ 0 w 1079"/>
                <a:gd name="T41" fmla="*/ 1 h 668"/>
                <a:gd name="T42" fmla="*/ 0 w 1079"/>
                <a:gd name="T43" fmla="*/ 1 h 668"/>
                <a:gd name="T44" fmla="*/ 0 w 1079"/>
                <a:gd name="T45" fmla="*/ 1 h 668"/>
                <a:gd name="T46" fmla="*/ 0 w 1079"/>
                <a:gd name="T47" fmla="*/ 1 h 668"/>
                <a:gd name="T48" fmla="*/ 0 w 1079"/>
                <a:gd name="T49" fmla="*/ 1 h 668"/>
                <a:gd name="T50" fmla="*/ 0 w 1079"/>
                <a:gd name="T51" fmla="*/ 1 h 668"/>
                <a:gd name="T52" fmla="*/ 0 w 1079"/>
                <a:gd name="T53" fmla="*/ 1 h 668"/>
                <a:gd name="T54" fmla="*/ 0 w 1079"/>
                <a:gd name="T55" fmla="*/ 1 h 668"/>
                <a:gd name="T56" fmla="*/ 0 w 1079"/>
                <a:gd name="T57" fmla="*/ 1 h 668"/>
                <a:gd name="T58" fmla="*/ 0 w 1079"/>
                <a:gd name="T59" fmla="*/ 1 h 668"/>
                <a:gd name="T60" fmla="*/ 0 w 1079"/>
                <a:gd name="T61" fmla="*/ 1 h 668"/>
                <a:gd name="T62" fmla="*/ 0 w 1079"/>
                <a:gd name="T63" fmla="*/ 1 h 668"/>
                <a:gd name="T64" fmla="*/ 0 w 1079"/>
                <a:gd name="T65" fmla="*/ 1 h 668"/>
                <a:gd name="T66" fmla="*/ 0 w 1079"/>
                <a:gd name="T67" fmla="*/ 1 h 668"/>
                <a:gd name="T68" fmla="*/ 0 w 1079"/>
                <a:gd name="T69" fmla="*/ 1 h 668"/>
                <a:gd name="T70" fmla="*/ 0 w 1079"/>
                <a:gd name="T71" fmla="*/ 1 h 668"/>
                <a:gd name="T72" fmla="*/ 0 w 1079"/>
                <a:gd name="T73" fmla="*/ 1 h 668"/>
                <a:gd name="T74" fmla="*/ 0 w 1079"/>
                <a:gd name="T75" fmla="*/ 0 h 668"/>
                <a:gd name="T76" fmla="*/ 0 w 1079"/>
                <a:gd name="T77" fmla="*/ 1 h 668"/>
                <a:gd name="T78" fmla="*/ 0 w 1079"/>
                <a:gd name="T79" fmla="*/ 1 h 668"/>
                <a:gd name="T80" fmla="*/ 0 w 1079"/>
                <a:gd name="T81" fmla="*/ 1 h 668"/>
                <a:gd name="T82" fmla="*/ 0 w 1079"/>
                <a:gd name="T83" fmla="*/ 1 h 668"/>
                <a:gd name="T84" fmla="*/ 0 w 1079"/>
                <a:gd name="T85" fmla="*/ 1 h 668"/>
                <a:gd name="T86" fmla="*/ 0 w 1079"/>
                <a:gd name="T87" fmla="*/ 1 h 668"/>
                <a:gd name="T88" fmla="*/ 0 w 1079"/>
                <a:gd name="T89" fmla="*/ 1 h 668"/>
                <a:gd name="T90" fmla="*/ 0 w 1079"/>
                <a:gd name="T91" fmla="*/ 1 h 668"/>
                <a:gd name="T92" fmla="*/ 0 w 1079"/>
                <a:gd name="T93" fmla="*/ 1 h 668"/>
                <a:gd name="T94" fmla="*/ 0 w 1079"/>
                <a:gd name="T95" fmla="*/ 1 h 668"/>
                <a:gd name="T96" fmla="*/ 0 w 1079"/>
                <a:gd name="T97" fmla="*/ 1 h 668"/>
                <a:gd name="T98" fmla="*/ 0 w 1079"/>
                <a:gd name="T99" fmla="*/ 1 h 6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9"/>
                <a:gd name="T151" fmla="*/ 0 h 668"/>
                <a:gd name="T152" fmla="*/ 1079 w 1079"/>
                <a:gd name="T153" fmla="*/ 668 h 6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9" h="668">
                  <a:moveTo>
                    <a:pt x="541" y="239"/>
                  </a:moveTo>
                  <a:lnTo>
                    <a:pt x="560" y="242"/>
                  </a:lnTo>
                  <a:lnTo>
                    <a:pt x="572" y="242"/>
                  </a:lnTo>
                  <a:lnTo>
                    <a:pt x="585" y="246"/>
                  </a:lnTo>
                  <a:lnTo>
                    <a:pt x="597" y="249"/>
                  </a:lnTo>
                  <a:lnTo>
                    <a:pt x="609" y="254"/>
                  </a:lnTo>
                  <a:lnTo>
                    <a:pt x="619" y="259"/>
                  </a:lnTo>
                  <a:lnTo>
                    <a:pt x="631" y="266"/>
                  </a:lnTo>
                  <a:lnTo>
                    <a:pt x="636" y="271"/>
                  </a:lnTo>
                  <a:lnTo>
                    <a:pt x="721" y="331"/>
                  </a:lnTo>
                  <a:lnTo>
                    <a:pt x="721" y="102"/>
                  </a:lnTo>
                  <a:lnTo>
                    <a:pt x="723" y="91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6" y="63"/>
                  </a:lnTo>
                  <a:lnTo>
                    <a:pt x="729" y="54"/>
                  </a:lnTo>
                  <a:lnTo>
                    <a:pt x="735" y="46"/>
                  </a:lnTo>
                  <a:lnTo>
                    <a:pt x="740" y="35"/>
                  </a:lnTo>
                  <a:lnTo>
                    <a:pt x="746" y="30"/>
                  </a:lnTo>
                  <a:lnTo>
                    <a:pt x="755" y="22"/>
                  </a:lnTo>
                  <a:lnTo>
                    <a:pt x="760" y="15"/>
                  </a:lnTo>
                  <a:lnTo>
                    <a:pt x="768" y="10"/>
                  </a:lnTo>
                  <a:lnTo>
                    <a:pt x="779" y="5"/>
                  </a:lnTo>
                  <a:lnTo>
                    <a:pt x="794" y="0"/>
                  </a:lnTo>
                  <a:lnTo>
                    <a:pt x="928" y="0"/>
                  </a:lnTo>
                  <a:lnTo>
                    <a:pt x="936" y="0"/>
                  </a:lnTo>
                  <a:lnTo>
                    <a:pt x="947" y="1"/>
                  </a:lnTo>
                  <a:lnTo>
                    <a:pt x="957" y="3"/>
                  </a:lnTo>
                  <a:lnTo>
                    <a:pt x="965" y="7"/>
                  </a:lnTo>
                  <a:lnTo>
                    <a:pt x="974" y="10"/>
                  </a:lnTo>
                  <a:lnTo>
                    <a:pt x="982" y="15"/>
                  </a:lnTo>
                  <a:lnTo>
                    <a:pt x="991" y="20"/>
                  </a:lnTo>
                  <a:lnTo>
                    <a:pt x="997" y="27"/>
                  </a:lnTo>
                  <a:lnTo>
                    <a:pt x="1004" y="34"/>
                  </a:lnTo>
                  <a:lnTo>
                    <a:pt x="1009" y="42"/>
                  </a:lnTo>
                  <a:lnTo>
                    <a:pt x="1014" y="51"/>
                  </a:lnTo>
                  <a:lnTo>
                    <a:pt x="1018" y="59"/>
                  </a:lnTo>
                  <a:lnTo>
                    <a:pt x="1021" y="69"/>
                  </a:lnTo>
                  <a:lnTo>
                    <a:pt x="1023" y="78"/>
                  </a:lnTo>
                  <a:lnTo>
                    <a:pt x="1079" y="366"/>
                  </a:lnTo>
                  <a:lnTo>
                    <a:pt x="1006" y="373"/>
                  </a:lnTo>
                  <a:lnTo>
                    <a:pt x="969" y="186"/>
                  </a:lnTo>
                  <a:lnTo>
                    <a:pt x="940" y="186"/>
                  </a:lnTo>
                  <a:lnTo>
                    <a:pt x="940" y="668"/>
                  </a:lnTo>
                  <a:lnTo>
                    <a:pt x="775" y="668"/>
                  </a:lnTo>
                  <a:lnTo>
                    <a:pt x="775" y="397"/>
                  </a:lnTo>
                  <a:lnTo>
                    <a:pt x="751" y="397"/>
                  </a:lnTo>
                  <a:lnTo>
                    <a:pt x="612" y="337"/>
                  </a:lnTo>
                  <a:lnTo>
                    <a:pt x="612" y="668"/>
                  </a:lnTo>
                  <a:lnTo>
                    <a:pt x="540" y="668"/>
                  </a:lnTo>
                  <a:lnTo>
                    <a:pt x="467" y="668"/>
                  </a:lnTo>
                  <a:lnTo>
                    <a:pt x="467" y="337"/>
                  </a:lnTo>
                  <a:lnTo>
                    <a:pt x="328" y="397"/>
                  </a:lnTo>
                  <a:lnTo>
                    <a:pt x="304" y="397"/>
                  </a:lnTo>
                  <a:lnTo>
                    <a:pt x="304" y="668"/>
                  </a:lnTo>
                  <a:lnTo>
                    <a:pt x="139" y="668"/>
                  </a:lnTo>
                  <a:lnTo>
                    <a:pt x="139" y="186"/>
                  </a:lnTo>
                  <a:lnTo>
                    <a:pt x="110" y="186"/>
                  </a:lnTo>
                  <a:lnTo>
                    <a:pt x="73" y="373"/>
                  </a:lnTo>
                  <a:lnTo>
                    <a:pt x="0" y="368"/>
                  </a:lnTo>
                  <a:lnTo>
                    <a:pt x="56" y="80"/>
                  </a:lnTo>
                  <a:lnTo>
                    <a:pt x="58" y="69"/>
                  </a:lnTo>
                  <a:lnTo>
                    <a:pt x="61" y="61"/>
                  </a:lnTo>
                  <a:lnTo>
                    <a:pt x="65" y="51"/>
                  </a:lnTo>
                  <a:lnTo>
                    <a:pt x="70" y="42"/>
                  </a:lnTo>
                  <a:lnTo>
                    <a:pt x="75" y="34"/>
                  </a:lnTo>
                  <a:lnTo>
                    <a:pt x="82" y="27"/>
                  </a:lnTo>
                  <a:lnTo>
                    <a:pt x="88" y="20"/>
                  </a:lnTo>
                  <a:lnTo>
                    <a:pt x="97" y="15"/>
                  </a:lnTo>
                  <a:lnTo>
                    <a:pt x="105" y="10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33" y="1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1" y="12"/>
                  </a:lnTo>
                  <a:lnTo>
                    <a:pt x="319" y="15"/>
                  </a:lnTo>
                  <a:lnTo>
                    <a:pt x="326" y="22"/>
                  </a:lnTo>
                  <a:lnTo>
                    <a:pt x="334" y="30"/>
                  </a:lnTo>
                  <a:lnTo>
                    <a:pt x="339" y="37"/>
                  </a:lnTo>
                  <a:lnTo>
                    <a:pt x="345" y="46"/>
                  </a:lnTo>
                  <a:lnTo>
                    <a:pt x="350" y="54"/>
                  </a:lnTo>
                  <a:lnTo>
                    <a:pt x="353" y="64"/>
                  </a:lnTo>
                  <a:lnTo>
                    <a:pt x="356" y="74"/>
                  </a:lnTo>
                  <a:lnTo>
                    <a:pt x="358" y="83"/>
                  </a:lnTo>
                  <a:lnTo>
                    <a:pt x="356" y="91"/>
                  </a:lnTo>
                  <a:lnTo>
                    <a:pt x="358" y="103"/>
                  </a:lnTo>
                  <a:lnTo>
                    <a:pt x="358" y="331"/>
                  </a:lnTo>
                  <a:lnTo>
                    <a:pt x="441" y="271"/>
                  </a:lnTo>
                  <a:lnTo>
                    <a:pt x="448" y="266"/>
                  </a:lnTo>
                  <a:lnTo>
                    <a:pt x="460" y="261"/>
                  </a:lnTo>
                  <a:lnTo>
                    <a:pt x="470" y="254"/>
                  </a:lnTo>
                  <a:lnTo>
                    <a:pt x="482" y="249"/>
                  </a:lnTo>
                  <a:lnTo>
                    <a:pt x="494" y="246"/>
                  </a:lnTo>
                  <a:lnTo>
                    <a:pt x="507" y="242"/>
                  </a:lnTo>
                  <a:lnTo>
                    <a:pt x="519" y="242"/>
                  </a:lnTo>
                  <a:lnTo>
                    <a:pt x="538" y="239"/>
                  </a:lnTo>
                  <a:lnTo>
                    <a:pt x="541" y="239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blackWhite">
            <a:xfrm>
              <a:off x="4434" y="1272"/>
              <a:ext cx="539" cy="335"/>
            </a:xfrm>
            <a:custGeom>
              <a:avLst/>
              <a:gdLst>
                <a:gd name="T0" fmla="*/ 0 w 1079"/>
                <a:gd name="T1" fmla="*/ 1 h 668"/>
                <a:gd name="T2" fmla="*/ 0 w 1079"/>
                <a:gd name="T3" fmla="*/ 1 h 668"/>
                <a:gd name="T4" fmla="*/ 0 w 1079"/>
                <a:gd name="T5" fmla="*/ 1 h 668"/>
                <a:gd name="T6" fmla="*/ 0 w 1079"/>
                <a:gd name="T7" fmla="*/ 1 h 668"/>
                <a:gd name="T8" fmla="*/ 0 w 1079"/>
                <a:gd name="T9" fmla="*/ 1 h 668"/>
                <a:gd name="T10" fmla="*/ 0 w 1079"/>
                <a:gd name="T11" fmla="*/ 1 h 668"/>
                <a:gd name="T12" fmla="*/ 0 w 1079"/>
                <a:gd name="T13" fmla="*/ 1 h 668"/>
                <a:gd name="T14" fmla="*/ 0 w 1079"/>
                <a:gd name="T15" fmla="*/ 1 h 668"/>
                <a:gd name="T16" fmla="*/ 0 w 1079"/>
                <a:gd name="T17" fmla="*/ 1 h 668"/>
                <a:gd name="T18" fmla="*/ 0 w 1079"/>
                <a:gd name="T19" fmla="*/ 1 h 668"/>
                <a:gd name="T20" fmla="*/ 0 w 1079"/>
                <a:gd name="T21" fmla="*/ 1 h 668"/>
                <a:gd name="T22" fmla="*/ 0 w 1079"/>
                <a:gd name="T23" fmla="*/ 0 h 668"/>
                <a:gd name="T24" fmla="*/ 0 w 1079"/>
                <a:gd name="T25" fmla="*/ 0 h 668"/>
                <a:gd name="T26" fmla="*/ 0 w 1079"/>
                <a:gd name="T27" fmla="*/ 1 h 668"/>
                <a:gd name="T28" fmla="*/ 0 w 1079"/>
                <a:gd name="T29" fmla="*/ 1 h 668"/>
                <a:gd name="T30" fmla="*/ 0 w 1079"/>
                <a:gd name="T31" fmla="*/ 1 h 668"/>
                <a:gd name="T32" fmla="*/ 0 w 1079"/>
                <a:gd name="T33" fmla="*/ 1 h 668"/>
                <a:gd name="T34" fmla="*/ 0 w 1079"/>
                <a:gd name="T35" fmla="*/ 1 h 668"/>
                <a:gd name="T36" fmla="*/ 0 w 1079"/>
                <a:gd name="T37" fmla="*/ 1 h 668"/>
                <a:gd name="T38" fmla="*/ 1 w 1079"/>
                <a:gd name="T39" fmla="*/ 1 h 668"/>
                <a:gd name="T40" fmla="*/ 0 w 1079"/>
                <a:gd name="T41" fmla="*/ 1 h 668"/>
                <a:gd name="T42" fmla="*/ 0 w 1079"/>
                <a:gd name="T43" fmla="*/ 1 h 668"/>
                <a:gd name="T44" fmla="*/ 0 w 1079"/>
                <a:gd name="T45" fmla="*/ 1 h 668"/>
                <a:gd name="T46" fmla="*/ 0 w 1079"/>
                <a:gd name="T47" fmla="*/ 1 h 668"/>
                <a:gd name="T48" fmla="*/ 0 w 1079"/>
                <a:gd name="T49" fmla="*/ 1 h 668"/>
                <a:gd name="T50" fmla="*/ 0 w 1079"/>
                <a:gd name="T51" fmla="*/ 1 h 668"/>
                <a:gd name="T52" fmla="*/ 0 w 1079"/>
                <a:gd name="T53" fmla="*/ 1 h 668"/>
                <a:gd name="T54" fmla="*/ 0 w 1079"/>
                <a:gd name="T55" fmla="*/ 1 h 668"/>
                <a:gd name="T56" fmla="*/ 0 w 1079"/>
                <a:gd name="T57" fmla="*/ 1 h 668"/>
                <a:gd name="T58" fmla="*/ 0 w 1079"/>
                <a:gd name="T59" fmla="*/ 1 h 668"/>
                <a:gd name="T60" fmla="*/ 0 w 1079"/>
                <a:gd name="T61" fmla="*/ 1 h 668"/>
                <a:gd name="T62" fmla="*/ 0 w 1079"/>
                <a:gd name="T63" fmla="*/ 1 h 668"/>
                <a:gd name="T64" fmla="*/ 0 w 1079"/>
                <a:gd name="T65" fmla="*/ 1 h 668"/>
                <a:gd name="T66" fmla="*/ 0 w 1079"/>
                <a:gd name="T67" fmla="*/ 1 h 668"/>
                <a:gd name="T68" fmla="*/ 0 w 1079"/>
                <a:gd name="T69" fmla="*/ 1 h 668"/>
                <a:gd name="T70" fmla="*/ 0 w 1079"/>
                <a:gd name="T71" fmla="*/ 1 h 668"/>
                <a:gd name="T72" fmla="*/ 0 w 1079"/>
                <a:gd name="T73" fmla="*/ 1 h 668"/>
                <a:gd name="T74" fmla="*/ 0 w 1079"/>
                <a:gd name="T75" fmla="*/ 0 h 668"/>
                <a:gd name="T76" fmla="*/ 0 w 1079"/>
                <a:gd name="T77" fmla="*/ 1 h 668"/>
                <a:gd name="T78" fmla="*/ 0 w 1079"/>
                <a:gd name="T79" fmla="*/ 1 h 668"/>
                <a:gd name="T80" fmla="*/ 0 w 1079"/>
                <a:gd name="T81" fmla="*/ 1 h 668"/>
                <a:gd name="T82" fmla="*/ 0 w 1079"/>
                <a:gd name="T83" fmla="*/ 1 h 668"/>
                <a:gd name="T84" fmla="*/ 0 w 1079"/>
                <a:gd name="T85" fmla="*/ 1 h 668"/>
                <a:gd name="T86" fmla="*/ 0 w 1079"/>
                <a:gd name="T87" fmla="*/ 1 h 668"/>
                <a:gd name="T88" fmla="*/ 0 w 1079"/>
                <a:gd name="T89" fmla="*/ 1 h 668"/>
                <a:gd name="T90" fmla="*/ 0 w 1079"/>
                <a:gd name="T91" fmla="*/ 1 h 668"/>
                <a:gd name="T92" fmla="*/ 0 w 1079"/>
                <a:gd name="T93" fmla="*/ 1 h 668"/>
                <a:gd name="T94" fmla="*/ 0 w 1079"/>
                <a:gd name="T95" fmla="*/ 1 h 668"/>
                <a:gd name="T96" fmla="*/ 0 w 1079"/>
                <a:gd name="T97" fmla="*/ 1 h 668"/>
                <a:gd name="T98" fmla="*/ 0 w 1079"/>
                <a:gd name="T99" fmla="*/ 1 h 6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9"/>
                <a:gd name="T151" fmla="*/ 0 h 668"/>
                <a:gd name="T152" fmla="*/ 1079 w 1079"/>
                <a:gd name="T153" fmla="*/ 668 h 6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9" h="668">
                  <a:moveTo>
                    <a:pt x="541" y="239"/>
                  </a:moveTo>
                  <a:lnTo>
                    <a:pt x="560" y="242"/>
                  </a:lnTo>
                  <a:lnTo>
                    <a:pt x="572" y="242"/>
                  </a:lnTo>
                  <a:lnTo>
                    <a:pt x="585" y="246"/>
                  </a:lnTo>
                  <a:lnTo>
                    <a:pt x="597" y="249"/>
                  </a:lnTo>
                  <a:lnTo>
                    <a:pt x="609" y="254"/>
                  </a:lnTo>
                  <a:lnTo>
                    <a:pt x="619" y="259"/>
                  </a:lnTo>
                  <a:lnTo>
                    <a:pt x="631" y="266"/>
                  </a:lnTo>
                  <a:lnTo>
                    <a:pt x="636" y="271"/>
                  </a:lnTo>
                  <a:lnTo>
                    <a:pt x="721" y="331"/>
                  </a:lnTo>
                  <a:lnTo>
                    <a:pt x="721" y="102"/>
                  </a:lnTo>
                  <a:lnTo>
                    <a:pt x="723" y="91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6" y="63"/>
                  </a:lnTo>
                  <a:lnTo>
                    <a:pt x="729" y="54"/>
                  </a:lnTo>
                  <a:lnTo>
                    <a:pt x="735" y="46"/>
                  </a:lnTo>
                  <a:lnTo>
                    <a:pt x="740" y="35"/>
                  </a:lnTo>
                  <a:lnTo>
                    <a:pt x="746" y="30"/>
                  </a:lnTo>
                  <a:lnTo>
                    <a:pt x="755" y="22"/>
                  </a:lnTo>
                  <a:lnTo>
                    <a:pt x="760" y="15"/>
                  </a:lnTo>
                  <a:lnTo>
                    <a:pt x="768" y="10"/>
                  </a:lnTo>
                  <a:lnTo>
                    <a:pt x="779" y="5"/>
                  </a:lnTo>
                  <a:lnTo>
                    <a:pt x="794" y="0"/>
                  </a:lnTo>
                  <a:lnTo>
                    <a:pt x="928" y="0"/>
                  </a:lnTo>
                  <a:lnTo>
                    <a:pt x="936" y="0"/>
                  </a:lnTo>
                  <a:lnTo>
                    <a:pt x="947" y="1"/>
                  </a:lnTo>
                  <a:lnTo>
                    <a:pt x="957" y="3"/>
                  </a:lnTo>
                  <a:lnTo>
                    <a:pt x="965" y="7"/>
                  </a:lnTo>
                  <a:lnTo>
                    <a:pt x="974" y="10"/>
                  </a:lnTo>
                  <a:lnTo>
                    <a:pt x="982" y="15"/>
                  </a:lnTo>
                  <a:lnTo>
                    <a:pt x="991" y="20"/>
                  </a:lnTo>
                  <a:lnTo>
                    <a:pt x="997" y="27"/>
                  </a:lnTo>
                  <a:lnTo>
                    <a:pt x="1004" y="34"/>
                  </a:lnTo>
                  <a:lnTo>
                    <a:pt x="1009" y="42"/>
                  </a:lnTo>
                  <a:lnTo>
                    <a:pt x="1014" y="51"/>
                  </a:lnTo>
                  <a:lnTo>
                    <a:pt x="1018" y="59"/>
                  </a:lnTo>
                  <a:lnTo>
                    <a:pt x="1021" y="69"/>
                  </a:lnTo>
                  <a:lnTo>
                    <a:pt x="1023" y="78"/>
                  </a:lnTo>
                  <a:lnTo>
                    <a:pt x="1079" y="366"/>
                  </a:lnTo>
                  <a:lnTo>
                    <a:pt x="1006" y="373"/>
                  </a:lnTo>
                  <a:lnTo>
                    <a:pt x="969" y="186"/>
                  </a:lnTo>
                  <a:lnTo>
                    <a:pt x="940" y="186"/>
                  </a:lnTo>
                  <a:lnTo>
                    <a:pt x="940" y="668"/>
                  </a:lnTo>
                  <a:lnTo>
                    <a:pt x="775" y="668"/>
                  </a:lnTo>
                  <a:lnTo>
                    <a:pt x="775" y="397"/>
                  </a:lnTo>
                  <a:lnTo>
                    <a:pt x="751" y="397"/>
                  </a:lnTo>
                  <a:lnTo>
                    <a:pt x="612" y="337"/>
                  </a:lnTo>
                  <a:lnTo>
                    <a:pt x="612" y="668"/>
                  </a:lnTo>
                  <a:lnTo>
                    <a:pt x="540" y="668"/>
                  </a:lnTo>
                  <a:lnTo>
                    <a:pt x="467" y="668"/>
                  </a:lnTo>
                  <a:lnTo>
                    <a:pt x="467" y="337"/>
                  </a:lnTo>
                  <a:lnTo>
                    <a:pt x="328" y="397"/>
                  </a:lnTo>
                  <a:lnTo>
                    <a:pt x="304" y="397"/>
                  </a:lnTo>
                  <a:lnTo>
                    <a:pt x="304" y="668"/>
                  </a:lnTo>
                  <a:lnTo>
                    <a:pt x="139" y="668"/>
                  </a:lnTo>
                  <a:lnTo>
                    <a:pt x="139" y="186"/>
                  </a:lnTo>
                  <a:lnTo>
                    <a:pt x="110" y="186"/>
                  </a:lnTo>
                  <a:lnTo>
                    <a:pt x="73" y="373"/>
                  </a:lnTo>
                  <a:lnTo>
                    <a:pt x="0" y="368"/>
                  </a:lnTo>
                  <a:lnTo>
                    <a:pt x="56" y="80"/>
                  </a:lnTo>
                  <a:lnTo>
                    <a:pt x="58" y="69"/>
                  </a:lnTo>
                  <a:lnTo>
                    <a:pt x="61" y="61"/>
                  </a:lnTo>
                  <a:lnTo>
                    <a:pt x="65" y="51"/>
                  </a:lnTo>
                  <a:lnTo>
                    <a:pt x="70" y="42"/>
                  </a:lnTo>
                  <a:lnTo>
                    <a:pt x="75" y="34"/>
                  </a:lnTo>
                  <a:lnTo>
                    <a:pt x="82" y="27"/>
                  </a:lnTo>
                  <a:lnTo>
                    <a:pt x="88" y="20"/>
                  </a:lnTo>
                  <a:lnTo>
                    <a:pt x="97" y="15"/>
                  </a:lnTo>
                  <a:lnTo>
                    <a:pt x="105" y="10"/>
                  </a:lnTo>
                  <a:lnTo>
                    <a:pt x="114" y="7"/>
                  </a:lnTo>
                  <a:lnTo>
                    <a:pt x="122" y="3"/>
                  </a:lnTo>
                  <a:lnTo>
                    <a:pt x="133" y="1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1" y="12"/>
                  </a:lnTo>
                  <a:lnTo>
                    <a:pt x="319" y="15"/>
                  </a:lnTo>
                  <a:lnTo>
                    <a:pt x="326" y="22"/>
                  </a:lnTo>
                  <a:lnTo>
                    <a:pt x="334" y="30"/>
                  </a:lnTo>
                  <a:lnTo>
                    <a:pt x="339" y="37"/>
                  </a:lnTo>
                  <a:lnTo>
                    <a:pt x="345" y="46"/>
                  </a:lnTo>
                  <a:lnTo>
                    <a:pt x="350" y="54"/>
                  </a:lnTo>
                  <a:lnTo>
                    <a:pt x="353" y="64"/>
                  </a:lnTo>
                  <a:lnTo>
                    <a:pt x="356" y="74"/>
                  </a:lnTo>
                  <a:lnTo>
                    <a:pt x="358" y="83"/>
                  </a:lnTo>
                  <a:lnTo>
                    <a:pt x="356" y="91"/>
                  </a:lnTo>
                  <a:lnTo>
                    <a:pt x="358" y="103"/>
                  </a:lnTo>
                  <a:lnTo>
                    <a:pt x="358" y="331"/>
                  </a:lnTo>
                  <a:lnTo>
                    <a:pt x="441" y="271"/>
                  </a:lnTo>
                  <a:lnTo>
                    <a:pt x="448" y="266"/>
                  </a:lnTo>
                  <a:lnTo>
                    <a:pt x="460" y="261"/>
                  </a:lnTo>
                  <a:lnTo>
                    <a:pt x="470" y="254"/>
                  </a:lnTo>
                  <a:lnTo>
                    <a:pt x="482" y="249"/>
                  </a:lnTo>
                  <a:lnTo>
                    <a:pt x="494" y="246"/>
                  </a:lnTo>
                  <a:lnTo>
                    <a:pt x="507" y="242"/>
                  </a:lnTo>
                  <a:lnTo>
                    <a:pt x="519" y="242"/>
                  </a:lnTo>
                  <a:lnTo>
                    <a:pt x="538" y="239"/>
                  </a:lnTo>
                  <a:lnTo>
                    <a:pt x="541" y="2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8" name="Freeform 12"/>
            <p:cNvSpPr>
              <a:spLocks noChangeAspect="1"/>
            </p:cNvSpPr>
            <p:nvPr/>
          </p:nvSpPr>
          <p:spPr bwMode="blackWhite">
            <a:xfrm>
              <a:off x="4493" y="1154"/>
              <a:ext cx="96" cy="97"/>
            </a:xfrm>
            <a:custGeom>
              <a:avLst/>
              <a:gdLst>
                <a:gd name="T0" fmla="*/ 0 w 194"/>
                <a:gd name="T1" fmla="*/ 1 h 193"/>
                <a:gd name="T2" fmla="*/ 0 w 194"/>
                <a:gd name="T3" fmla="*/ 1 h 193"/>
                <a:gd name="T4" fmla="*/ 0 w 194"/>
                <a:gd name="T5" fmla="*/ 1 h 193"/>
                <a:gd name="T6" fmla="*/ 0 w 194"/>
                <a:gd name="T7" fmla="*/ 1 h 193"/>
                <a:gd name="T8" fmla="*/ 0 w 194"/>
                <a:gd name="T9" fmla="*/ 1 h 193"/>
                <a:gd name="T10" fmla="*/ 0 w 194"/>
                <a:gd name="T11" fmla="*/ 1 h 193"/>
                <a:gd name="T12" fmla="*/ 0 w 194"/>
                <a:gd name="T13" fmla="*/ 1 h 193"/>
                <a:gd name="T14" fmla="*/ 0 w 194"/>
                <a:gd name="T15" fmla="*/ 1 h 193"/>
                <a:gd name="T16" fmla="*/ 0 w 194"/>
                <a:gd name="T17" fmla="*/ 1 h 193"/>
                <a:gd name="T18" fmla="*/ 0 w 194"/>
                <a:gd name="T19" fmla="*/ 1 h 193"/>
                <a:gd name="T20" fmla="*/ 0 w 194"/>
                <a:gd name="T21" fmla="*/ 1 h 193"/>
                <a:gd name="T22" fmla="*/ 0 w 194"/>
                <a:gd name="T23" fmla="*/ 1 h 193"/>
                <a:gd name="T24" fmla="*/ 0 w 194"/>
                <a:gd name="T25" fmla="*/ 1 h 193"/>
                <a:gd name="T26" fmla="*/ 0 w 194"/>
                <a:gd name="T27" fmla="*/ 1 h 193"/>
                <a:gd name="T28" fmla="*/ 0 w 194"/>
                <a:gd name="T29" fmla="*/ 1 h 193"/>
                <a:gd name="T30" fmla="*/ 0 w 194"/>
                <a:gd name="T31" fmla="*/ 0 h 193"/>
                <a:gd name="T32" fmla="*/ 0 w 194"/>
                <a:gd name="T33" fmla="*/ 1 h 193"/>
                <a:gd name="T34" fmla="*/ 0 w 194"/>
                <a:gd name="T35" fmla="*/ 1 h 193"/>
                <a:gd name="T36" fmla="*/ 0 w 194"/>
                <a:gd name="T37" fmla="*/ 1 h 193"/>
                <a:gd name="T38" fmla="*/ 0 w 194"/>
                <a:gd name="T39" fmla="*/ 1 h 193"/>
                <a:gd name="T40" fmla="*/ 0 w 194"/>
                <a:gd name="T41" fmla="*/ 1 h 193"/>
                <a:gd name="T42" fmla="*/ 0 w 194"/>
                <a:gd name="T43" fmla="*/ 1 h 193"/>
                <a:gd name="T44" fmla="*/ 0 w 194"/>
                <a:gd name="T45" fmla="*/ 1 h 193"/>
                <a:gd name="T46" fmla="*/ 0 w 194"/>
                <a:gd name="T47" fmla="*/ 1 h 193"/>
                <a:gd name="T48" fmla="*/ 0 w 194"/>
                <a:gd name="T49" fmla="*/ 1 h 193"/>
                <a:gd name="T50" fmla="*/ 0 w 194"/>
                <a:gd name="T51" fmla="*/ 1 h 193"/>
                <a:gd name="T52" fmla="*/ 0 w 194"/>
                <a:gd name="T53" fmla="*/ 1 h 193"/>
                <a:gd name="T54" fmla="*/ 0 w 194"/>
                <a:gd name="T55" fmla="*/ 1 h 193"/>
                <a:gd name="T56" fmla="*/ 0 w 194"/>
                <a:gd name="T57" fmla="*/ 1 h 193"/>
                <a:gd name="T58" fmla="*/ 0 w 194"/>
                <a:gd name="T59" fmla="*/ 1 h 193"/>
                <a:gd name="T60" fmla="*/ 0 w 194"/>
                <a:gd name="T61" fmla="*/ 1 h 193"/>
                <a:gd name="T62" fmla="*/ 0 w 194"/>
                <a:gd name="T63" fmla="*/ 1 h 193"/>
                <a:gd name="T64" fmla="*/ 0 w 194"/>
                <a:gd name="T65" fmla="*/ 1 h 193"/>
                <a:gd name="T66" fmla="*/ 0 w 194"/>
                <a:gd name="T67" fmla="*/ 1 h 193"/>
                <a:gd name="T68" fmla="*/ 0 w 194"/>
                <a:gd name="T69" fmla="*/ 1 h 193"/>
                <a:gd name="T70" fmla="*/ 0 w 194"/>
                <a:gd name="T71" fmla="*/ 1 h 193"/>
                <a:gd name="T72" fmla="*/ 0 w 194"/>
                <a:gd name="T73" fmla="*/ 1 h 193"/>
                <a:gd name="T74" fmla="*/ 0 w 194"/>
                <a:gd name="T75" fmla="*/ 1 h 193"/>
                <a:gd name="T76" fmla="*/ 0 w 194"/>
                <a:gd name="T77" fmla="*/ 1 h 193"/>
                <a:gd name="T78" fmla="*/ 0 w 194"/>
                <a:gd name="T79" fmla="*/ 1 h 193"/>
                <a:gd name="T80" fmla="*/ 0 w 194"/>
                <a:gd name="T81" fmla="*/ 1 h 193"/>
                <a:gd name="T82" fmla="*/ 0 w 194"/>
                <a:gd name="T83" fmla="*/ 1 h 193"/>
                <a:gd name="T84" fmla="*/ 0 w 194"/>
                <a:gd name="T85" fmla="*/ 1 h 193"/>
                <a:gd name="T86" fmla="*/ 0 w 194"/>
                <a:gd name="T87" fmla="*/ 1 h 193"/>
                <a:gd name="T88" fmla="*/ 0 w 194"/>
                <a:gd name="T89" fmla="*/ 1 h 193"/>
                <a:gd name="T90" fmla="*/ 0 w 194"/>
                <a:gd name="T91" fmla="*/ 1 h 193"/>
                <a:gd name="T92" fmla="*/ 0 w 194"/>
                <a:gd name="T93" fmla="*/ 1 h 193"/>
                <a:gd name="T94" fmla="*/ 0 w 194"/>
                <a:gd name="T95" fmla="*/ 1 h 193"/>
                <a:gd name="T96" fmla="*/ 0 w 194"/>
                <a:gd name="T97" fmla="*/ 1 h 193"/>
                <a:gd name="T98" fmla="*/ 0 w 194"/>
                <a:gd name="T99" fmla="*/ 1 h 193"/>
                <a:gd name="T100" fmla="*/ 0 w 194"/>
                <a:gd name="T101" fmla="*/ 1 h 193"/>
                <a:gd name="T102" fmla="*/ 0 w 194"/>
                <a:gd name="T103" fmla="*/ 1 h 193"/>
                <a:gd name="T104" fmla="*/ 0 w 194"/>
                <a:gd name="T105" fmla="*/ 1 h 193"/>
                <a:gd name="T106" fmla="*/ 0 w 194"/>
                <a:gd name="T107" fmla="*/ 1 h 193"/>
                <a:gd name="T108" fmla="*/ 0 w 194"/>
                <a:gd name="T109" fmla="*/ 1 h 193"/>
                <a:gd name="T110" fmla="*/ 0 w 194"/>
                <a:gd name="T111" fmla="*/ 1 h 193"/>
                <a:gd name="T112" fmla="*/ 0 w 194"/>
                <a:gd name="T113" fmla="*/ 1 h 193"/>
                <a:gd name="T114" fmla="*/ 0 w 194"/>
                <a:gd name="T115" fmla="*/ 1 h 193"/>
                <a:gd name="T116" fmla="*/ 0 w 194"/>
                <a:gd name="T117" fmla="*/ 1 h 193"/>
                <a:gd name="T118" fmla="*/ 0 w 194"/>
                <a:gd name="T119" fmla="*/ 1 h 193"/>
                <a:gd name="T120" fmla="*/ 0 w 194"/>
                <a:gd name="T121" fmla="*/ 1 h 193"/>
                <a:gd name="T122" fmla="*/ 0 w 194"/>
                <a:gd name="T123" fmla="*/ 1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93"/>
                <a:gd name="T188" fmla="*/ 194 w 194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93">
                  <a:moveTo>
                    <a:pt x="194" y="97"/>
                  </a:moveTo>
                  <a:lnTo>
                    <a:pt x="192" y="86"/>
                  </a:lnTo>
                  <a:lnTo>
                    <a:pt x="190" y="76"/>
                  </a:lnTo>
                  <a:lnTo>
                    <a:pt x="189" y="68"/>
                  </a:lnTo>
                  <a:lnTo>
                    <a:pt x="185" y="58"/>
                  </a:lnTo>
                  <a:lnTo>
                    <a:pt x="180" y="49"/>
                  </a:lnTo>
                  <a:lnTo>
                    <a:pt x="175" y="41"/>
                  </a:lnTo>
                  <a:lnTo>
                    <a:pt x="168" y="32"/>
                  </a:lnTo>
                  <a:lnTo>
                    <a:pt x="161" y="25"/>
                  </a:lnTo>
                  <a:lnTo>
                    <a:pt x="153" y="19"/>
                  </a:lnTo>
                  <a:lnTo>
                    <a:pt x="144" y="13"/>
                  </a:lnTo>
                  <a:lnTo>
                    <a:pt x="136" y="8"/>
                  </a:lnTo>
                  <a:lnTo>
                    <a:pt x="126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2"/>
                  </a:lnTo>
                  <a:lnTo>
                    <a:pt x="66" y="5"/>
                  </a:lnTo>
                  <a:lnTo>
                    <a:pt x="58" y="8"/>
                  </a:lnTo>
                  <a:lnTo>
                    <a:pt x="49" y="13"/>
                  </a:lnTo>
                  <a:lnTo>
                    <a:pt x="41" y="19"/>
                  </a:lnTo>
                  <a:lnTo>
                    <a:pt x="32" y="25"/>
                  </a:lnTo>
                  <a:lnTo>
                    <a:pt x="26" y="30"/>
                  </a:lnTo>
                  <a:lnTo>
                    <a:pt x="19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5"/>
                  </a:lnTo>
                  <a:lnTo>
                    <a:pt x="4" y="125"/>
                  </a:lnTo>
                  <a:lnTo>
                    <a:pt x="7" y="134"/>
                  </a:lnTo>
                  <a:lnTo>
                    <a:pt x="12" y="144"/>
                  </a:lnTo>
                  <a:lnTo>
                    <a:pt x="17" y="153"/>
                  </a:lnTo>
                  <a:lnTo>
                    <a:pt x="24" y="159"/>
                  </a:lnTo>
                  <a:lnTo>
                    <a:pt x="31" y="168"/>
                  </a:lnTo>
                  <a:lnTo>
                    <a:pt x="39" y="175"/>
                  </a:lnTo>
                  <a:lnTo>
                    <a:pt x="46" y="180"/>
                  </a:lnTo>
                  <a:lnTo>
                    <a:pt x="56" y="185"/>
                  </a:lnTo>
                  <a:lnTo>
                    <a:pt x="65" y="188"/>
                  </a:lnTo>
                  <a:lnTo>
                    <a:pt x="75" y="190"/>
                  </a:lnTo>
                  <a:lnTo>
                    <a:pt x="85" y="192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4" y="192"/>
                  </a:lnTo>
                  <a:lnTo>
                    <a:pt x="124" y="190"/>
                  </a:lnTo>
                  <a:lnTo>
                    <a:pt x="134" y="185"/>
                  </a:lnTo>
                  <a:lnTo>
                    <a:pt x="143" y="181"/>
                  </a:lnTo>
                  <a:lnTo>
                    <a:pt x="151" y="176"/>
                  </a:lnTo>
                  <a:lnTo>
                    <a:pt x="160" y="170"/>
                  </a:lnTo>
                  <a:lnTo>
                    <a:pt x="166" y="163"/>
                  </a:lnTo>
                  <a:lnTo>
                    <a:pt x="173" y="154"/>
                  </a:lnTo>
                  <a:lnTo>
                    <a:pt x="178" y="146"/>
                  </a:lnTo>
                  <a:lnTo>
                    <a:pt x="183" y="137"/>
                  </a:lnTo>
                  <a:lnTo>
                    <a:pt x="187" y="129"/>
                  </a:lnTo>
                  <a:lnTo>
                    <a:pt x="190" y="119"/>
                  </a:lnTo>
                  <a:lnTo>
                    <a:pt x="192" y="108"/>
                  </a:lnTo>
                  <a:lnTo>
                    <a:pt x="194" y="98"/>
                  </a:lnTo>
                  <a:lnTo>
                    <a:pt x="194" y="9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59" name="Freeform 13"/>
            <p:cNvSpPr>
              <a:spLocks noChangeAspect="1"/>
            </p:cNvSpPr>
            <p:nvPr/>
          </p:nvSpPr>
          <p:spPr bwMode="blackWhite">
            <a:xfrm>
              <a:off x="4493" y="1154"/>
              <a:ext cx="96" cy="97"/>
            </a:xfrm>
            <a:custGeom>
              <a:avLst/>
              <a:gdLst>
                <a:gd name="T0" fmla="*/ 0 w 194"/>
                <a:gd name="T1" fmla="*/ 1 h 193"/>
                <a:gd name="T2" fmla="*/ 0 w 194"/>
                <a:gd name="T3" fmla="*/ 1 h 193"/>
                <a:gd name="T4" fmla="*/ 0 w 194"/>
                <a:gd name="T5" fmla="*/ 1 h 193"/>
                <a:gd name="T6" fmla="*/ 0 w 194"/>
                <a:gd name="T7" fmla="*/ 1 h 193"/>
                <a:gd name="T8" fmla="*/ 0 w 194"/>
                <a:gd name="T9" fmla="*/ 1 h 193"/>
                <a:gd name="T10" fmla="*/ 0 w 194"/>
                <a:gd name="T11" fmla="*/ 1 h 193"/>
                <a:gd name="T12" fmla="*/ 0 w 194"/>
                <a:gd name="T13" fmla="*/ 1 h 193"/>
                <a:gd name="T14" fmla="*/ 0 w 194"/>
                <a:gd name="T15" fmla="*/ 1 h 193"/>
                <a:gd name="T16" fmla="*/ 0 w 194"/>
                <a:gd name="T17" fmla="*/ 1 h 193"/>
                <a:gd name="T18" fmla="*/ 0 w 194"/>
                <a:gd name="T19" fmla="*/ 1 h 193"/>
                <a:gd name="T20" fmla="*/ 0 w 194"/>
                <a:gd name="T21" fmla="*/ 1 h 193"/>
                <a:gd name="T22" fmla="*/ 0 w 194"/>
                <a:gd name="T23" fmla="*/ 1 h 193"/>
                <a:gd name="T24" fmla="*/ 0 w 194"/>
                <a:gd name="T25" fmla="*/ 1 h 193"/>
                <a:gd name="T26" fmla="*/ 0 w 194"/>
                <a:gd name="T27" fmla="*/ 1 h 193"/>
                <a:gd name="T28" fmla="*/ 0 w 194"/>
                <a:gd name="T29" fmla="*/ 1 h 193"/>
                <a:gd name="T30" fmla="*/ 0 w 194"/>
                <a:gd name="T31" fmla="*/ 0 h 193"/>
                <a:gd name="T32" fmla="*/ 0 w 194"/>
                <a:gd name="T33" fmla="*/ 1 h 193"/>
                <a:gd name="T34" fmla="*/ 0 w 194"/>
                <a:gd name="T35" fmla="*/ 1 h 193"/>
                <a:gd name="T36" fmla="*/ 0 w 194"/>
                <a:gd name="T37" fmla="*/ 1 h 193"/>
                <a:gd name="T38" fmla="*/ 0 w 194"/>
                <a:gd name="T39" fmla="*/ 1 h 193"/>
                <a:gd name="T40" fmla="*/ 0 w 194"/>
                <a:gd name="T41" fmla="*/ 1 h 193"/>
                <a:gd name="T42" fmla="*/ 0 w 194"/>
                <a:gd name="T43" fmla="*/ 1 h 193"/>
                <a:gd name="T44" fmla="*/ 0 w 194"/>
                <a:gd name="T45" fmla="*/ 1 h 193"/>
                <a:gd name="T46" fmla="*/ 0 w 194"/>
                <a:gd name="T47" fmla="*/ 1 h 193"/>
                <a:gd name="T48" fmla="*/ 0 w 194"/>
                <a:gd name="T49" fmla="*/ 1 h 193"/>
                <a:gd name="T50" fmla="*/ 0 w 194"/>
                <a:gd name="T51" fmla="*/ 1 h 193"/>
                <a:gd name="T52" fmla="*/ 0 w 194"/>
                <a:gd name="T53" fmla="*/ 1 h 193"/>
                <a:gd name="T54" fmla="*/ 0 w 194"/>
                <a:gd name="T55" fmla="*/ 1 h 193"/>
                <a:gd name="T56" fmla="*/ 0 w 194"/>
                <a:gd name="T57" fmla="*/ 1 h 193"/>
                <a:gd name="T58" fmla="*/ 0 w 194"/>
                <a:gd name="T59" fmla="*/ 1 h 193"/>
                <a:gd name="T60" fmla="*/ 0 w 194"/>
                <a:gd name="T61" fmla="*/ 1 h 193"/>
                <a:gd name="T62" fmla="*/ 0 w 194"/>
                <a:gd name="T63" fmla="*/ 1 h 193"/>
                <a:gd name="T64" fmla="*/ 0 w 194"/>
                <a:gd name="T65" fmla="*/ 1 h 193"/>
                <a:gd name="T66" fmla="*/ 0 w 194"/>
                <a:gd name="T67" fmla="*/ 1 h 193"/>
                <a:gd name="T68" fmla="*/ 0 w 194"/>
                <a:gd name="T69" fmla="*/ 1 h 193"/>
                <a:gd name="T70" fmla="*/ 0 w 194"/>
                <a:gd name="T71" fmla="*/ 1 h 193"/>
                <a:gd name="T72" fmla="*/ 0 w 194"/>
                <a:gd name="T73" fmla="*/ 1 h 193"/>
                <a:gd name="T74" fmla="*/ 0 w 194"/>
                <a:gd name="T75" fmla="*/ 1 h 193"/>
                <a:gd name="T76" fmla="*/ 0 w 194"/>
                <a:gd name="T77" fmla="*/ 1 h 193"/>
                <a:gd name="T78" fmla="*/ 0 w 194"/>
                <a:gd name="T79" fmla="*/ 1 h 193"/>
                <a:gd name="T80" fmla="*/ 0 w 194"/>
                <a:gd name="T81" fmla="*/ 1 h 193"/>
                <a:gd name="T82" fmla="*/ 0 w 194"/>
                <a:gd name="T83" fmla="*/ 1 h 193"/>
                <a:gd name="T84" fmla="*/ 0 w 194"/>
                <a:gd name="T85" fmla="*/ 1 h 193"/>
                <a:gd name="T86" fmla="*/ 0 w 194"/>
                <a:gd name="T87" fmla="*/ 1 h 193"/>
                <a:gd name="T88" fmla="*/ 0 w 194"/>
                <a:gd name="T89" fmla="*/ 1 h 193"/>
                <a:gd name="T90" fmla="*/ 0 w 194"/>
                <a:gd name="T91" fmla="*/ 1 h 193"/>
                <a:gd name="T92" fmla="*/ 0 w 194"/>
                <a:gd name="T93" fmla="*/ 1 h 193"/>
                <a:gd name="T94" fmla="*/ 0 w 194"/>
                <a:gd name="T95" fmla="*/ 1 h 193"/>
                <a:gd name="T96" fmla="*/ 0 w 194"/>
                <a:gd name="T97" fmla="*/ 1 h 193"/>
                <a:gd name="T98" fmla="*/ 0 w 194"/>
                <a:gd name="T99" fmla="*/ 1 h 193"/>
                <a:gd name="T100" fmla="*/ 0 w 194"/>
                <a:gd name="T101" fmla="*/ 1 h 193"/>
                <a:gd name="T102" fmla="*/ 0 w 194"/>
                <a:gd name="T103" fmla="*/ 1 h 193"/>
                <a:gd name="T104" fmla="*/ 0 w 194"/>
                <a:gd name="T105" fmla="*/ 1 h 193"/>
                <a:gd name="T106" fmla="*/ 0 w 194"/>
                <a:gd name="T107" fmla="*/ 1 h 193"/>
                <a:gd name="T108" fmla="*/ 0 w 194"/>
                <a:gd name="T109" fmla="*/ 1 h 193"/>
                <a:gd name="T110" fmla="*/ 0 w 194"/>
                <a:gd name="T111" fmla="*/ 1 h 193"/>
                <a:gd name="T112" fmla="*/ 0 w 194"/>
                <a:gd name="T113" fmla="*/ 1 h 193"/>
                <a:gd name="T114" fmla="*/ 0 w 194"/>
                <a:gd name="T115" fmla="*/ 1 h 193"/>
                <a:gd name="T116" fmla="*/ 0 w 194"/>
                <a:gd name="T117" fmla="*/ 1 h 193"/>
                <a:gd name="T118" fmla="*/ 0 w 194"/>
                <a:gd name="T119" fmla="*/ 1 h 193"/>
                <a:gd name="T120" fmla="*/ 0 w 194"/>
                <a:gd name="T121" fmla="*/ 1 h 193"/>
                <a:gd name="T122" fmla="*/ 0 w 194"/>
                <a:gd name="T123" fmla="*/ 1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93"/>
                <a:gd name="T188" fmla="*/ 194 w 194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93">
                  <a:moveTo>
                    <a:pt x="194" y="97"/>
                  </a:moveTo>
                  <a:lnTo>
                    <a:pt x="192" y="86"/>
                  </a:lnTo>
                  <a:lnTo>
                    <a:pt x="190" y="76"/>
                  </a:lnTo>
                  <a:lnTo>
                    <a:pt x="189" y="68"/>
                  </a:lnTo>
                  <a:lnTo>
                    <a:pt x="185" y="58"/>
                  </a:lnTo>
                  <a:lnTo>
                    <a:pt x="180" y="49"/>
                  </a:lnTo>
                  <a:lnTo>
                    <a:pt x="175" y="41"/>
                  </a:lnTo>
                  <a:lnTo>
                    <a:pt x="168" y="32"/>
                  </a:lnTo>
                  <a:lnTo>
                    <a:pt x="161" y="25"/>
                  </a:lnTo>
                  <a:lnTo>
                    <a:pt x="153" y="19"/>
                  </a:lnTo>
                  <a:lnTo>
                    <a:pt x="144" y="13"/>
                  </a:lnTo>
                  <a:lnTo>
                    <a:pt x="136" y="8"/>
                  </a:lnTo>
                  <a:lnTo>
                    <a:pt x="126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2"/>
                  </a:lnTo>
                  <a:lnTo>
                    <a:pt x="66" y="5"/>
                  </a:lnTo>
                  <a:lnTo>
                    <a:pt x="58" y="8"/>
                  </a:lnTo>
                  <a:lnTo>
                    <a:pt x="49" y="13"/>
                  </a:lnTo>
                  <a:lnTo>
                    <a:pt x="41" y="19"/>
                  </a:lnTo>
                  <a:lnTo>
                    <a:pt x="32" y="25"/>
                  </a:lnTo>
                  <a:lnTo>
                    <a:pt x="26" y="30"/>
                  </a:lnTo>
                  <a:lnTo>
                    <a:pt x="19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5"/>
                  </a:lnTo>
                  <a:lnTo>
                    <a:pt x="4" y="125"/>
                  </a:lnTo>
                  <a:lnTo>
                    <a:pt x="7" y="134"/>
                  </a:lnTo>
                  <a:lnTo>
                    <a:pt x="12" y="144"/>
                  </a:lnTo>
                  <a:lnTo>
                    <a:pt x="17" y="153"/>
                  </a:lnTo>
                  <a:lnTo>
                    <a:pt x="24" y="159"/>
                  </a:lnTo>
                  <a:lnTo>
                    <a:pt x="31" y="168"/>
                  </a:lnTo>
                  <a:lnTo>
                    <a:pt x="39" y="175"/>
                  </a:lnTo>
                  <a:lnTo>
                    <a:pt x="46" y="180"/>
                  </a:lnTo>
                  <a:lnTo>
                    <a:pt x="56" y="185"/>
                  </a:lnTo>
                  <a:lnTo>
                    <a:pt x="65" y="188"/>
                  </a:lnTo>
                  <a:lnTo>
                    <a:pt x="75" y="190"/>
                  </a:lnTo>
                  <a:lnTo>
                    <a:pt x="85" y="192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4" y="192"/>
                  </a:lnTo>
                  <a:lnTo>
                    <a:pt x="124" y="190"/>
                  </a:lnTo>
                  <a:lnTo>
                    <a:pt x="134" y="185"/>
                  </a:lnTo>
                  <a:lnTo>
                    <a:pt x="143" y="181"/>
                  </a:lnTo>
                  <a:lnTo>
                    <a:pt x="151" y="176"/>
                  </a:lnTo>
                  <a:lnTo>
                    <a:pt x="160" y="170"/>
                  </a:lnTo>
                  <a:lnTo>
                    <a:pt x="166" y="163"/>
                  </a:lnTo>
                  <a:lnTo>
                    <a:pt x="173" y="154"/>
                  </a:lnTo>
                  <a:lnTo>
                    <a:pt x="178" y="146"/>
                  </a:lnTo>
                  <a:lnTo>
                    <a:pt x="183" y="137"/>
                  </a:lnTo>
                  <a:lnTo>
                    <a:pt x="187" y="129"/>
                  </a:lnTo>
                  <a:lnTo>
                    <a:pt x="190" y="119"/>
                  </a:lnTo>
                  <a:lnTo>
                    <a:pt x="192" y="108"/>
                  </a:lnTo>
                  <a:lnTo>
                    <a:pt x="194" y="98"/>
                  </a:lnTo>
                  <a:lnTo>
                    <a:pt x="194" y="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0" name="Freeform 14"/>
            <p:cNvSpPr>
              <a:spLocks noChangeAspect="1"/>
            </p:cNvSpPr>
            <p:nvPr/>
          </p:nvSpPr>
          <p:spPr bwMode="blackWhite">
            <a:xfrm>
              <a:off x="4668" y="1309"/>
              <a:ext cx="72" cy="72"/>
            </a:xfrm>
            <a:custGeom>
              <a:avLst/>
              <a:gdLst>
                <a:gd name="T0" fmla="*/ 1 w 144"/>
                <a:gd name="T1" fmla="*/ 1 h 144"/>
                <a:gd name="T2" fmla="*/ 1 w 144"/>
                <a:gd name="T3" fmla="*/ 1 h 144"/>
                <a:gd name="T4" fmla="*/ 1 w 144"/>
                <a:gd name="T5" fmla="*/ 1 h 144"/>
                <a:gd name="T6" fmla="*/ 1 w 144"/>
                <a:gd name="T7" fmla="*/ 1 h 144"/>
                <a:gd name="T8" fmla="*/ 1 w 144"/>
                <a:gd name="T9" fmla="*/ 1 h 144"/>
                <a:gd name="T10" fmla="*/ 1 w 144"/>
                <a:gd name="T11" fmla="*/ 1 h 144"/>
                <a:gd name="T12" fmla="*/ 1 w 144"/>
                <a:gd name="T13" fmla="*/ 1 h 144"/>
                <a:gd name="T14" fmla="*/ 1 w 144"/>
                <a:gd name="T15" fmla="*/ 1 h 144"/>
                <a:gd name="T16" fmla="*/ 1 w 144"/>
                <a:gd name="T17" fmla="*/ 1 h 144"/>
                <a:gd name="T18" fmla="*/ 1 w 144"/>
                <a:gd name="T19" fmla="*/ 1 h 144"/>
                <a:gd name="T20" fmla="*/ 1 w 144"/>
                <a:gd name="T21" fmla="*/ 1 h 144"/>
                <a:gd name="T22" fmla="*/ 1 w 144"/>
                <a:gd name="T23" fmla="*/ 1 h 144"/>
                <a:gd name="T24" fmla="*/ 1 w 144"/>
                <a:gd name="T25" fmla="*/ 1 h 144"/>
                <a:gd name="T26" fmla="*/ 1 w 144"/>
                <a:gd name="T27" fmla="*/ 0 h 144"/>
                <a:gd name="T28" fmla="*/ 1 w 144"/>
                <a:gd name="T29" fmla="*/ 0 h 144"/>
                <a:gd name="T30" fmla="*/ 1 w 144"/>
                <a:gd name="T31" fmla="*/ 1 h 144"/>
                <a:gd name="T32" fmla="*/ 1 w 144"/>
                <a:gd name="T33" fmla="*/ 1 h 144"/>
                <a:gd name="T34" fmla="*/ 1 w 144"/>
                <a:gd name="T35" fmla="*/ 1 h 144"/>
                <a:gd name="T36" fmla="*/ 1 w 144"/>
                <a:gd name="T37" fmla="*/ 1 h 144"/>
                <a:gd name="T38" fmla="*/ 1 w 144"/>
                <a:gd name="T39" fmla="*/ 1 h 144"/>
                <a:gd name="T40" fmla="*/ 1 w 144"/>
                <a:gd name="T41" fmla="*/ 1 h 144"/>
                <a:gd name="T42" fmla="*/ 1 w 144"/>
                <a:gd name="T43" fmla="*/ 1 h 144"/>
                <a:gd name="T44" fmla="*/ 1 w 144"/>
                <a:gd name="T45" fmla="*/ 1 h 144"/>
                <a:gd name="T46" fmla="*/ 1 w 144"/>
                <a:gd name="T47" fmla="*/ 1 h 144"/>
                <a:gd name="T48" fmla="*/ 1 w 144"/>
                <a:gd name="T49" fmla="*/ 1 h 144"/>
                <a:gd name="T50" fmla="*/ 0 w 144"/>
                <a:gd name="T51" fmla="*/ 1 h 144"/>
                <a:gd name="T52" fmla="*/ 0 w 144"/>
                <a:gd name="T53" fmla="*/ 1 h 144"/>
                <a:gd name="T54" fmla="*/ 0 w 144"/>
                <a:gd name="T55" fmla="*/ 1 h 144"/>
                <a:gd name="T56" fmla="*/ 1 w 144"/>
                <a:gd name="T57" fmla="*/ 1 h 144"/>
                <a:gd name="T58" fmla="*/ 1 w 144"/>
                <a:gd name="T59" fmla="*/ 1 h 144"/>
                <a:gd name="T60" fmla="*/ 1 w 144"/>
                <a:gd name="T61" fmla="*/ 1 h 144"/>
                <a:gd name="T62" fmla="*/ 1 w 144"/>
                <a:gd name="T63" fmla="*/ 1 h 144"/>
                <a:gd name="T64" fmla="*/ 1 w 144"/>
                <a:gd name="T65" fmla="*/ 1 h 144"/>
                <a:gd name="T66" fmla="*/ 1 w 144"/>
                <a:gd name="T67" fmla="*/ 1 h 144"/>
                <a:gd name="T68" fmla="*/ 1 w 144"/>
                <a:gd name="T69" fmla="*/ 1 h 144"/>
                <a:gd name="T70" fmla="*/ 1 w 144"/>
                <a:gd name="T71" fmla="*/ 1 h 144"/>
                <a:gd name="T72" fmla="*/ 1 w 144"/>
                <a:gd name="T73" fmla="*/ 1 h 144"/>
                <a:gd name="T74" fmla="*/ 1 w 144"/>
                <a:gd name="T75" fmla="*/ 1 h 144"/>
                <a:gd name="T76" fmla="*/ 1 w 144"/>
                <a:gd name="T77" fmla="*/ 1 h 144"/>
                <a:gd name="T78" fmla="*/ 1 w 144"/>
                <a:gd name="T79" fmla="*/ 1 h 144"/>
                <a:gd name="T80" fmla="*/ 1 w 144"/>
                <a:gd name="T81" fmla="*/ 1 h 144"/>
                <a:gd name="T82" fmla="*/ 1 w 144"/>
                <a:gd name="T83" fmla="*/ 1 h 144"/>
                <a:gd name="T84" fmla="*/ 1 w 144"/>
                <a:gd name="T85" fmla="*/ 1 h 144"/>
                <a:gd name="T86" fmla="*/ 1 w 144"/>
                <a:gd name="T87" fmla="*/ 1 h 144"/>
                <a:gd name="T88" fmla="*/ 1 w 144"/>
                <a:gd name="T89" fmla="*/ 1 h 144"/>
                <a:gd name="T90" fmla="*/ 1 w 144"/>
                <a:gd name="T91" fmla="*/ 1 h 144"/>
                <a:gd name="T92" fmla="*/ 1 w 144"/>
                <a:gd name="T93" fmla="*/ 1 h 144"/>
                <a:gd name="T94" fmla="*/ 1 w 144"/>
                <a:gd name="T95" fmla="*/ 1 h 144"/>
                <a:gd name="T96" fmla="*/ 1 w 144"/>
                <a:gd name="T97" fmla="*/ 1 h 144"/>
                <a:gd name="T98" fmla="*/ 1 w 144"/>
                <a:gd name="T99" fmla="*/ 1 h 144"/>
                <a:gd name="T100" fmla="*/ 1 w 144"/>
                <a:gd name="T101" fmla="*/ 1 h 144"/>
                <a:gd name="T102" fmla="*/ 1 w 144"/>
                <a:gd name="T103" fmla="*/ 1 h 144"/>
                <a:gd name="T104" fmla="*/ 1 w 144"/>
                <a:gd name="T105" fmla="*/ 1 h 144"/>
                <a:gd name="T106" fmla="*/ 1 w 144"/>
                <a:gd name="T107" fmla="*/ 1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144"/>
                <a:gd name="T164" fmla="*/ 144 w 144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144">
                  <a:moveTo>
                    <a:pt x="144" y="73"/>
                  </a:moveTo>
                  <a:lnTo>
                    <a:pt x="144" y="64"/>
                  </a:lnTo>
                  <a:lnTo>
                    <a:pt x="143" y="56"/>
                  </a:lnTo>
                  <a:lnTo>
                    <a:pt x="139" y="46"/>
                  </a:lnTo>
                  <a:lnTo>
                    <a:pt x="136" y="39"/>
                  </a:lnTo>
                  <a:lnTo>
                    <a:pt x="133" y="32"/>
                  </a:lnTo>
                  <a:lnTo>
                    <a:pt x="127" y="25"/>
                  </a:lnTo>
                  <a:lnTo>
                    <a:pt x="121" y="18"/>
                  </a:lnTo>
                  <a:lnTo>
                    <a:pt x="114" y="13"/>
                  </a:lnTo>
                  <a:lnTo>
                    <a:pt x="105" y="8"/>
                  </a:lnTo>
                  <a:lnTo>
                    <a:pt x="99" y="5"/>
                  </a:lnTo>
                  <a:lnTo>
                    <a:pt x="90" y="1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1" y="13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5" y="46"/>
                  </a:lnTo>
                  <a:lnTo>
                    <a:pt x="2" y="54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9" y="105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5"/>
                  </a:lnTo>
                  <a:lnTo>
                    <a:pt x="31" y="130"/>
                  </a:lnTo>
                  <a:lnTo>
                    <a:pt x="38" y="136"/>
                  </a:lnTo>
                  <a:lnTo>
                    <a:pt x="46" y="139"/>
                  </a:lnTo>
                  <a:lnTo>
                    <a:pt x="55" y="142"/>
                  </a:lnTo>
                  <a:lnTo>
                    <a:pt x="63" y="144"/>
                  </a:lnTo>
                  <a:lnTo>
                    <a:pt x="72" y="144"/>
                  </a:lnTo>
                  <a:lnTo>
                    <a:pt x="80" y="144"/>
                  </a:lnTo>
                  <a:lnTo>
                    <a:pt x="88" y="142"/>
                  </a:lnTo>
                  <a:lnTo>
                    <a:pt x="97" y="141"/>
                  </a:lnTo>
                  <a:lnTo>
                    <a:pt x="105" y="137"/>
                  </a:lnTo>
                  <a:lnTo>
                    <a:pt x="112" y="132"/>
                  </a:lnTo>
                  <a:lnTo>
                    <a:pt x="119" y="127"/>
                  </a:lnTo>
                  <a:lnTo>
                    <a:pt x="126" y="122"/>
                  </a:lnTo>
                  <a:lnTo>
                    <a:pt x="131" y="113"/>
                  </a:lnTo>
                  <a:lnTo>
                    <a:pt x="136" y="107"/>
                  </a:lnTo>
                  <a:lnTo>
                    <a:pt x="139" y="100"/>
                  </a:lnTo>
                  <a:lnTo>
                    <a:pt x="141" y="91"/>
                  </a:lnTo>
                  <a:lnTo>
                    <a:pt x="144" y="83"/>
                  </a:lnTo>
                  <a:lnTo>
                    <a:pt x="144" y="74"/>
                  </a:lnTo>
                  <a:lnTo>
                    <a:pt x="144" y="7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1" name="Freeform 15"/>
            <p:cNvSpPr>
              <a:spLocks noChangeAspect="1"/>
            </p:cNvSpPr>
            <p:nvPr/>
          </p:nvSpPr>
          <p:spPr bwMode="blackWhite">
            <a:xfrm>
              <a:off x="4668" y="1309"/>
              <a:ext cx="72" cy="72"/>
            </a:xfrm>
            <a:custGeom>
              <a:avLst/>
              <a:gdLst>
                <a:gd name="T0" fmla="*/ 1 w 144"/>
                <a:gd name="T1" fmla="*/ 1 h 144"/>
                <a:gd name="T2" fmla="*/ 1 w 144"/>
                <a:gd name="T3" fmla="*/ 1 h 144"/>
                <a:gd name="T4" fmla="*/ 1 w 144"/>
                <a:gd name="T5" fmla="*/ 1 h 144"/>
                <a:gd name="T6" fmla="*/ 1 w 144"/>
                <a:gd name="T7" fmla="*/ 1 h 144"/>
                <a:gd name="T8" fmla="*/ 1 w 144"/>
                <a:gd name="T9" fmla="*/ 1 h 144"/>
                <a:gd name="T10" fmla="*/ 1 w 144"/>
                <a:gd name="T11" fmla="*/ 1 h 144"/>
                <a:gd name="T12" fmla="*/ 1 w 144"/>
                <a:gd name="T13" fmla="*/ 1 h 144"/>
                <a:gd name="T14" fmla="*/ 1 w 144"/>
                <a:gd name="T15" fmla="*/ 1 h 144"/>
                <a:gd name="T16" fmla="*/ 1 w 144"/>
                <a:gd name="T17" fmla="*/ 1 h 144"/>
                <a:gd name="T18" fmla="*/ 1 w 144"/>
                <a:gd name="T19" fmla="*/ 1 h 144"/>
                <a:gd name="T20" fmla="*/ 1 w 144"/>
                <a:gd name="T21" fmla="*/ 1 h 144"/>
                <a:gd name="T22" fmla="*/ 1 w 144"/>
                <a:gd name="T23" fmla="*/ 1 h 144"/>
                <a:gd name="T24" fmla="*/ 1 w 144"/>
                <a:gd name="T25" fmla="*/ 1 h 144"/>
                <a:gd name="T26" fmla="*/ 1 w 144"/>
                <a:gd name="T27" fmla="*/ 0 h 144"/>
                <a:gd name="T28" fmla="*/ 1 w 144"/>
                <a:gd name="T29" fmla="*/ 0 h 144"/>
                <a:gd name="T30" fmla="*/ 1 w 144"/>
                <a:gd name="T31" fmla="*/ 1 h 144"/>
                <a:gd name="T32" fmla="*/ 1 w 144"/>
                <a:gd name="T33" fmla="*/ 1 h 144"/>
                <a:gd name="T34" fmla="*/ 1 w 144"/>
                <a:gd name="T35" fmla="*/ 1 h 144"/>
                <a:gd name="T36" fmla="*/ 1 w 144"/>
                <a:gd name="T37" fmla="*/ 1 h 144"/>
                <a:gd name="T38" fmla="*/ 1 w 144"/>
                <a:gd name="T39" fmla="*/ 1 h 144"/>
                <a:gd name="T40" fmla="*/ 1 w 144"/>
                <a:gd name="T41" fmla="*/ 1 h 144"/>
                <a:gd name="T42" fmla="*/ 1 w 144"/>
                <a:gd name="T43" fmla="*/ 1 h 144"/>
                <a:gd name="T44" fmla="*/ 1 w 144"/>
                <a:gd name="T45" fmla="*/ 1 h 144"/>
                <a:gd name="T46" fmla="*/ 1 w 144"/>
                <a:gd name="T47" fmla="*/ 1 h 144"/>
                <a:gd name="T48" fmla="*/ 1 w 144"/>
                <a:gd name="T49" fmla="*/ 1 h 144"/>
                <a:gd name="T50" fmla="*/ 0 w 144"/>
                <a:gd name="T51" fmla="*/ 1 h 144"/>
                <a:gd name="T52" fmla="*/ 0 w 144"/>
                <a:gd name="T53" fmla="*/ 1 h 144"/>
                <a:gd name="T54" fmla="*/ 0 w 144"/>
                <a:gd name="T55" fmla="*/ 1 h 144"/>
                <a:gd name="T56" fmla="*/ 1 w 144"/>
                <a:gd name="T57" fmla="*/ 1 h 144"/>
                <a:gd name="T58" fmla="*/ 1 w 144"/>
                <a:gd name="T59" fmla="*/ 1 h 144"/>
                <a:gd name="T60" fmla="*/ 1 w 144"/>
                <a:gd name="T61" fmla="*/ 1 h 144"/>
                <a:gd name="T62" fmla="*/ 1 w 144"/>
                <a:gd name="T63" fmla="*/ 1 h 144"/>
                <a:gd name="T64" fmla="*/ 1 w 144"/>
                <a:gd name="T65" fmla="*/ 1 h 144"/>
                <a:gd name="T66" fmla="*/ 1 w 144"/>
                <a:gd name="T67" fmla="*/ 1 h 144"/>
                <a:gd name="T68" fmla="*/ 1 w 144"/>
                <a:gd name="T69" fmla="*/ 1 h 144"/>
                <a:gd name="T70" fmla="*/ 1 w 144"/>
                <a:gd name="T71" fmla="*/ 1 h 144"/>
                <a:gd name="T72" fmla="*/ 1 w 144"/>
                <a:gd name="T73" fmla="*/ 1 h 144"/>
                <a:gd name="T74" fmla="*/ 1 w 144"/>
                <a:gd name="T75" fmla="*/ 1 h 144"/>
                <a:gd name="T76" fmla="*/ 1 w 144"/>
                <a:gd name="T77" fmla="*/ 1 h 144"/>
                <a:gd name="T78" fmla="*/ 1 w 144"/>
                <a:gd name="T79" fmla="*/ 1 h 144"/>
                <a:gd name="T80" fmla="*/ 1 w 144"/>
                <a:gd name="T81" fmla="*/ 1 h 144"/>
                <a:gd name="T82" fmla="*/ 1 w 144"/>
                <a:gd name="T83" fmla="*/ 1 h 144"/>
                <a:gd name="T84" fmla="*/ 1 w 144"/>
                <a:gd name="T85" fmla="*/ 1 h 144"/>
                <a:gd name="T86" fmla="*/ 1 w 144"/>
                <a:gd name="T87" fmla="*/ 1 h 144"/>
                <a:gd name="T88" fmla="*/ 1 w 144"/>
                <a:gd name="T89" fmla="*/ 1 h 144"/>
                <a:gd name="T90" fmla="*/ 1 w 144"/>
                <a:gd name="T91" fmla="*/ 1 h 144"/>
                <a:gd name="T92" fmla="*/ 1 w 144"/>
                <a:gd name="T93" fmla="*/ 1 h 144"/>
                <a:gd name="T94" fmla="*/ 1 w 144"/>
                <a:gd name="T95" fmla="*/ 1 h 144"/>
                <a:gd name="T96" fmla="*/ 1 w 144"/>
                <a:gd name="T97" fmla="*/ 1 h 144"/>
                <a:gd name="T98" fmla="*/ 1 w 144"/>
                <a:gd name="T99" fmla="*/ 1 h 144"/>
                <a:gd name="T100" fmla="*/ 1 w 144"/>
                <a:gd name="T101" fmla="*/ 1 h 144"/>
                <a:gd name="T102" fmla="*/ 1 w 144"/>
                <a:gd name="T103" fmla="*/ 1 h 144"/>
                <a:gd name="T104" fmla="*/ 1 w 144"/>
                <a:gd name="T105" fmla="*/ 1 h 144"/>
                <a:gd name="T106" fmla="*/ 1 w 144"/>
                <a:gd name="T107" fmla="*/ 1 h 1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144"/>
                <a:gd name="T164" fmla="*/ 144 w 144"/>
                <a:gd name="T165" fmla="*/ 144 h 1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144">
                  <a:moveTo>
                    <a:pt x="144" y="73"/>
                  </a:moveTo>
                  <a:lnTo>
                    <a:pt x="144" y="64"/>
                  </a:lnTo>
                  <a:lnTo>
                    <a:pt x="143" y="56"/>
                  </a:lnTo>
                  <a:lnTo>
                    <a:pt x="139" y="46"/>
                  </a:lnTo>
                  <a:lnTo>
                    <a:pt x="136" y="39"/>
                  </a:lnTo>
                  <a:lnTo>
                    <a:pt x="133" y="32"/>
                  </a:lnTo>
                  <a:lnTo>
                    <a:pt x="127" y="25"/>
                  </a:lnTo>
                  <a:lnTo>
                    <a:pt x="121" y="18"/>
                  </a:lnTo>
                  <a:lnTo>
                    <a:pt x="114" y="13"/>
                  </a:lnTo>
                  <a:lnTo>
                    <a:pt x="105" y="8"/>
                  </a:lnTo>
                  <a:lnTo>
                    <a:pt x="99" y="5"/>
                  </a:lnTo>
                  <a:lnTo>
                    <a:pt x="90" y="1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5" y="1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1" y="13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0"/>
                  </a:lnTo>
                  <a:lnTo>
                    <a:pt x="9" y="39"/>
                  </a:lnTo>
                  <a:lnTo>
                    <a:pt x="5" y="46"/>
                  </a:lnTo>
                  <a:lnTo>
                    <a:pt x="2" y="54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9" y="105"/>
                  </a:lnTo>
                  <a:lnTo>
                    <a:pt x="12" y="113"/>
                  </a:lnTo>
                  <a:lnTo>
                    <a:pt x="17" y="120"/>
                  </a:lnTo>
                  <a:lnTo>
                    <a:pt x="24" y="125"/>
                  </a:lnTo>
                  <a:lnTo>
                    <a:pt x="31" y="130"/>
                  </a:lnTo>
                  <a:lnTo>
                    <a:pt x="38" y="136"/>
                  </a:lnTo>
                  <a:lnTo>
                    <a:pt x="46" y="139"/>
                  </a:lnTo>
                  <a:lnTo>
                    <a:pt x="55" y="142"/>
                  </a:lnTo>
                  <a:lnTo>
                    <a:pt x="63" y="144"/>
                  </a:lnTo>
                  <a:lnTo>
                    <a:pt x="72" y="144"/>
                  </a:lnTo>
                  <a:lnTo>
                    <a:pt x="80" y="144"/>
                  </a:lnTo>
                  <a:lnTo>
                    <a:pt x="88" y="142"/>
                  </a:lnTo>
                  <a:lnTo>
                    <a:pt x="97" y="141"/>
                  </a:lnTo>
                  <a:lnTo>
                    <a:pt x="105" y="137"/>
                  </a:lnTo>
                  <a:lnTo>
                    <a:pt x="112" y="132"/>
                  </a:lnTo>
                  <a:lnTo>
                    <a:pt x="119" y="127"/>
                  </a:lnTo>
                  <a:lnTo>
                    <a:pt x="126" y="122"/>
                  </a:lnTo>
                  <a:lnTo>
                    <a:pt x="131" y="113"/>
                  </a:lnTo>
                  <a:lnTo>
                    <a:pt x="136" y="107"/>
                  </a:lnTo>
                  <a:lnTo>
                    <a:pt x="139" y="100"/>
                  </a:lnTo>
                  <a:lnTo>
                    <a:pt x="141" y="91"/>
                  </a:lnTo>
                  <a:lnTo>
                    <a:pt x="144" y="83"/>
                  </a:lnTo>
                  <a:lnTo>
                    <a:pt x="144" y="74"/>
                  </a:lnTo>
                  <a:lnTo>
                    <a:pt x="144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2" name="Freeform 16"/>
            <p:cNvSpPr>
              <a:spLocks noChangeAspect="1"/>
            </p:cNvSpPr>
            <p:nvPr/>
          </p:nvSpPr>
          <p:spPr bwMode="blackWhite">
            <a:xfrm>
              <a:off x="4822" y="1154"/>
              <a:ext cx="96" cy="97"/>
            </a:xfrm>
            <a:custGeom>
              <a:avLst/>
              <a:gdLst>
                <a:gd name="T0" fmla="*/ 0 w 194"/>
                <a:gd name="T1" fmla="*/ 1 h 193"/>
                <a:gd name="T2" fmla="*/ 0 w 194"/>
                <a:gd name="T3" fmla="*/ 1 h 193"/>
                <a:gd name="T4" fmla="*/ 0 w 194"/>
                <a:gd name="T5" fmla="*/ 1 h 193"/>
                <a:gd name="T6" fmla="*/ 0 w 194"/>
                <a:gd name="T7" fmla="*/ 1 h 193"/>
                <a:gd name="T8" fmla="*/ 0 w 194"/>
                <a:gd name="T9" fmla="*/ 1 h 193"/>
                <a:gd name="T10" fmla="*/ 0 w 194"/>
                <a:gd name="T11" fmla="*/ 1 h 193"/>
                <a:gd name="T12" fmla="*/ 0 w 194"/>
                <a:gd name="T13" fmla="*/ 1 h 193"/>
                <a:gd name="T14" fmla="*/ 0 w 194"/>
                <a:gd name="T15" fmla="*/ 1 h 193"/>
                <a:gd name="T16" fmla="*/ 0 w 194"/>
                <a:gd name="T17" fmla="*/ 1 h 193"/>
                <a:gd name="T18" fmla="*/ 0 w 194"/>
                <a:gd name="T19" fmla="*/ 1 h 193"/>
                <a:gd name="T20" fmla="*/ 0 w 194"/>
                <a:gd name="T21" fmla="*/ 1 h 193"/>
                <a:gd name="T22" fmla="*/ 0 w 194"/>
                <a:gd name="T23" fmla="*/ 1 h 193"/>
                <a:gd name="T24" fmla="*/ 0 w 194"/>
                <a:gd name="T25" fmla="*/ 1 h 193"/>
                <a:gd name="T26" fmla="*/ 0 w 194"/>
                <a:gd name="T27" fmla="*/ 1 h 193"/>
                <a:gd name="T28" fmla="*/ 0 w 194"/>
                <a:gd name="T29" fmla="*/ 1 h 193"/>
                <a:gd name="T30" fmla="*/ 0 w 194"/>
                <a:gd name="T31" fmla="*/ 0 h 193"/>
                <a:gd name="T32" fmla="*/ 0 w 194"/>
                <a:gd name="T33" fmla="*/ 1 h 193"/>
                <a:gd name="T34" fmla="*/ 0 w 194"/>
                <a:gd name="T35" fmla="*/ 1 h 193"/>
                <a:gd name="T36" fmla="*/ 0 w 194"/>
                <a:gd name="T37" fmla="*/ 1 h 193"/>
                <a:gd name="T38" fmla="*/ 0 w 194"/>
                <a:gd name="T39" fmla="*/ 1 h 193"/>
                <a:gd name="T40" fmla="*/ 0 w 194"/>
                <a:gd name="T41" fmla="*/ 1 h 193"/>
                <a:gd name="T42" fmla="*/ 0 w 194"/>
                <a:gd name="T43" fmla="*/ 1 h 193"/>
                <a:gd name="T44" fmla="*/ 0 w 194"/>
                <a:gd name="T45" fmla="*/ 1 h 193"/>
                <a:gd name="T46" fmla="*/ 0 w 194"/>
                <a:gd name="T47" fmla="*/ 1 h 193"/>
                <a:gd name="T48" fmla="*/ 0 w 194"/>
                <a:gd name="T49" fmla="*/ 1 h 193"/>
                <a:gd name="T50" fmla="*/ 0 w 194"/>
                <a:gd name="T51" fmla="*/ 1 h 193"/>
                <a:gd name="T52" fmla="*/ 0 w 194"/>
                <a:gd name="T53" fmla="*/ 1 h 193"/>
                <a:gd name="T54" fmla="*/ 0 w 194"/>
                <a:gd name="T55" fmla="*/ 1 h 193"/>
                <a:gd name="T56" fmla="*/ 0 w 194"/>
                <a:gd name="T57" fmla="*/ 1 h 193"/>
                <a:gd name="T58" fmla="*/ 0 w 194"/>
                <a:gd name="T59" fmla="*/ 1 h 193"/>
                <a:gd name="T60" fmla="*/ 0 w 194"/>
                <a:gd name="T61" fmla="*/ 1 h 193"/>
                <a:gd name="T62" fmla="*/ 0 w 194"/>
                <a:gd name="T63" fmla="*/ 1 h 193"/>
                <a:gd name="T64" fmla="*/ 0 w 194"/>
                <a:gd name="T65" fmla="*/ 1 h 193"/>
                <a:gd name="T66" fmla="*/ 0 w 194"/>
                <a:gd name="T67" fmla="*/ 1 h 193"/>
                <a:gd name="T68" fmla="*/ 0 w 194"/>
                <a:gd name="T69" fmla="*/ 1 h 193"/>
                <a:gd name="T70" fmla="*/ 0 w 194"/>
                <a:gd name="T71" fmla="*/ 1 h 193"/>
                <a:gd name="T72" fmla="*/ 0 w 194"/>
                <a:gd name="T73" fmla="*/ 1 h 193"/>
                <a:gd name="T74" fmla="*/ 0 w 194"/>
                <a:gd name="T75" fmla="*/ 1 h 193"/>
                <a:gd name="T76" fmla="*/ 0 w 194"/>
                <a:gd name="T77" fmla="*/ 1 h 193"/>
                <a:gd name="T78" fmla="*/ 0 w 194"/>
                <a:gd name="T79" fmla="*/ 1 h 193"/>
                <a:gd name="T80" fmla="*/ 0 w 194"/>
                <a:gd name="T81" fmla="*/ 1 h 193"/>
                <a:gd name="T82" fmla="*/ 0 w 194"/>
                <a:gd name="T83" fmla="*/ 1 h 193"/>
                <a:gd name="T84" fmla="*/ 0 w 194"/>
                <a:gd name="T85" fmla="*/ 1 h 193"/>
                <a:gd name="T86" fmla="*/ 0 w 194"/>
                <a:gd name="T87" fmla="*/ 1 h 193"/>
                <a:gd name="T88" fmla="*/ 0 w 194"/>
                <a:gd name="T89" fmla="*/ 1 h 193"/>
                <a:gd name="T90" fmla="*/ 0 w 194"/>
                <a:gd name="T91" fmla="*/ 1 h 193"/>
                <a:gd name="T92" fmla="*/ 0 w 194"/>
                <a:gd name="T93" fmla="*/ 1 h 193"/>
                <a:gd name="T94" fmla="*/ 0 w 194"/>
                <a:gd name="T95" fmla="*/ 1 h 193"/>
                <a:gd name="T96" fmla="*/ 0 w 194"/>
                <a:gd name="T97" fmla="*/ 1 h 193"/>
                <a:gd name="T98" fmla="*/ 0 w 194"/>
                <a:gd name="T99" fmla="*/ 1 h 193"/>
                <a:gd name="T100" fmla="*/ 0 w 194"/>
                <a:gd name="T101" fmla="*/ 1 h 193"/>
                <a:gd name="T102" fmla="*/ 0 w 194"/>
                <a:gd name="T103" fmla="*/ 1 h 193"/>
                <a:gd name="T104" fmla="*/ 0 w 194"/>
                <a:gd name="T105" fmla="*/ 1 h 193"/>
                <a:gd name="T106" fmla="*/ 0 w 194"/>
                <a:gd name="T107" fmla="*/ 1 h 193"/>
                <a:gd name="T108" fmla="*/ 0 w 194"/>
                <a:gd name="T109" fmla="*/ 1 h 193"/>
                <a:gd name="T110" fmla="*/ 0 w 194"/>
                <a:gd name="T111" fmla="*/ 1 h 193"/>
                <a:gd name="T112" fmla="*/ 0 w 194"/>
                <a:gd name="T113" fmla="*/ 1 h 193"/>
                <a:gd name="T114" fmla="*/ 0 w 194"/>
                <a:gd name="T115" fmla="*/ 1 h 193"/>
                <a:gd name="T116" fmla="*/ 0 w 194"/>
                <a:gd name="T117" fmla="*/ 1 h 193"/>
                <a:gd name="T118" fmla="*/ 0 w 194"/>
                <a:gd name="T119" fmla="*/ 1 h 193"/>
                <a:gd name="T120" fmla="*/ 0 w 194"/>
                <a:gd name="T121" fmla="*/ 1 h 193"/>
                <a:gd name="T122" fmla="*/ 0 w 194"/>
                <a:gd name="T123" fmla="*/ 1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93"/>
                <a:gd name="T188" fmla="*/ 194 w 194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93">
                  <a:moveTo>
                    <a:pt x="194" y="97"/>
                  </a:moveTo>
                  <a:lnTo>
                    <a:pt x="192" y="86"/>
                  </a:lnTo>
                  <a:lnTo>
                    <a:pt x="190" y="76"/>
                  </a:lnTo>
                  <a:lnTo>
                    <a:pt x="188" y="68"/>
                  </a:lnTo>
                  <a:lnTo>
                    <a:pt x="185" y="58"/>
                  </a:lnTo>
                  <a:lnTo>
                    <a:pt x="180" y="49"/>
                  </a:lnTo>
                  <a:lnTo>
                    <a:pt x="175" y="41"/>
                  </a:lnTo>
                  <a:lnTo>
                    <a:pt x="168" y="32"/>
                  </a:lnTo>
                  <a:lnTo>
                    <a:pt x="161" y="25"/>
                  </a:lnTo>
                  <a:lnTo>
                    <a:pt x="153" y="19"/>
                  </a:lnTo>
                  <a:lnTo>
                    <a:pt x="146" y="13"/>
                  </a:lnTo>
                  <a:lnTo>
                    <a:pt x="136" y="8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8" y="2"/>
                  </a:lnTo>
                  <a:lnTo>
                    <a:pt x="68" y="5"/>
                  </a:lnTo>
                  <a:lnTo>
                    <a:pt x="58" y="8"/>
                  </a:lnTo>
                  <a:lnTo>
                    <a:pt x="49" y="13"/>
                  </a:lnTo>
                  <a:lnTo>
                    <a:pt x="41" y="19"/>
                  </a:lnTo>
                  <a:lnTo>
                    <a:pt x="32" y="25"/>
                  </a:lnTo>
                  <a:lnTo>
                    <a:pt x="26" y="30"/>
                  </a:lnTo>
                  <a:lnTo>
                    <a:pt x="19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5" y="66"/>
                  </a:lnTo>
                  <a:lnTo>
                    <a:pt x="4" y="76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5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2" y="144"/>
                  </a:lnTo>
                  <a:lnTo>
                    <a:pt x="17" y="153"/>
                  </a:lnTo>
                  <a:lnTo>
                    <a:pt x="24" y="159"/>
                  </a:lnTo>
                  <a:lnTo>
                    <a:pt x="31" y="168"/>
                  </a:lnTo>
                  <a:lnTo>
                    <a:pt x="39" y="175"/>
                  </a:lnTo>
                  <a:lnTo>
                    <a:pt x="48" y="180"/>
                  </a:lnTo>
                  <a:lnTo>
                    <a:pt x="56" y="185"/>
                  </a:lnTo>
                  <a:lnTo>
                    <a:pt x="65" y="188"/>
                  </a:lnTo>
                  <a:lnTo>
                    <a:pt x="75" y="190"/>
                  </a:lnTo>
                  <a:lnTo>
                    <a:pt x="85" y="192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6" y="192"/>
                  </a:lnTo>
                  <a:lnTo>
                    <a:pt x="124" y="190"/>
                  </a:lnTo>
                  <a:lnTo>
                    <a:pt x="134" y="185"/>
                  </a:lnTo>
                  <a:lnTo>
                    <a:pt x="143" y="181"/>
                  </a:lnTo>
                  <a:lnTo>
                    <a:pt x="153" y="176"/>
                  </a:lnTo>
                  <a:lnTo>
                    <a:pt x="160" y="170"/>
                  </a:lnTo>
                  <a:lnTo>
                    <a:pt x="166" y="163"/>
                  </a:lnTo>
                  <a:lnTo>
                    <a:pt x="173" y="154"/>
                  </a:lnTo>
                  <a:lnTo>
                    <a:pt x="180" y="146"/>
                  </a:lnTo>
                  <a:lnTo>
                    <a:pt x="185" y="137"/>
                  </a:lnTo>
                  <a:lnTo>
                    <a:pt x="187" y="129"/>
                  </a:lnTo>
                  <a:lnTo>
                    <a:pt x="190" y="119"/>
                  </a:lnTo>
                  <a:lnTo>
                    <a:pt x="192" y="108"/>
                  </a:lnTo>
                  <a:lnTo>
                    <a:pt x="194" y="98"/>
                  </a:lnTo>
                  <a:lnTo>
                    <a:pt x="194" y="9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63" name="Freeform 17"/>
            <p:cNvSpPr>
              <a:spLocks noChangeAspect="1"/>
            </p:cNvSpPr>
            <p:nvPr/>
          </p:nvSpPr>
          <p:spPr bwMode="blackWhite">
            <a:xfrm>
              <a:off x="4822" y="1154"/>
              <a:ext cx="96" cy="97"/>
            </a:xfrm>
            <a:custGeom>
              <a:avLst/>
              <a:gdLst>
                <a:gd name="T0" fmla="*/ 0 w 194"/>
                <a:gd name="T1" fmla="*/ 1 h 193"/>
                <a:gd name="T2" fmla="*/ 0 w 194"/>
                <a:gd name="T3" fmla="*/ 1 h 193"/>
                <a:gd name="T4" fmla="*/ 0 w 194"/>
                <a:gd name="T5" fmla="*/ 1 h 193"/>
                <a:gd name="T6" fmla="*/ 0 w 194"/>
                <a:gd name="T7" fmla="*/ 1 h 193"/>
                <a:gd name="T8" fmla="*/ 0 w 194"/>
                <a:gd name="T9" fmla="*/ 1 h 193"/>
                <a:gd name="T10" fmla="*/ 0 w 194"/>
                <a:gd name="T11" fmla="*/ 1 h 193"/>
                <a:gd name="T12" fmla="*/ 0 w 194"/>
                <a:gd name="T13" fmla="*/ 1 h 193"/>
                <a:gd name="T14" fmla="*/ 0 w 194"/>
                <a:gd name="T15" fmla="*/ 1 h 193"/>
                <a:gd name="T16" fmla="*/ 0 w 194"/>
                <a:gd name="T17" fmla="*/ 1 h 193"/>
                <a:gd name="T18" fmla="*/ 0 w 194"/>
                <a:gd name="T19" fmla="*/ 1 h 193"/>
                <a:gd name="T20" fmla="*/ 0 w 194"/>
                <a:gd name="T21" fmla="*/ 1 h 193"/>
                <a:gd name="T22" fmla="*/ 0 w 194"/>
                <a:gd name="T23" fmla="*/ 1 h 193"/>
                <a:gd name="T24" fmla="*/ 0 w 194"/>
                <a:gd name="T25" fmla="*/ 1 h 193"/>
                <a:gd name="T26" fmla="*/ 0 w 194"/>
                <a:gd name="T27" fmla="*/ 1 h 193"/>
                <a:gd name="T28" fmla="*/ 0 w 194"/>
                <a:gd name="T29" fmla="*/ 1 h 193"/>
                <a:gd name="T30" fmla="*/ 0 w 194"/>
                <a:gd name="T31" fmla="*/ 0 h 193"/>
                <a:gd name="T32" fmla="*/ 0 w 194"/>
                <a:gd name="T33" fmla="*/ 1 h 193"/>
                <a:gd name="T34" fmla="*/ 0 w 194"/>
                <a:gd name="T35" fmla="*/ 1 h 193"/>
                <a:gd name="T36" fmla="*/ 0 w 194"/>
                <a:gd name="T37" fmla="*/ 1 h 193"/>
                <a:gd name="T38" fmla="*/ 0 w 194"/>
                <a:gd name="T39" fmla="*/ 1 h 193"/>
                <a:gd name="T40" fmla="*/ 0 w 194"/>
                <a:gd name="T41" fmla="*/ 1 h 193"/>
                <a:gd name="T42" fmla="*/ 0 w 194"/>
                <a:gd name="T43" fmla="*/ 1 h 193"/>
                <a:gd name="T44" fmla="*/ 0 w 194"/>
                <a:gd name="T45" fmla="*/ 1 h 193"/>
                <a:gd name="T46" fmla="*/ 0 w 194"/>
                <a:gd name="T47" fmla="*/ 1 h 193"/>
                <a:gd name="T48" fmla="*/ 0 w 194"/>
                <a:gd name="T49" fmla="*/ 1 h 193"/>
                <a:gd name="T50" fmla="*/ 0 w 194"/>
                <a:gd name="T51" fmla="*/ 1 h 193"/>
                <a:gd name="T52" fmla="*/ 0 w 194"/>
                <a:gd name="T53" fmla="*/ 1 h 193"/>
                <a:gd name="T54" fmla="*/ 0 w 194"/>
                <a:gd name="T55" fmla="*/ 1 h 193"/>
                <a:gd name="T56" fmla="*/ 0 w 194"/>
                <a:gd name="T57" fmla="*/ 1 h 193"/>
                <a:gd name="T58" fmla="*/ 0 w 194"/>
                <a:gd name="T59" fmla="*/ 1 h 193"/>
                <a:gd name="T60" fmla="*/ 0 w 194"/>
                <a:gd name="T61" fmla="*/ 1 h 193"/>
                <a:gd name="T62" fmla="*/ 0 w 194"/>
                <a:gd name="T63" fmla="*/ 1 h 193"/>
                <a:gd name="T64" fmla="*/ 0 w 194"/>
                <a:gd name="T65" fmla="*/ 1 h 193"/>
                <a:gd name="T66" fmla="*/ 0 w 194"/>
                <a:gd name="T67" fmla="*/ 1 h 193"/>
                <a:gd name="T68" fmla="*/ 0 w 194"/>
                <a:gd name="T69" fmla="*/ 1 h 193"/>
                <a:gd name="T70" fmla="*/ 0 w 194"/>
                <a:gd name="T71" fmla="*/ 1 h 193"/>
                <a:gd name="T72" fmla="*/ 0 w 194"/>
                <a:gd name="T73" fmla="*/ 1 h 193"/>
                <a:gd name="T74" fmla="*/ 0 w 194"/>
                <a:gd name="T75" fmla="*/ 1 h 193"/>
                <a:gd name="T76" fmla="*/ 0 w 194"/>
                <a:gd name="T77" fmla="*/ 1 h 193"/>
                <a:gd name="T78" fmla="*/ 0 w 194"/>
                <a:gd name="T79" fmla="*/ 1 h 193"/>
                <a:gd name="T80" fmla="*/ 0 w 194"/>
                <a:gd name="T81" fmla="*/ 1 h 193"/>
                <a:gd name="T82" fmla="*/ 0 w 194"/>
                <a:gd name="T83" fmla="*/ 1 h 193"/>
                <a:gd name="T84" fmla="*/ 0 w 194"/>
                <a:gd name="T85" fmla="*/ 1 h 193"/>
                <a:gd name="T86" fmla="*/ 0 w 194"/>
                <a:gd name="T87" fmla="*/ 1 h 193"/>
                <a:gd name="T88" fmla="*/ 0 w 194"/>
                <a:gd name="T89" fmla="*/ 1 h 193"/>
                <a:gd name="T90" fmla="*/ 0 w 194"/>
                <a:gd name="T91" fmla="*/ 1 h 193"/>
                <a:gd name="T92" fmla="*/ 0 w 194"/>
                <a:gd name="T93" fmla="*/ 1 h 193"/>
                <a:gd name="T94" fmla="*/ 0 w 194"/>
                <a:gd name="T95" fmla="*/ 1 h 193"/>
                <a:gd name="T96" fmla="*/ 0 w 194"/>
                <a:gd name="T97" fmla="*/ 1 h 193"/>
                <a:gd name="T98" fmla="*/ 0 w 194"/>
                <a:gd name="T99" fmla="*/ 1 h 193"/>
                <a:gd name="T100" fmla="*/ 0 w 194"/>
                <a:gd name="T101" fmla="*/ 1 h 193"/>
                <a:gd name="T102" fmla="*/ 0 w 194"/>
                <a:gd name="T103" fmla="*/ 1 h 193"/>
                <a:gd name="T104" fmla="*/ 0 w 194"/>
                <a:gd name="T105" fmla="*/ 1 h 193"/>
                <a:gd name="T106" fmla="*/ 0 w 194"/>
                <a:gd name="T107" fmla="*/ 1 h 193"/>
                <a:gd name="T108" fmla="*/ 0 w 194"/>
                <a:gd name="T109" fmla="*/ 1 h 193"/>
                <a:gd name="T110" fmla="*/ 0 w 194"/>
                <a:gd name="T111" fmla="*/ 1 h 193"/>
                <a:gd name="T112" fmla="*/ 0 w 194"/>
                <a:gd name="T113" fmla="*/ 1 h 193"/>
                <a:gd name="T114" fmla="*/ 0 w 194"/>
                <a:gd name="T115" fmla="*/ 1 h 193"/>
                <a:gd name="T116" fmla="*/ 0 w 194"/>
                <a:gd name="T117" fmla="*/ 1 h 193"/>
                <a:gd name="T118" fmla="*/ 0 w 194"/>
                <a:gd name="T119" fmla="*/ 1 h 193"/>
                <a:gd name="T120" fmla="*/ 0 w 194"/>
                <a:gd name="T121" fmla="*/ 1 h 193"/>
                <a:gd name="T122" fmla="*/ 0 w 194"/>
                <a:gd name="T123" fmla="*/ 1 h 1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93"/>
                <a:gd name="T188" fmla="*/ 194 w 194"/>
                <a:gd name="T189" fmla="*/ 193 h 1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93">
                  <a:moveTo>
                    <a:pt x="194" y="97"/>
                  </a:moveTo>
                  <a:lnTo>
                    <a:pt x="192" y="86"/>
                  </a:lnTo>
                  <a:lnTo>
                    <a:pt x="190" y="76"/>
                  </a:lnTo>
                  <a:lnTo>
                    <a:pt x="188" y="68"/>
                  </a:lnTo>
                  <a:lnTo>
                    <a:pt x="185" y="58"/>
                  </a:lnTo>
                  <a:lnTo>
                    <a:pt x="180" y="49"/>
                  </a:lnTo>
                  <a:lnTo>
                    <a:pt x="175" y="41"/>
                  </a:lnTo>
                  <a:lnTo>
                    <a:pt x="168" y="32"/>
                  </a:lnTo>
                  <a:lnTo>
                    <a:pt x="161" y="25"/>
                  </a:lnTo>
                  <a:lnTo>
                    <a:pt x="153" y="19"/>
                  </a:lnTo>
                  <a:lnTo>
                    <a:pt x="146" y="13"/>
                  </a:lnTo>
                  <a:lnTo>
                    <a:pt x="136" y="8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8" y="2"/>
                  </a:lnTo>
                  <a:lnTo>
                    <a:pt x="68" y="5"/>
                  </a:lnTo>
                  <a:lnTo>
                    <a:pt x="58" y="8"/>
                  </a:lnTo>
                  <a:lnTo>
                    <a:pt x="49" y="13"/>
                  </a:lnTo>
                  <a:lnTo>
                    <a:pt x="41" y="19"/>
                  </a:lnTo>
                  <a:lnTo>
                    <a:pt x="32" y="25"/>
                  </a:lnTo>
                  <a:lnTo>
                    <a:pt x="26" y="30"/>
                  </a:lnTo>
                  <a:lnTo>
                    <a:pt x="19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5" y="66"/>
                  </a:lnTo>
                  <a:lnTo>
                    <a:pt x="4" y="76"/>
                  </a:lnTo>
                  <a:lnTo>
                    <a:pt x="2" y="86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2" y="115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2" y="144"/>
                  </a:lnTo>
                  <a:lnTo>
                    <a:pt x="17" y="153"/>
                  </a:lnTo>
                  <a:lnTo>
                    <a:pt x="24" y="159"/>
                  </a:lnTo>
                  <a:lnTo>
                    <a:pt x="31" y="168"/>
                  </a:lnTo>
                  <a:lnTo>
                    <a:pt x="39" y="175"/>
                  </a:lnTo>
                  <a:lnTo>
                    <a:pt x="48" y="180"/>
                  </a:lnTo>
                  <a:lnTo>
                    <a:pt x="56" y="185"/>
                  </a:lnTo>
                  <a:lnTo>
                    <a:pt x="65" y="188"/>
                  </a:lnTo>
                  <a:lnTo>
                    <a:pt x="75" y="190"/>
                  </a:lnTo>
                  <a:lnTo>
                    <a:pt x="85" y="192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6" y="192"/>
                  </a:lnTo>
                  <a:lnTo>
                    <a:pt x="124" y="190"/>
                  </a:lnTo>
                  <a:lnTo>
                    <a:pt x="134" y="185"/>
                  </a:lnTo>
                  <a:lnTo>
                    <a:pt x="143" y="181"/>
                  </a:lnTo>
                  <a:lnTo>
                    <a:pt x="153" y="176"/>
                  </a:lnTo>
                  <a:lnTo>
                    <a:pt x="160" y="170"/>
                  </a:lnTo>
                  <a:lnTo>
                    <a:pt x="166" y="163"/>
                  </a:lnTo>
                  <a:lnTo>
                    <a:pt x="173" y="154"/>
                  </a:lnTo>
                  <a:lnTo>
                    <a:pt x="180" y="146"/>
                  </a:lnTo>
                  <a:lnTo>
                    <a:pt x="185" y="137"/>
                  </a:lnTo>
                  <a:lnTo>
                    <a:pt x="187" y="129"/>
                  </a:lnTo>
                  <a:lnTo>
                    <a:pt x="190" y="119"/>
                  </a:lnTo>
                  <a:lnTo>
                    <a:pt x="192" y="108"/>
                  </a:lnTo>
                  <a:lnTo>
                    <a:pt x="194" y="98"/>
                  </a:lnTo>
                  <a:lnTo>
                    <a:pt x="194" y="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33375"/>
            <a:ext cx="4597400" cy="912813"/>
          </a:xfrm>
        </p:spPr>
        <p:txBody>
          <a:bodyPr/>
          <a:lstStyle/>
          <a:p>
            <a:pPr>
              <a:defRPr/>
            </a:pPr>
            <a:r>
              <a:rPr lang="es-ES" altLang="es-ES" sz="4000" dirty="0" smtClean="0">
                <a:solidFill>
                  <a:srgbClr val="FFFF00"/>
                </a:solidFill>
                <a:latin typeface="Helvetica 75 Bold"/>
                <a:ea typeface="Helvetica 75 Bold"/>
                <a:cs typeface="Helvetica 75 Bold"/>
              </a:rPr>
              <a:t>Genética molecular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1484313"/>
            <a:ext cx="6205538" cy="22320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s-ES" altLang="es-ES" sz="2400" dirty="0" smtClean="0">
                <a:effectLst/>
                <a:latin typeface="+mj-lt"/>
                <a:ea typeface="Helvetica 45 Light"/>
                <a:cs typeface="Helvetica 45 Light"/>
              </a:rPr>
              <a:t>Genes concretos implicados en el TDAH:</a:t>
            </a:r>
          </a:p>
          <a:p>
            <a:pPr>
              <a:buFontTx/>
              <a:buNone/>
              <a:defRPr/>
            </a:pPr>
            <a:endParaRPr lang="es-ES" altLang="es-ES" sz="2000" dirty="0" smtClean="0">
              <a:solidFill>
                <a:srgbClr val="000000"/>
              </a:solidFill>
              <a:effectLst/>
              <a:latin typeface="+mj-lt"/>
              <a:ea typeface="Helvetica 45 Light"/>
              <a:cs typeface="Helvetica 45 Light"/>
            </a:endParaRPr>
          </a:p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1600" dirty="0" smtClean="0">
                <a:solidFill>
                  <a:srgbClr val="FF9900"/>
                </a:solidFill>
                <a:effectLst/>
                <a:latin typeface="+mj-lt"/>
                <a:ea typeface="Helvetica 45 Light"/>
                <a:cs typeface="Helvetica 45 Light"/>
              </a:rPr>
              <a:t>El gen receptor de la dopamina DRD4 en el cromosoma 11</a:t>
            </a:r>
          </a:p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1600" dirty="0" smtClean="0">
                <a:solidFill>
                  <a:srgbClr val="FF9900"/>
                </a:solidFill>
                <a:effectLst/>
                <a:latin typeface="+mj-lt"/>
                <a:ea typeface="Helvetica 45 Light"/>
                <a:cs typeface="Helvetica 45 Light"/>
              </a:rPr>
              <a:t>El gen del transportador de la dopamina DAT1 en el cromosoma 5</a:t>
            </a:r>
          </a:p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1600" dirty="0" smtClean="0">
                <a:solidFill>
                  <a:srgbClr val="FF9900"/>
                </a:solidFill>
                <a:effectLst/>
                <a:latin typeface="+mj-lt"/>
                <a:ea typeface="Helvetica 45 Light"/>
                <a:cs typeface="Helvetica 45 Light"/>
              </a:rPr>
              <a:t>El gen del receptor de la dopamina D2</a:t>
            </a:r>
          </a:p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1600" dirty="0" smtClean="0">
                <a:solidFill>
                  <a:srgbClr val="FF9900"/>
                </a:solidFill>
                <a:effectLst/>
                <a:latin typeface="+mj-lt"/>
                <a:ea typeface="Helvetica 45 Light"/>
                <a:cs typeface="Helvetica 45 Light"/>
              </a:rPr>
              <a:t>El gen de la dopamina beta </a:t>
            </a:r>
            <a:r>
              <a:rPr lang="es-ES" altLang="es-ES" sz="1600" dirty="0" err="1" smtClean="0">
                <a:solidFill>
                  <a:srgbClr val="FF9900"/>
                </a:solidFill>
                <a:effectLst/>
                <a:latin typeface="+mj-lt"/>
                <a:ea typeface="Helvetica 45 Light"/>
                <a:cs typeface="Helvetica 45 Light"/>
              </a:rPr>
              <a:t>hidroxilasa</a:t>
            </a:r>
            <a:endParaRPr lang="es-ES" altLang="es-ES" sz="1600" dirty="0" smtClean="0">
              <a:solidFill>
                <a:srgbClr val="FF9900"/>
              </a:solidFill>
              <a:effectLst/>
              <a:latin typeface="+mj-lt"/>
              <a:ea typeface="Helvetica 45 Light"/>
              <a:cs typeface="Helvetica 45 Light"/>
            </a:endParaRPr>
          </a:p>
          <a:p>
            <a:pPr>
              <a:buFontTx/>
              <a:buNone/>
              <a:defRPr/>
            </a:pPr>
            <a:endParaRPr lang="es-ES" altLang="es-ES" sz="1600" dirty="0" smtClean="0">
              <a:solidFill>
                <a:srgbClr val="000000"/>
              </a:solidFill>
              <a:effectLst/>
              <a:latin typeface="+mj-lt"/>
              <a:ea typeface="Helvetica 45 Light"/>
              <a:cs typeface="Helvetica 45 Light"/>
            </a:endParaRPr>
          </a:p>
          <a:p>
            <a:pPr>
              <a:buFontTx/>
              <a:buNone/>
              <a:defRPr/>
            </a:pPr>
            <a:r>
              <a:rPr lang="es-ES" altLang="es-ES" sz="1800" dirty="0" smtClean="0">
                <a:effectLst/>
                <a:latin typeface="+mj-lt"/>
                <a:ea typeface="Helvetica 45 Light"/>
                <a:cs typeface="Helvetica 45 Light"/>
              </a:rPr>
              <a:t>Hay otros genes implicados cuyo efecto es acumulativo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908175" y="4719638"/>
            <a:ext cx="6335713" cy="1108075"/>
          </a:xfrm>
          <a:prstGeom prst="rect">
            <a:avLst/>
          </a:prstGeom>
          <a:solidFill>
            <a:srgbClr val="FFF1C8"/>
          </a:solidFill>
          <a:ln w="9525">
            <a:solidFill>
              <a:srgbClr val="C7B20C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es-ES" altLang="es-ES">
              <a:solidFill>
                <a:srgbClr val="000000"/>
              </a:solidFill>
              <a:latin typeface="Helvetica 45 Light"/>
              <a:ea typeface="Helvetica 45 Light"/>
              <a:cs typeface="Helvetica 45 Light"/>
            </a:endParaRPr>
          </a:p>
          <a:p>
            <a:pPr algn="ctr"/>
            <a:r>
              <a:rPr lang="es-ES" altLang="es-ES">
                <a:solidFill>
                  <a:srgbClr val="000000"/>
                </a:solidFill>
                <a:latin typeface="Helvetica 45 Light"/>
                <a:ea typeface="Helvetica 45 Light"/>
                <a:cs typeface="Helvetica 45 Light"/>
              </a:rPr>
              <a:t>El gen DRD4 es defectuoso en el 50-60% de los pacientes</a:t>
            </a:r>
            <a:br>
              <a:rPr lang="es-ES" altLang="es-ES">
                <a:solidFill>
                  <a:srgbClr val="000000"/>
                </a:solidFill>
                <a:latin typeface="Helvetica 45 Light"/>
                <a:ea typeface="Helvetica 45 Light"/>
                <a:cs typeface="Helvetica 45 Light"/>
              </a:rPr>
            </a:br>
            <a:r>
              <a:rPr lang="es-ES" altLang="es-ES">
                <a:solidFill>
                  <a:srgbClr val="000000"/>
                </a:solidFill>
                <a:latin typeface="Helvetica 45 Light"/>
                <a:ea typeface="Helvetica 45 Light"/>
                <a:cs typeface="Helvetica 45 Light"/>
              </a:rPr>
              <a:t>con TDAH frente al 30% de la población general</a:t>
            </a:r>
          </a:p>
          <a:p>
            <a:pPr algn="ctr"/>
            <a:endParaRPr lang="es-ES" altLang="es-ES">
              <a:solidFill>
                <a:srgbClr val="000000"/>
              </a:solidFill>
              <a:latin typeface="Helvetica 45 Light"/>
              <a:ea typeface="Helvetica 45 Light"/>
              <a:cs typeface="Helvetica 45 Light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blackWhite">
          <a:xfrm>
            <a:off x="395288" y="6442075"/>
            <a:ext cx="8353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ts val="938"/>
              </a:lnSpc>
              <a:spcBef>
                <a:spcPct val="50000"/>
              </a:spcBef>
            </a:pPr>
            <a:r>
              <a:rPr lang="es-ES_tradnl" altLang="es-ES" sz="1200" i="1">
                <a:latin typeface="Helvetica 45 Light"/>
                <a:ea typeface="Helvetica 45 Light"/>
                <a:cs typeface="Helvetica 45 Light"/>
              </a:rPr>
              <a:t>Sunohara G et al. J Am Acad Adolesc Psychiatry, 2000; 39: 1357-1592 Giros Be et al. Nature, 1996; 379: 606-612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9219" name="Picture 3" descr="lance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ChangeArrowheads="1"/>
          </p:cNvSpPr>
          <p:nvPr/>
        </p:nvSpPr>
        <p:spPr bwMode="blackWhite">
          <a:xfrm>
            <a:off x="2124075" y="1052513"/>
            <a:ext cx="5299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54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540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1763713" y="2781300"/>
            <a:ext cx="6251575" cy="2246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5300"/>
              </a:lnSpc>
              <a:defRPr/>
            </a:pPr>
            <a:r>
              <a:rPr lang="es-ES_tradnl" sz="4800" b="1" kern="800" dirty="0" smtClean="0">
                <a:solidFill>
                  <a:srgbClr val="C7B20C"/>
                </a:solidFill>
                <a:latin typeface="Helvetica Neue"/>
                <a:cs typeface="Helvetica Neue"/>
              </a:rPr>
              <a:t>Factores </a:t>
            </a:r>
            <a:r>
              <a:rPr lang="es-ES_tradnl" sz="4800" b="1" kern="800" dirty="0" err="1" smtClean="0">
                <a:solidFill>
                  <a:srgbClr val="C7B20C"/>
                </a:solidFill>
                <a:latin typeface="Helvetica Neue"/>
                <a:cs typeface="Helvetica Neue"/>
              </a:rPr>
              <a:t>neuroanatómicos</a:t>
            </a:r>
            <a:endParaRPr lang="es-ES_tradnl" sz="4800" b="1" kern="800" dirty="0" smtClean="0">
              <a:solidFill>
                <a:srgbClr val="C7B20C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604250" cy="949325"/>
          </a:xfrm>
        </p:spPr>
        <p:txBody>
          <a:bodyPr/>
          <a:lstStyle/>
          <a:p>
            <a:pPr>
              <a:defRPr/>
            </a:pPr>
            <a:r>
              <a:rPr lang="es-ES" altLang="es-ES" sz="3600" dirty="0" smtClean="0">
                <a:solidFill>
                  <a:schemeClr val="tx1"/>
                </a:solidFill>
                <a:latin typeface="Helvetica 75 Bold"/>
                <a:ea typeface="Helvetica 75 Bold"/>
                <a:cs typeface="Helvetica 75 Bold"/>
              </a:rPr>
              <a:t>Etiología </a:t>
            </a:r>
            <a:r>
              <a:rPr lang="es-ES" altLang="es-ES" sz="3600" dirty="0" err="1" smtClean="0">
                <a:solidFill>
                  <a:schemeClr val="tx1"/>
                </a:solidFill>
                <a:latin typeface="Helvetica 75 Bold"/>
                <a:ea typeface="Helvetica 75 Bold"/>
                <a:cs typeface="Helvetica 75 Bold"/>
              </a:rPr>
              <a:t>neuroanatómica</a:t>
            </a:r>
            <a:r>
              <a:rPr lang="es-ES" altLang="es-ES" sz="3600" dirty="0" smtClean="0">
                <a:solidFill>
                  <a:schemeClr val="tx1"/>
                </a:solidFill>
                <a:latin typeface="Helvetica 75 Bold"/>
                <a:ea typeface="Helvetica 75 Bold"/>
                <a:cs typeface="Helvetica 75 Bold"/>
              </a:rPr>
              <a:t> del TDA</a:t>
            </a:r>
            <a:r>
              <a:rPr lang="es-ES" altLang="es-ES" sz="3600" dirty="0" smtClean="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2781300"/>
            <a:ext cx="2093913" cy="1079500"/>
          </a:xfrm>
          <a:prstGeom prst="rect">
            <a:avLst/>
          </a:prstGeom>
          <a:solidFill>
            <a:srgbClr val="993300">
              <a:alpha val="25098"/>
            </a:srgbClr>
          </a:solidFill>
          <a:ln w="12700">
            <a:solidFill>
              <a:srgbClr val="800000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600">
                <a:solidFill>
                  <a:schemeClr val="tx2"/>
                </a:solidFill>
                <a:latin typeface="Helvetica 45 Light"/>
                <a:ea typeface="Helvetica 45 Light"/>
                <a:cs typeface="Helvetica 45 Light"/>
              </a:rPr>
              <a:t>CEREBRO más pequeño (4%); Lóbulo frontal derecho (8%)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555875" y="1484313"/>
            <a:ext cx="5110163" cy="4181475"/>
            <a:chOff x="2005" y="1060"/>
            <a:chExt cx="3219" cy="2634"/>
          </a:xfrm>
        </p:grpSpPr>
        <p:graphicFrame>
          <p:nvGraphicFramePr>
            <p:cNvPr id="3074" name="Object 148"/>
            <p:cNvGraphicFramePr>
              <a:graphicFrameLocks noChangeAspect="1"/>
            </p:cNvGraphicFramePr>
            <p:nvPr/>
          </p:nvGraphicFramePr>
          <p:xfrm>
            <a:off x="2005" y="1060"/>
            <a:ext cx="3219" cy="2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PHOTO-PAINT" r:id="rId4" imgW="4596004" imgH="4230274" progId="">
                    <p:embed/>
                  </p:oleObj>
                </mc:Choice>
                <mc:Fallback>
                  <p:oleObj name="PHOTO-PAINT" r:id="rId4" imgW="4596004" imgH="4230274" progId="">
                    <p:embed/>
                    <p:pic>
                      <p:nvPicPr>
                        <p:cNvPr id="0" name="Object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" y="1060"/>
                          <a:ext cx="3219" cy="2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Oval 7"/>
            <p:cNvSpPr>
              <a:spLocks noChangeArrowheads="1"/>
            </p:cNvSpPr>
            <p:nvPr/>
          </p:nvSpPr>
          <p:spPr bwMode="auto">
            <a:xfrm>
              <a:off x="2141" y="1740"/>
              <a:ext cx="399" cy="329"/>
            </a:xfrm>
            <a:prstGeom prst="ellipse">
              <a:avLst/>
            </a:prstGeom>
            <a:solidFill>
              <a:srgbClr val="993300">
                <a:alpha val="25098"/>
              </a:srgbClr>
            </a:solidFill>
            <a:ln w="12700">
              <a:solidFill>
                <a:srgbClr val="FF0000"/>
              </a:solidFill>
              <a:round/>
              <a:headEnd type="none" w="med" len="lg"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s-ES" altLang="es-ES">
                <a:latin typeface="Helvetica Neue"/>
              </a:endParaRPr>
            </a:p>
          </p:txBody>
        </p:sp>
        <p:sp>
          <p:nvSpPr>
            <p:cNvPr id="3082" name="Oval 8"/>
            <p:cNvSpPr>
              <a:spLocks noChangeArrowheads="1"/>
            </p:cNvSpPr>
            <p:nvPr/>
          </p:nvSpPr>
          <p:spPr bwMode="auto">
            <a:xfrm rot="2172062">
              <a:off x="2860" y="1981"/>
              <a:ext cx="1077" cy="329"/>
            </a:xfrm>
            <a:prstGeom prst="ellipse">
              <a:avLst/>
            </a:prstGeom>
            <a:solidFill>
              <a:srgbClr val="FFF1C8">
                <a:alpha val="25098"/>
              </a:srgbClr>
            </a:solidFill>
            <a:ln w="12700">
              <a:solidFill>
                <a:srgbClr val="C7B20C"/>
              </a:solidFill>
              <a:round/>
              <a:headEnd type="none" w="med" len="lg"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s-ES" altLang="es-ES">
                <a:latin typeface="Helvetica Neue"/>
              </a:endParaRPr>
            </a:p>
          </p:txBody>
        </p:sp>
        <p:sp>
          <p:nvSpPr>
            <p:cNvPr id="3083" name="Oval 9"/>
            <p:cNvSpPr>
              <a:spLocks noChangeArrowheads="1"/>
            </p:cNvSpPr>
            <p:nvPr/>
          </p:nvSpPr>
          <p:spPr bwMode="auto">
            <a:xfrm>
              <a:off x="3502" y="2874"/>
              <a:ext cx="1047" cy="329"/>
            </a:xfrm>
            <a:prstGeom prst="ellipse">
              <a:avLst/>
            </a:prstGeom>
            <a:solidFill>
              <a:srgbClr val="CC99FF">
                <a:alpha val="25098"/>
              </a:srgbClr>
            </a:solidFill>
            <a:ln w="12700">
              <a:solidFill>
                <a:srgbClr val="800080"/>
              </a:solidFill>
              <a:round/>
              <a:headEnd type="none" w="med" len="lg"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s-ES" altLang="es-ES">
                <a:latin typeface="Helvetica Neue"/>
              </a:endParaRPr>
            </a:p>
          </p:txBody>
        </p: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6516688" y="5084763"/>
            <a:ext cx="2241550" cy="1079500"/>
          </a:xfrm>
          <a:prstGeom prst="rect">
            <a:avLst/>
          </a:prstGeom>
          <a:solidFill>
            <a:srgbClr val="CC99FF">
              <a:alpha val="21176"/>
            </a:srgbClr>
          </a:solidFill>
          <a:ln w="12700">
            <a:solidFill>
              <a:srgbClr val="800080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  <a:t>CEREBELO un 12%</a:t>
            </a:r>
            <a:b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</a:br>
            <a: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  <a:t>más pequeño</a:t>
            </a:r>
            <a:b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</a:br>
            <a: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  <a:t>(más pronunciado</a:t>
            </a:r>
            <a:b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</a:br>
            <a:r>
              <a:rPr lang="es-ES" altLang="es-ES" sz="1600" dirty="0">
                <a:solidFill>
                  <a:schemeClr val="accent4">
                    <a:lumMod val="10000"/>
                  </a:schemeClr>
                </a:solidFill>
                <a:latin typeface="Helvetica 45 Light"/>
                <a:ea typeface="Helvetica 45 Light"/>
                <a:cs typeface="Helvetica 45 Light"/>
              </a:rPr>
              <a:t>hacia los 18 años)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2532062" cy="1079500"/>
          </a:xfrm>
          <a:prstGeom prst="rect">
            <a:avLst/>
          </a:prstGeom>
          <a:solidFill>
            <a:srgbClr val="FFF1C8"/>
          </a:solidFill>
          <a:ln w="12700">
            <a:solidFill>
              <a:srgbClr val="C7B20C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600">
                <a:solidFill>
                  <a:srgbClr val="000000"/>
                </a:solidFill>
                <a:latin typeface="Helvetica 45 Light"/>
                <a:ea typeface="Helvetica 45 Light"/>
                <a:cs typeface="Helvetica 45 Light"/>
              </a:rPr>
              <a:t>NÚCLEOS BASALES un 6% más pequeños (se normaliza hacia los 18 años)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blackWhite">
          <a:xfrm>
            <a:off x="1042988" y="6308725"/>
            <a:ext cx="3382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_tradnl" altLang="es-ES" sz="12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45 Light"/>
                <a:ea typeface="Helvetica 45 Light"/>
                <a:cs typeface="Helvetica 45 Light"/>
              </a:rPr>
              <a:t>Castellanos et al.; JAMA 2002; 288-1740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ChangeArrowheads="1"/>
          </p:cNvSpPr>
          <p:nvPr/>
        </p:nvSpPr>
        <p:spPr bwMode="blackWhite">
          <a:xfrm>
            <a:off x="1908175" y="908050"/>
            <a:ext cx="5299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66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660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White">
          <a:xfrm>
            <a:off x="1619250" y="2636838"/>
            <a:ext cx="6251575" cy="2246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5300"/>
              </a:lnSpc>
              <a:defRPr/>
            </a:pPr>
            <a:r>
              <a:rPr lang="es-ES_tradnl" sz="4800" b="1" kern="800" dirty="0" smtClean="0">
                <a:solidFill>
                  <a:srgbClr val="C7B20C"/>
                </a:solidFill>
                <a:latin typeface="Helvetica Neue"/>
                <a:cs typeface="Helvetica Neue"/>
              </a:rPr>
              <a:t>Factores neuroquímicos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blackWhite">
          <a:xfrm>
            <a:off x="539750" y="117475"/>
            <a:ext cx="87725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3400">
                <a:solidFill>
                  <a:srgbClr val="FFC000"/>
                </a:solidFill>
                <a:latin typeface="Helvetica Neue"/>
              </a:rPr>
              <a:t>Fisiopatología de la neurotransmisión </a:t>
            </a:r>
            <a:r>
              <a:rPr lang="es-ES" altLang="es-ES" sz="3400">
                <a:solidFill>
                  <a:srgbClr val="D96213"/>
                </a:solidFill>
                <a:latin typeface="Helvetica Neue"/>
              </a:rPr>
              <a:t/>
            </a:r>
            <a:br>
              <a:rPr lang="es-ES" altLang="es-ES" sz="3400">
                <a:solidFill>
                  <a:srgbClr val="D96213"/>
                </a:solidFill>
                <a:latin typeface="Helvetica Neue"/>
              </a:rPr>
            </a:br>
            <a:r>
              <a:rPr lang="es-ES" altLang="es-ES" sz="2800" b="1">
                <a:solidFill>
                  <a:srgbClr val="C7B20C"/>
                </a:solidFill>
                <a:latin typeface="Helvetica Neue"/>
              </a:rPr>
              <a:t>Disminución de la noradrenalina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1403350" y="5661025"/>
            <a:ext cx="69850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VÍA </a:t>
            </a:r>
            <a:r>
              <a:rPr lang="ca-ES" altLang="es-ES" sz="2400" dirty="0" err="1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Coeruleus</a:t>
            </a: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 </a:t>
            </a: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  <a:sym typeface="Wingdings" pitchFamily="2" charset="2"/>
              </a:rPr>
              <a:t></a:t>
            </a: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 </a:t>
            </a:r>
            <a:r>
              <a:rPr lang="ca-ES" altLang="es-ES" sz="2400" dirty="0" err="1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Córtex</a:t>
            </a: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 prefrontal</a:t>
            </a:r>
          </a:p>
          <a:p>
            <a:pPr algn="ctr" eaLnBrk="0" hangingPunct="0">
              <a:defRPr/>
            </a:pPr>
            <a:r>
              <a:rPr lang="ca-ES" altLang="es-ES" sz="2400" dirty="0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AFECTA: </a:t>
            </a:r>
            <a:r>
              <a:rPr lang="ca-ES" altLang="es-ES" sz="2400" dirty="0" err="1">
                <a:solidFill>
                  <a:schemeClr val="tx1">
                    <a:lumMod val="95000"/>
                  </a:schemeClr>
                </a:solidFill>
                <a:latin typeface="Helvetica 45 Light"/>
                <a:ea typeface="Helvetica 45 Light"/>
                <a:cs typeface="Helvetica 45 Light"/>
              </a:rPr>
              <a:t>Atención</a:t>
            </a:r>
            <a:endParaRPr lang="es-ES" altLang="es-ES" sz="2400" dirty="0">
              <a:solidFill>
                <a:schemeClr val="tx1">
                  <a:lumMod val="95000"/>
                </a:schemeClr>
              </a:solidFill>
              <a:latin typeface="Helvetica 45 Light"/>
              <a:ea typeface="Helvetica 45 Light"/>
              <a:cs typeface="Helvetica 45 Light"/>
            </a:endParaRP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"/>
          <a:stretch>
            <a:fillRect/>
          </a:stretch>
        </p:blipFill>
        <p:spPr bwMode="auto">
          <a:xfrm>
            <a:off x="1835150" y="1484313"/>
            <a:ext cx="626586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6388"/>
            <a:ext cx="8459787" cy="1081087"/>
          </a:xfrm>
        </p:spPr>
        <p:txBody>
          <a:bodyPr/>
          <a:lstStyle/>
          <a:p>
            <a:pPr algn="ctr">
              <a:defRPr/>
            </a:pPr>
            <a:r>
              <a:rPr lang="es-ES" altLang="es-ES" sz="3600" dirty="0" smtClean="0">
                <a:solidFill>
                  <a:srgbClr val="FF9900"/>
                </a:solidFill>
                <a:latin typeface="Helvetica 75 Bold"/>
                <a:ea typeface="Helvetica 75 Bold"/>
                <a:cs typeface="Helvetica 75 Bold"/>
              </a:rPr>
              <a:t>Funciones ejecutoras mediadas por la </a:t>
            </a:r>
            <a:r>
              <a:rPr lang="es-ES" altLang="es-ES" sz="3600" dirty="0" err="1" smtClean="0">
                <a:solidFill>
                  <a:srgbClr val="FF9900"/>
                </a:solidFill>
                <a:latin typeface="Helvetica 75 Bold"/>
                <a:ea typeface="Helvetica 75 Bold"/>
                <a:cs typeface="Helvetica 75 Bold"/>
              </a:rPr>
              <a:t>noradrenalina</a:t>
            </a:r>
            <a:endParaRPr lang="es-ES" altLang="es-ES" sz="3600" dirty="0" smtClean="0">
              <a:solidFill>
                <a:srgbClr val="FF9900"/>
              </a:solidFill>
              <a:latin typeface="Helvetica 75 Bold"/>
              <a:ea typeface="Helvetica 75 Bold"/>
              <a:cs typeface="Helvetica 75 Bold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588125" y="2201863"/>
            <a:ext cx="23590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207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FontTx/>
              <a:buChar char="•"/>
            </a:pPr>
            <a:endParaRPr lang="es-ES_tradnl" altLang="es-ES">
              <a:solidFill>
                <a:schemeClr val="bg2"/>
              </a:solidFill>
              <a:latin typeface="Helvetica 45 Light"/>
              <a:ea typeface="Helvetica 45 Light"/>
              <a:cs typeface="Helvetica 45 Light"/>
            </a:endParaRP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Activación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Concentración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Esfuerzo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Emoción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Memoria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Clr>
                <a:srgbClr val="C7B20C"/>
              </a:buClr>
              <a:buSzPct val="100000"/>
              <a:buFont typeface="Arial" pitchFamily="34" charset="0"/>
              <a:buChar char="•"/>
            </a:pP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Acción</a:t>
            </a:r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403350" y="1773238"/>
            <a:ext cx="51847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03350" y="6581775"/>
            <a:ext cx="6237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1200" i="1">
                <a:latin typeface="Helvetica 45 Light"/>
                <a:ea typeface="Helvetica 45 Light"/>
                <a:cs typeface="Helvetica 45 Light"/>
              </a:rPr>
              <a:t>Biederman J, Spencer TJ: Biol Psychiatry 1999; 46:1234-1242.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24350" y="5211763"/>
            <a:ext cx="23352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s-ES_tradnl" altLang="es-ES">
                <a:latin typeface="Helvetica Neue"/>
              </a:rPr>
              <a:t>Corteza prefrontal</a:t>
            </a:r>
            <a:br>
              <a:rPr lang="es-ES_tradnl" altLang="es-ES">
                <a:latin typeface="Helvetica Neue"/>
              </a:rPr>
            </a:br>
            <a:r>
              <a:rPr lang="es-ES_tradnl" altLang="es-ES">
                <a:latin typeface="Helvetica Neue"/>
              </a:rPr>
              <a:t>y la función ejecutora</a:t>
            </a:r>
            <a:endParaRPr lang="es-ES" altLang="es-ES"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2708275"/>
            <a:ext cx="43370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ca-ES" altLang="es-ES">
                <a:latin typeface="Helvetica 45 Light"/>
                <a:ea typeface="Helvetica 45 Light"/>
                <a:cs typeface="Helvetica 45 Light"/>
              </a:rPr>
              <a:t>VÍA meso </a:t>
            </a:r>
            <a:r>
              <a:rPr lang="ca-ES" altLang="es-ES">
                <a:solidFill>
                  <a:srgbClr val="C7B20C"/>
                </a:solidFill>
                <a:latin typeface="Helvetica 45 Light"/>
                <a:ea typeface="Helvetica 45 Light"/>
                <a:cs typeface="Helvetica 45 Light"/>
                <a:sym typeface="Wingdings" pitchFamily="2" charset="2"/>
              </a:rPr>
              <a:t></a:t>
            </a:r>
            <a:r>
              <a:rPr lang="ca-ES" altLang="es-ES">
                <a:solidFill>
                  <a:schemeClr val="bg2"/>
                </a:solidFill>
                <a:latin typeface="Helvetica 45 Light"/>
                <a:ea typeface="Helvetica 45 Light"/>
                <a:cs typeface="Helvetica 45 Light"/>
              </a:rPr>
              <a:t> </a:t>
            </a:r>
            <a:r>
              <a:rPr lang="ca-ES" altLang="es-ES">
                <a:latin typeface="Helvetica 45 Light"/>
                <a:ea typeface="Helvetica 45 Light"/>
                <a:cs typeface="Helvetica 45 Light"/>
              </a:rPr>
              <a:t>cortical</a:t>
            </a:r>
          </a:p>
          <a:p>
            <a:r>
              <a:rPr lang="ca-ES" altLang="es-ES">
                <a:solidFill>
                  <a:srgbClr val="C7B20C"/>
                </a:solidFill>
                <a:latin typeface="Helvetica 45 Light"/>
                <a:ea typeface="Helvetica 45 Light"/>
                <a:cs typeface="Helvetica 45 Light"/>
              </a:rPr>
              <a:t>AFECTA: </a:t>
            </a:r>
            <a:r>
              <a:rPr lang="ca-ES" altLang="es-ES">
                <a:latin typeface="Helvetica 45 Light"/>
                <a:ea typeface="Helvetica 45 Light"/>
                <a:cs typeface="Helvetica 45 Light"/>
              </a:rPr>
              <a:t>la </a:t>
            </a:r>
            <a:r>
              <a:rPr lang="es-ES_tradnl" altLang="es-ES">
                <a:latin typeface="Helvetica 45 Light"/>
                <a:ea typeface="Helvetica 45 Light"/>
                <a:cs typeface="Helvetica 45 Light"/>
                <a:sym typeface="Symbol" pitchFamily="18" charset="2"/>
              </a:rPr>
              <a:t>concentración, la organización y planificación de actividades complejas, el aprendizaje</a:t>
            </a:r>
            <a:endParaRPr lang="es-ES" altLang="es-ES">
              <a:latin typeface="Helvetica 45 Light"/>
              <a:ea typeface="Helvetica 45 Light"/>
              <a:cs typeface="Helvetica 45 Light"/>
              <a:sym typeface="Symbol" pitchFamily="18" charset="2"/>
            </a:endParaRP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1979613" y="4797425"/>
            <a:ext cx="5795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a-ES" altLang="es-ES">
                <a:latin typeface="Helvetica 45 Light"/>
                <a:ea typeface="Helvetica 45 Light"/>
                <a:cs typeface="Helvetica 45 Light"/>
              </a:rPr>
              <a:t>VÍA ganglio estriado ventral</a:t>
            </a:r>
          </a:p>
          <a:p>
            <a:r>
              <a:rPr lang="ca-ES" altLang="es-ES">
                <a:solidFill>
                  <a:srgbClr val="C7B20C"/>
                </a:solidFill>
                <a:latin typeface="Helvetica 45 Light"/>
                <a:ea typeface="Helvetica 45 Light"/>
                <a:cs typeface="Helvetica 45 Light"/>
              </a:rPr>
              <a:t>AFECTA: </a:t>
            </a: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refuerzo, persistencia en las actividades</a:t>
            </a:r>
            <a:endParaRPr lang="es-ES" altLang="es-ES">
              <a:latin typeface="Helvetica 45 Light"/>
              <a:ea typeface="Helvetica 45 Light"/>
              <a:cs typeface="Helvetica 45 Light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4500563" y="5732463"/>
            <a:ext cx="42306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a-ES" altLang="es-ES">
                <a:latin typeface="Helvetica 45 Light"/>
                <a:ea typeface="Helvetica 45 Light"/>
                <a:cs typeface="Helvetica 45 Light"/>
              </a:rPr>
              <a:t>VÍA nigro-estriada</a:t>
            </a:r>
          </a:p>
          <a:p>
            <a:r>
              <a:rPr lang="ca-ES" altLang="es-ES">
                <a:solidFill>
                  <a:srgbClr val="C7B20C"/>
                </a:solidFill>
                <a:latin typeface="Helvetica 45 Light"/>
                <a:ea typeface="Helvetica 45 Light"/>
                <a:cs typeface="Helvetica 45 Light"/>
              </a:rPr>
              <a:t>AFECTA: </a:t>
            </a:r>
            <a:r>
              <a:rPr lang="es-ES_tradnl" altLang="es-ES">
                <a:latin typeface="Helvetica 45 Light"/>
                <a:ea typeface="Helvetica 45 Light"/>
                <a:cs typeface="Helvetica 45 Light"/>
              </a:rPr>
              <a:t>hiperactividad, impulsividad</a:t>
            </a:r>
            <a:endParaRPr lang="es-ES" altLang="es-ES">
              <a:latin typeface="Helvetica 45 Light"/>
              <a:ea typeface="Helvetica 45 Light"/>
              <a:cs typeface="Helvetica 45 Light"/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blackWhite">
          <a:xfrm>
            <a:off x="0" y="0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36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Fisiología de la neurotransmisión</a:t>
            </a:r>
            <a:br>
              <a:rPr lang="es-ES" altLang="es-ES" sz="36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</a:br>
            <a:r>
              <a:rPr lang="es-ES" altLang="es-ES" sz="360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Funciones de la dopamina </a:t>
            </a:r>
          </a:p>
        </p:txBody>
      </p:sp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57338"/>
            <a:ext cx="3657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640763" cy="4392612"/>
          </a:xfrm>
        </p:spPr>
        <p:txBody>
          <a:bodyPr/>
          <a:lstStyle/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2400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El TDAH implica un déficit de los mecanismos neurofisiológicos de inhibición</a:t>
            </a:r>
          </a:p>
          <a:p>
            <a:pPr lvl="1">
              <a:buClr>
                <a:srgbClr val="C7B20C"/>
              </a:buClr>
              <a:buFont typeface="Arial" pitchFamily="34" charset="0"/>
              <a:buChar char="•"/>
              <a:defRPr/>
            </a:pPr>
            <a:r>
              <a:rPr lang="es-ES" altLang="es-ES" sz="2400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El modelo teórico relaciona la inhibición con cuatro funciones neuropsicológicas de ejecución:</a:t>
            </a:r>
          </a:p>
          <a:p>
            <a:pPr lvl="2">
              <a:buClr>
                <a:srgbClr val="C7B20C"/>
              </a:buClr>
              <a:buFont typeface="Courier New" pitchFamily="49" charset="0"/>
              <a:buChar char="o"/>
              <a:defRPr/>
            </a:pPr>
            <a:r>
              <a:rPr lang="es-ES" altLang="es-ES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La memoria de trabajo</a:t>
            </a:r>
          </a:p>
          <a:p>
            <a:pPr lvl="2">
              <a:buClr>
                <a:srgbClr val="C7B20C"/>
              </a:buClr>
              <a:buFont typeface="Courier New" pitchFamily="49" charset="0"/>
              <a:buChar char="o"/>
              <a:defRPr/>
            </a:pPr>
            <a:r>
              <a:rPr lang="es-ES" altLang="es-ES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La autorregulación del afecto-motivación-despertar</a:t>
            </a:r>
          </a:p>
          <a:p>
            <a:pPr lvl="2">
              <a:buClr>
                <a:srgbClr val="C7B20C"/>
              </a:buClr>
              <a:buFont typeface="Courier New" pitchFamily="49" charset="0"/>
              <a:buChar char="o"/>
              <a:defRPr/>
            </a:pPr>
            <a:r>
              <a:rPr lang="es-ES" altLang="es-ES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Interiorización del lenguaje</a:t>
            </a:r>
          </a:p>
          <a:p>
            <a:pPr lvl="2">
              <a:buClr>
                <a:srgbClr val="C7B20C"/>
              </a:buClr>
              <a:buFont typeface="Courier New" pitchFamily="49" charset="0"/>
              <a:buChar char="o"/>
              <a:defRPr/>
            </a:pPr>
            <a:r>
              <a:rPr lang="es-ES" altLang="es-ES" dirty="0" smtClean="0">
                <a:solidFill>
                  <a:srgbClr val="FFFF00"/>
                </a:solidFill>
                <a:effectLst/>
                <a:latin typeface="+mj-lt"/>
                <a:ea typeface="Helvetica 45 Light"/>
                <a:cs typeface="Helvetica 45 Light"/>
              </a:rPr>
              <a:t>Reconstrucción (síntesis y análisis de la conducta)</a:t>
            </a:r>
          </a:p>
        </p:txBody>
      </p:sp>
      <p:sp>
        <p:nvSpPr>
          <p:cNvPr id="51203" name="Rectangle 22"/>
          <p:cNvSpPr>
            <a:spLocks noChangeArrowheads="1"/>
          </p:cNvSpPr>
          <p:nvPr/>
        </p:nvSpPr>
        <p:spPr bwMode="blackWhite">
          <a:xfrm>
            <a:off x="1954213" y="0"/>
            <a:ext cx="6505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" altLang="es-ES" sz="4000" dirty="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4000" dirty="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  <a:r>
              <a:rPr lang="es-ES" altLang="es-ES" sz="4000" dirty="0">
                <a:latin typeface="Helvetica 75 Bold"/>
                <a:ea typeface="Helvetica 75 Bold"/>
                <a:cs typeface="Helvetica 75 Bold"/>
              </a:rPr>
              <a:t>. </a:t>
            </a:r>
            <a:r>
              <a:rPr lang="es-ES_tradnl" sz="4000" b="1" kern="800" dirty="0">
                <a:latin typeface="Helvetica Neue"/>
                <a:cs typeface="Helvetica Neue"/>
              </a:rPr>
              <a:t>Teoría unificada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s-ES" altLang="es-ES" sz="4000" dirty="0">
              <a:solidFill>
                <a:srgbClr val="C7B20C"/>
              </a:solidFill>
              <a:latin typeface="Helvetica 75 Bold"/>
              <a:ea typeface="Helvetica 75 Bold"/>
              <a:cs typeface="Helvetica 75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2"/>
          <p:cNvSpPr>
            <a:spLocks noChangeArrowheads="1"/>
          </p:cNvSpPr>
          <p:nvPr/>
        </p:nvSpPr>
        <p:spPr bwMode="blackWhite">
          <a:xfrm>
            <a:off x="1979613" y="1125538"/>
            <a:ext cx="53006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altLang="es-ES" sz="660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660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White">
          <a:xfrm>
            <a:off x="1692275" y="2636838"/>
            <a:ext cx="6249988" cy="1576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ts val="5300"/>
              </a:lnSpc>
              <a:defRPr/>
            </a:pPr>
            <a:r>
              <a:rPr lang="es-ES_tradnl" sz="4000" b="1" kern="800" dirty="0" smtClean="0">
                <a:solidFill>
                  <a:srgbClr val="C7B20C"/>
                </a:solidFill>
                <a:latin typeface="Helvetica Neue"/>
                <a:cs typeface="Helvetica Neue"/>
              </a:rPr>
              <a:t>Factores de riesgo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17475"/>
            <a:ext cx="8316912" cy="1128713"/>
          </a:xfrm>
        </p:spPr>
        <p:txBody>
          <a:bodyPr/>
          <a:lstStyle/>
          <a:p>
            <a:pPr>
              <a:defRPr/>
            </a:pPr>
            <a:r>
              <a:rPr lang="es-ES" altLang="es-ES" sz="3600" dirty="0" smtClean="0">
                <a:solidFill>
                  <a:srgbClr val="FF9900"/>
                </a:solidFill>
                <a:latin typeface="Helvetica 75 Bold"/>
                <a:ea typeface="Helvetica 75 Bold"/>
                <a:cs typeface="Helvetica 75 Bold"/>
              </a:rPr>
              <a:t>Factores de riesgo pre y perinatales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1628775"/>
          <a:ext cx="79930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7925487" imgH="4517528" progId="Excel.Chart.8">
                  <p:embed/>
                </p:oleObj>
              </mc:Choice>
              <mc:Fallback>
                <p:oleObj r:id="rId4" imgW="7925487" imgH="4517528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799306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138613" y="6308725"/>
            <a:ext cx="182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endParaRPr lang="es-ES" altLang="es-ES">
              <a:latin typeface="Helvetica Neue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875463" y="5949950"/>
            <a:ext cx="14414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1400" b="1">
                <a:solidFill>
                  <a:srgbClr val="000000"/>
                </a:solidFill>
                <a:latin typeface="Arial" pitchFamily="34" charset="0"/>
              </a:rPr>
              <a:t>Odds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0825" y="0"/>
            <a:ext cx="6353175" cy="1774825"/>
          </a:xfrm>
        </p:spPr>
        <p:txBody>
          <a:bodyPr/>
          <a:lstStyle/>
          <a:p>
            <a:pPr>
              <a:defRPr/>
            </a:pPr>
            <a:r>
              <a:rPr lang="es-ES" altLang="es-ES" sz="4000" smtClean="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TDA</a:t>
            </a:r>
            <a:r>
              <a:rPr lang="es-ES" altLang="es-ES" sz="4000" smtClean="0">
                <a:solidFill>
                  <a:srgbClr val="C7B20C"/>
                </a:solidFill>
                <a:latin typeface="Helvetica 75 Bold"/>
                <a:ea typeface="Helvetica 75 Bold"/>
                <a:cs typeface="Helvetica 75 Bold"/>
              </a:rPr>
              <a:t>H</a:t>
            </a:r>
            <a:r>
              <a:rPr lang="es-ES" altLang="es-ES" sz="4000" smtClean="0">
                <a:solidFill>
                  <a:srgbClr val="D96213"/>
                </a:solidFill>
                <a:latin typeface="Helvetica 75 Bold"/>
                <a:ea typeface="Helvetica 75 Bold"/>
                <a:cs typeface="Helvetica 75 Bold"/>
              </a:rPr>
              <a:t> Impacto en la calidad de vida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993900" y="6381750"/>
            <a:ext cx="2484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1200" i="1">
                <a:solidFill>
                  <a:srgbClr val="FF9900"/>
                </a:solidFill>
                <a:latin typeface="Helvetica 45 Light"/>
                <a:ea typeface="Helvetica 45 Light"/>
                <a:cs typeface="Helvetica 45 Light"/>
              </a:rPr>
              <a:t>Escobar et al., Pediatrics, 2006</a:t>
            </a:r>
          </a:p>
        </p:txBody>
      </p:sp>
      <p:grpSp>
        <p:nvGrpSpPr>
          <p:cNvPr id="32772" name="Group 1130"/>
          <p:cNvGrpSpPr>
            <a:grpSpLocks noChangeAspect="1"/>
          </p:cNvGrpSpPr>
          <p:nvPr/>
        </p:nvGrpSpPr>
        <p:grpSpPr bwMode="auto">
          <a:xfrm>
            <a:off x="6815138" y="3136900"/>
            <a:ext cx="2236787" cy="3489325"/>
            <a:chOff x="2906" y="1026"/>
            <a:chExt cx="1774" cy="2768"/>
          </a:xfrm>
        </p:grpSpPr>
        <p:sp>
          <p:nvSpPr>
            <p:cNvPr id="32781" name="Freeform 14"/>
            <p:cNvSpPr>
              <a:spLocks noChangeAspect="1"/>
            </p:cNvSpPr>
            <p:nvPr/>
          </p:nvSpPr>
          <p:spPr bwMode="auto">
            <a:xfrm>
              <a:off x="3235" y="1993"/>
              <a:ext cx="1312" cy="1729"/>
            </a:xfrm>
            <a:custGeom>
              <a:avLst/>
              <a:gdLst>
                <a:gd name="T0" fmla="*/ 0 w 8486"/>
                <a:gd name="T1" fmla="*/ 0 h 11176"/>
                <a:gd name="T2" fmla="*/ 0 w 8486"/>
                <a:gd name="T3" fmla="*/ 0 h 11176"/>
                <a:gd name="T4" fmla="*/ 0 w 8486"/>
                <a:gd name="T5" fmla="*/ 0 h 11176"/>
                <a:gd name="T6" fmla="*/ 0 w 8486"/>
                <a:gd name="T7" fmla="*/ 0 h 11176"/>
                <a:gd name="T8" fmla="*/ 0 w 8486"/>
                <a:gd name="T9" fmla="*/ 0 h 11176"/>
                <a:gd name="T10" fmla="*/ 0 w 8486"/>
                <a:gd name="T11" fmla="*/ 0 h 11176"/>
                <a:gd name="T12" fmla="*/ 0 w 8486"/>
                <a:gd name="T13" fmla="*/ 0 h 11176"/>
                <a:gd name="T14" fmla="*/ 0 w 8486"/>
                <a:gd name="T15" fmla="*/ 0 h 11176"/>
                <a:gd name="T16" fmla="*/ 0 w 8486"/>
                <a:gd name="T17" fmla="*/ 0 h 11176"/>
                <a:gd name="T18" fmla="*/ 0 w 8486"/>
                <a:gd name="T19" fmla="*/ 0 h 11176"/>
                <a:gd name="T20" fmla="*/ 0 w 8486"/>
                <a:gd name="T21" fmla="*/ 0 h 11176"/>
                <a:gd name="T22" fmla="*/ 0 w 8486"/>
                <a:gd name="T23" fmla="*/ 0 h 11176"/>
                <a:gd name="T24" fmla="*/ 0 w 8486"/>
                <a:gd name="T25" fmla="*/ 0 h 11176"/>
                <a:gd name="T26" fmla="*/ 0 w 8486"/>
                <a:gd name="T27" fmla="*/ 0 h 11176"/>
                <a:gd name="T28" fmla="*/ 0 w 8486"/>
                <a:gd name="T29" fmla="*/ 0 h 11176"/>
                <a:gd name="T30" fmla="*/ 0 w 8486"/>
                <a:gd name="T31" fmla="*/ 0 h 11176"/>
                <a:gd name="T32" fmla="*/ 0 w 8486"/>
                <a:gd name="T33" fmla="*/ 0 h 11176"/>
                <a:gd name="T34" fmla="*/ 0 w 8486"/>
                <a:gd name="T35" fmla="*/ 0 h 11176"/>
                <a:gd name="T36" fmla="*/ 0 w 8486"/>
                <a:gd name="T37" fmla="*/ 0 h 11176"/>
                <a:gd name="T38" fmla="*/ 0 w 8486"/>
                <a:gd name="T39" fmla="*/ 0 h 11176"/>
                <a:gd name="T40" fmla="*/ 0 w 8486"/>
                <a:gd name="T41" fmla="*/ 0 h 11176"/>
                <a:gd name="T42" fmla="*/ 0 w 8486"/>
                <a:gd name="T43" fmla="*/ 0 h 11176"/>
                <a:gd name="T44" fmla="*/ 0 w 8486"/>
                <a:gd name="T45" fmla="*/ 0 h 11176"/>
                <a:gd name="T46" fmla="*/ 0 w 8486"/>
                <a:gd name="T47" fmla="*/ 0 h 11176"/>
                <a:gd name="T48" fmla="*/ 0 w 8486"/>
                <a:gd name="T49" fmla="*/ 0 h 11176"/>
                <a:gd name="T50" fmla="*/ 0 w 8486"/>
                <a:gd name="T51" fmla="*/ 0 h 11176"/>
                <a:gd name="T52" fmla="*/ 0 w 8486"/>
                <a:gd name="T53" fmla="*/ 0 h 11176"/>
                <a:gd name="T54" fmla="*/ 0 w 8486"/>
                <a:gd name="T55" fmla="*/ 0 h 11176"/>
                <a:gd name="T56" fmla="*/ 0 w 8486"/>
                <a:gd name="T57" fmla="*/ 0 h 11176"/>
                <a:gd name="T58" fmla="*/ 0 w 8486"/>
                <a:gd name="T59" fmla="*/ 0 h 11176"/>
                <a:gd name="T60" fmla="*/ 0 w 8486"/>
                <a:gd name="T61" fmla="*/ 0 h 11176"/>
                <a:gd name="T62" fmla="*/ 0 w 8486"/>
                <a:gd name="T63" fmla="*/ 0 h 11176"/>
                <a:gd name="T64" fmla="*/ 0 w 8486"/>
                <a:gd name="T65" fmla="*/ 0 h 11176"/>
                <a:gd name="T66" fmla="*/ 0 w 8486"/>
                <a:gd name="T67" fmla="*/ 0 h 11176"/>
                <a:gd name="T68" fmla="*/ 0 w 8486"/>
                <a:gd name="T69" fmla="*/ 0 h 11176"/>
                <a:gd name="T70" fmla="*/ 0 w 8486"/>
                <a:gd name="T71" fmla="*/ 0 h 11176"/>
                <a:gd name="T72" fmla="*/ 0 w 8486"/>
                <a:gd name="T73" fmla="*/ 0 h 11176"/>
                <a:gd name="T74" fmla="*/ 0 w 8486"/>
                <a:gd name="T75" fmla="*/ 0 h 11176"/>
                <a:gd name="T76" fmla="*/ 0 w 8486"/>
                <a:gd name="T77" fmla="*/ 0 h 11176"/>
                <a:gd name="T78" fmla="*/ 0 w 8486"/>
                <a:gd name="T79" fmla="*/ 0 h 11176"/>
                <a:gd name="T80" fmla="*/ 0 w 8486"/>
                <a:gd name="T81" fmla="*/ 0 h 11176"/>
                <a:gd name="T82" fmla="*/ 0 w 8486"/>
                <a:gd name="T83" fmla="*/ 0 h 11176"/>
                <a:gd name="T84" fmla="*/ 0 w 8486"/>
                <a:gd name="T85" fmla="*/ 0 h 11176"/>
                <a:gd name="T86" fmla="*/ 0 w 8486"/>
                <a:gd name="T87" fmla="*/ 0 h 11176"/>
                <a:gd name="T88" fmla="*/ 0 w 8486"/>
                <a:gd name="T89" fmla="*/ 0 h 11176"/>
                <a:gd name="T90" fmla="*/ 0 w 8486"/>
                <a:gd name="T91" fmla="*/ 0 h 11176"/>
                <a:gd name="T92" fmla="*/ 0 w 8486"/>
                <a:gd name="T93" fmla="*/ 0 h 11176"/>
                <a:gd name="T94" fmla="*/ 0 w 8486"/>
                <a:gd name="T95" fmla="*/ 0 h 11176"/>
                <a:gd name="T96" fmla="*/ 0 w 8486"/>
                <a:gd name="T97" fmla="*/ 0 h 11176"/>
                <a:gd name="T98" fmla="*/ 0 w 8486"/>
                <a:gd name="T99" fmla="*/ 0 h 11176"/>
                <a:gd name="T100" fmla="*/ 0 w 8486"/>
                <a:gd name="T101" fmla="*/ 0 h 11176"/>
                <a:gd name="T102" fmla="*/ 0 w 8486"/>
                <a:gd name="T103" fmla="*/ 0 h 11176"/>
                <a:gd name="T104" fmla="*/ 0 w 8486"/>
                <a:gd name="T105" fmla="*/ 0 h 11176"/>
                <a:gd name="T106" fmla="*/ 0 w 8486"/>
                <a:gd name="T107" fmla="*/ 0 h 11176"/>
                <a:gd name="T108" fmla="*/ 0 w 8486"/>
                <a:gd name="T109" fmla="*/ 0 h 11176"/>
                <a:gd name="T110" fmla="*/ 0 w 8486"/>
                <a:gd name="T111" fmla="*/ 0 h 11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6"/>
                <a:gd name="T169" fmla="*/ 0 h 11176"/>
                <a:gd name="T170" fmla="*/ 8486 w 8486"/>
                <a:gd name="T171" fmla="*/ 11176 h 11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6" h="11176">
                  <a:moveTo>
                    <a:pt x="6271" y="9756"/>
                  </a:moveTo>
                  <a:lnTo>
                    <a:pt x="6296" y="9727"/>
                  </a:lnTo>
                  <a:lnTo>
                    <a:pt x="6343" y="9677"/>
                  </a:lnTo>
                  <a:lnTo>
                    <a:pt x="6408" y="9607"/>
                  </a:lnTo>
                  <a:lnTo>
                    <a:pt x="6489" y="9519"/>
                  </a:lnTo>
                  <a:lnTo>
                    <a:pt x="6536" y="9468"/>
                  </a:lnTo>
                  <a:lnTo>
                    <a:pt x="6584" y="9413"/>
                  </a:lnTo>
                  <a:lnTo>
                    <a:pt x="6637" y="9353"/>
                  </a:lnTo>
                  <a:lnTo>
                    <a:pt x="6690" y="9290"/>
                  </a:lnTo>
                  <a:lnTo>
                    <a:pt x="6748" y="9222"/>
                  </a:lnTo>
                  <a:lnTo>
                    <a:pt x="6806" y="9151"/>
                  </a:lnTo>
                  <a:lnTo>
                    <a:pt x="6865" y="9076"/>
                  </a:lnTo>
                  <a:lnTo>
                    <a:pt x="6926" y="8998"/>
                  </a:lnTo>
                  <a:lnTo>
                    <a:pt x="6988" y="8917"/>
                  </a:lnTo>
                  <a:lnTo>
                    <a:pt x="7051" y="8831"/>
                  </a:lnTo>
                  <a:lnTo>
                    <a:pt x="7114" y="8743"/>
                  </a:lnTo>
                  <a:lnTo>
                    <a:pt x="7176" y="8651"/>
                  </a:lnTo>
                  <a:lnTo>
                    <a:pt x="7238" y="8557"/>
                  </a:lnTo>
                  <a:lnTo>
                    <a:pt x="7300" y="8460"/>
                  </a:lnTo>
                  <a:lnTo>
                    <a:pt x="7359" y="8361"/>
                  </a:lnTo>
                  <a:lnTo>
                    <a:pt x="7419" y="8258"/>
                  </a:lnTo>
                  <a:lnTo>
                    <a:pt x="7476" y="8154"/>
                  </a:lnTo>
                  <a:lnTo>
                    <a:pt x="7531" y="8047"/>
                  </a:lnTo>
                  <a:lnTo>
                    <a:pt x="7584" y="7937"/>
                  </a:lnTo>
                  <a:lnTo>
                    <a:pt x="7634" y="7826"/>
                  </a:lnTo>
                  <a:lnTo>
                    <a:pt x="7681" y="7713"/>
                  </a:lnTo>
                  <a:lnTo>
                    <a:pt x="7725" y="7598"/>
                  </a:lnTo>
                  <a:lnTo>
                    <a:pt x="7765" y="7482"/>
                  </a:lnTo>
                  <a:lnTo>
                    <a:pt x="7801" y="7363"/>
                  </a:lnTo>
                  <a:lnTo>
                    <a:pt x="7813" y="7340"/>
                  </a:lnTo>
                  <a:lnTo>
                    <a:pt x="7843" y="7275"/>
                  </a:lnTo>
                  <a:lnTo>
                    <a:pt x="7887" y="7182"/>
                  </a:lnTo>
                  <a:lnTo>
                    <a:pt x="7939" y="7074"/>
                  </a:lnTo>
                  <a:lnTo>
                    <a:pt x="7995" y="6960"/>
                  </a:lnTo>
                  <a:lnTo>
                    <a:pt x="8047" y="6854"/>
                  </a:lnTo>
                  <a:lnTo>
                    <a:pt x="8091" y="6767"/>
                  </a:lnTo>
                  <a:lnTo>
                    <a:pt x="8121" y="6711"/>
                  </a:lnTo>
                  <a:lnTo>
                    <a:pt x="8133" y="6687"/>
                  </a:lnTo>
                  <a:lnTo>
                    <a:pt x="8148" y="6656"/>
                  </a:lnTo>
                  <a:lnTo>
                    <a:pt x="8167" y="6617"/>
                  </a:lnTo>
                  <a:lnTo>
                    <a:pt x="8188" y="6573"/>
                  </a:lnTo>
                  <a:lnTo>
                    <a:pt x="8209" y="6524"/>
                  </a:lnTo>
                  <a:lnTo>
                    <a:pt x="8232" y="6471"/>
                  </a:lnTo>
                  <a:lnTo>
                    <a:pt x="8254" y="6416"/>
                  </a:lnTo>
                  <a:lnTo>
                    <a:pt x="8277" y="6360"/>
                  </a:lnTo>
                  <a:lnTo>
                    <a:pt x="8298" y="6304"/>
                  </a:lnTo>
                  <a:lnTo>
                    <a:pt x="8319" y="6250"/>
                  </a:lnTo>
                  <a:lnTo>
                    <a:pt x="8336" y="6199"/>
                  </a:lnTo>
                  <a:lnTo>
                    <a:pt x="8352" y="6152"/>
                  </a:lnTo>
                  <a:lnTo>
                    <a:pt x="8363" y="6110"/>
                  </a:lnTo>
                  <a:lnTo>
                    <a:pt x="8371" y="6075"/>
                  </a:lnTo>
                  <a:lnTo>
                    <a:pt x="8373" y="6061"/>
                  </a:lnTo>
                  <a:lnTo>
                    <a:pt x="8373" y="6048"/>
                  </a:lnTo>
                  <a:lnTo>
                    <a:pt x="8373" y="6037"/>
                  </a:lnTo>
                  <a:lnTo>
                    <a:pt x="8371" y="6030"/>
                  </a:lnTo>
                  <a:lnTo>
                    <a:pt x="8370" y="6021"/>
                  </a:lnTo>
                  <a:lnTo>
                    <a:pt x="8370" y="6009"/>
                  </a:lnTo>
                  <a:lnTo>
                    <a:pt x="8371" y="5991"/>
                  </a:lnTo>
                  <a:lnTo>
                    <a:pt x="8375" y="5971"/>
                  </a:lnTo>
                  <a:lnTo>
                    <a:pt x="8384" y="5917"/>
                  </a:lnTo>
                  <a:lnTo>
                    <a:pt x="8397" y="5852"/>
                  </a:lnTo>
                  <a:lnTo>
                    <a:pt x="8413" y="5772"/>
                  </a:lnTo>
                  <a:lnTo>
                    <a:pt x="8429" y="5683"/>
                  </a:lnTo>
                  <a:lnTo>
                    <a:pt x="8438" y="5634"/>
                  </a:lnTo>
                  <a:lnTo>
                    <a:pt x="8446" y="5584"/>
                  </a:lnTo>
                  <a:lnTo>
                    <a:pt x="8454" y="5530"/>
                  </a:lnTo>
                  <a:lnTo>
                    <a:pt x="8461" y="5476"/>
                  </a:lnTo>
                  <a:lnTo>
                    <a:pt x="8467" y="5420"/>
                  </a:lnTo>
                  <a:lnTo>
                    <a:pt x="8473" y="5361"/>
                  </a:lnTo>
                  <a:lnTo>
                    <a:pt x="8479" y="5302"/>
                  </a:lnTo>
                  <a:lnTo>
                    <a:pt x="8483" y="5241"/>
                  </a:lnTo>
                  <a:lnTo>
                    <a:pt x="8485" y="5179"/>
                  </a:lnTo>
                  <a:lnTo>
                    <a:pt x="8486" y="5116"/>
                  </a:lnTo>
                  <a:lnTo>
                    <a:pt x="8486" y="5053"/>
                  </a:lnTo>
                  <a:lnTo>
                    <a:pt x="8484" y="4989"/>
                  </a:lnTo>
                  <a:lnTo>
                    <a:pt x="8479" y="4924"/>
                  </a:lnTo>
                  <a:lnTo>
                    <a:pt x="8473" y="4859"/>
                  </a:lnTo>
                  <a:lnTo>
                    <a:pt x="8465" y="4795"/>
                  </a:lnTo>
                  <a:lnTo>
                    <a:pt x="8454" y="4729"/>
                  </a:lnTo>
                  <a:lnTo>
                    <a:pt x="8441" y="4665"/>
                  </a:lnTo>
                  <a:lnTo>
                    <a:pt x="8425" y="4601"/>
                  </a:lnTo>
                  <a:lnTo>
                    <a:pt x="8406" y="4536"/>
                  </a:lnTo>
                  <a:lnTo>
                    <a:pt x="8384" y="4473"/>
                  </a:lnTo>
                  <a:lnTo>
                    <a:pt x="8340" y="4356"/>
                  </a:lnTo>
                  <a:lnTo>
                    <a:pt x="8301" y="4252"/>
                  </a:lnTo>
                  <a:lnTo>
                    <a:pt x="8267" y="4162"/>
                  </a:lnTo>
                  <a:lnTo>
                    <a:pt x="8239" y="4083"/>
                  </a:lnTo>
                  <a:lnTo>
                    <a:pt x="8215" y="4014"/>
                  </a:lnTo>
                  <a:lnTo>
                    <a:pt x="8194" y="3956"/>
                  </a:lnTo>
                  <a:lnTo>
                    <a:pt x="8177" y="3904"/>
                  </a:lnTo>
                  <a:lnTo>
                    <a:pt x="8164" y="3860"/>
                  </a:lnTo>
                  <a:lnTo>
                    <a:pt x="8152" y="3822"/>
                  </a:lnTo>
                  <a:lnTo>
                    <a:pt x="8144" y="3788"/>
                  </a:lnTo>
                  <a:lnTo>
                    <a:pt x="8138" y="3758"/>
                  </a:lnTo>
                  <a:lnTo>
                    <a:pt x="8132" y="3729"/>
                  </a:lnTo>
                  <a:lnTo>
                    <a:pt x="8128" y="3702"/>
                  </a:lnTo>
                  <a:lnTo>
                    <a:pt x="8126" y="3674"/>
                  </a:lnTo>
                  <a:lnTo>
                    <a:pt x="8123" y="3645"/>
                  </a:lnTo>
                  <a:lnTo>
                    <a:pt x="8121" y="3613"/>
                  </a:lnTo>
                  <a:lnTo>
                    <a:pt x="8116" y="3569"/>
                  </a:lnTo>
                  <a:lnTo>
                    <a:pt x="8107" y="3509"/>
                  </a:lnTo>
                  <a:lnTo>
                    <a:pt x="8092" y="3435"/>
                  </a:lnTo>
                  <a:lnTo>
                    <a:pt x="8075" y="3350"/>
                  </a:lnTo>
                  <a:lnTo>
                    <a:pt x="8053" y="3255"/>
                  </a:lnTo>
                  <a:lnTo>
                    <a:pt x="8028" y="3153"/>
                  </a:lnTo>
                  <a:lnTo>
                    <a:pt x="8001" y="3049"/>
                  </a:lnTo>
                  <a:lnTo>
                    <a:pt x="7971" y="2942"/>
                  </a:lnTo>
                  <a:lnTo>
                    <a:pt x="7954" y="2889"/>
                  </a:lnTo>
                  <a:lnTo>
                    <a:pt x="7938" y="2837"/>
                  </a:lnTo>
                  <a:lnTo>
                    <a:pt x="7921" y="2786"/>
                  </a:lnTo>
                  <a:lnTo>
                    <a:pt x="7904" y="2736"/>
                  </a:lnTo>
                  <a:lnTo>
                    <a:pt x="7887" y="2687"/>
                  </a:lnTo>
                  <a:lnTo>
                    <a:pt x="7868" y="2640"/>
                  </a:lnTo>
                  <a:lnTo>
                    <a:pt x="7850" y="2595"/>
                  </a:lnTo>
                  <a:lnTo>
                    <a:pt x="7831" y="2554"/>
                  </a:lnTo>
                  <a:lnTo>
                    <a:pt x="7812" y="2514"/>
                  </a:lnTo>
                  <a:lnTo>
                    <a:pt x="7793" y="2479"/>
                  </a:lnTo>
                  <a:lnTo>
                    <a:pt x="7774" y="2446"/>
                  </a:lnTo>
                  <a:lnTo>
                    <a:pt x="7754" y="2417"/>
                  </a:lnTo>
                  <a:lnTo>
                    <a:pt x="7734" y="2393"/>
                  </a:lnTo>
                  <a:lnTo>
                    <a:pt x="7715" y="2373"/>
                  </a:lnTo>
                  <a:lnTo>
                    <a:pt x="7695" y="2357"/>
                  </a:lnTo>
                  <a:lnTo>
                    <a:pt x="7676" y="2346"/>
                  </a:lnTo>
                  <a:lnTo>
                    <a:pt x="7657" y="2336"/>
                  </a:lnTo>
                  <a:lnTo>
                    <a:pt x="7638" y="2320"/>
                  </a:lnTo>
                  <a:lnTo>
                    <a:pt x="7619" y="2300"/>
                  </a:lnTo>
                  <a:lnTo>
                    <a:pt x="7600" y="2274"/>
                  </a:lnTo>
                  <a:lnTo>
                    <a:pt x="7581" y="2244"/>
                  </a:lnTo>
                  <a:lnTo>
                    <a:pt x="7562" y="2211"/>
                  </a:lnTo>
                  <a:lnTo>
                    <a:pt x="7541" y="2173"/>
                  </a:lnTo>
                  <a:lnTo>
                    <a:pt x="7521" y="2131"/>
                  </a:lnTo>
                  <a:lnTo>
                    <a:pt x="7480" y="2039"/>
                  </a:lnTo>
                  <a:lnTo>
                    <a:pt x="7433" y="1936"/>
                  </a:lnTo>
                  <a:lnTo>
                    <a:pt x="7409" y="1881"/>
                  </a:lnTo>
                  <a:lnTo>
                    <a:pt x="7383" y="1824"/>
                  </a:lnTo>
                  <a:lnTo>
                    <a:pt x="7356" y="1766"/>
                  </a:lnTo>
                  <a:lnTo>
                    <a:pt x="7327" y="1706"/>
                  </a:lnTo>
                  <a:lnTo>
                    <a:pt x="7296" y="1645"/>
                  </a:lnTo>
                  <a:lnTo>
                    <a:pt x="7264" y="1583"/>
                  </a:lnTo>
                  <a:lnTo>
                    <a:pt x="7230" y="1522"/>
                  </a:lnTo>
                  <a:lnTo>
                    <a:pt x="7193" y="1460"/>
                  </a:lnTo>
                  <a:lnTo>
                    <a:pt x="7155" y="1398"/>
                  </a:lnTo>
                  <a:lnTo>
                    <a:pt x="7114" y="1336"/>
                  </a:lnTo>
                  <a:lnTo>
                    <a:pt x="7070" y="1275"/>
                  </a:lnTo>
                  <a:lnTo>
                    <a:pt x="7025" y="1214"/>
                  </a:lnTo>
                  <a:lnTo>
                    <a:pt x="6976" y="1156"/>
                  </a:lnTo>
                  <a:lnTo>
                    <a:pt x="6925" y="1099"/>
                  </a:lnTo>
                  <a:lnTo>
                    <a:pt x="6870" y="1043"/>
                  </a:lnTo>
                  <a:lnTo>
                    <a:pt x="6813" y="990"/>
                  </a:lnTo>
                  <a:lnTo>
                    <a:pt x="6752" y="938"/>
                  </a:lnTo>
                  <a:lnTo>
                    <a:pt x="6688" y="891"/>
                  </a:lnTo>
                  <a:lnTo>
                    <a:pt x="6620" y="844"/>
                  </a:lnTo>
                  <a:lnTo>
                    <a:pt x="6550" y="803"/>
                  </a:lnTo>
                  <a:lnTo>
                    <a:pt x="6533" y="792"/>
                  </a:lnTo>
                  <a:lnTo>
                    <a:pt x="6489" y="765"/>
                  </a:lnTo>
                  <a:lnTo>
                    <a:pt x="6426" y="723"/>
                  </a:lnTo>
                  <a:lnTo>
                    <a:pt x="6350" y="673"/>
                  </a:lnTo>
                  <a:lnTo>
                    <a:pt x="6269" y="618"/>
                  </a:lnTo>
                  <a:lnTo>
                    <a:pt x="6192" y="563"/>
                  </a:lnTo>
                  <a:lnTo>
                    <a:pt x="6156" y="537"/>
                  </a:lnTo>
                  <a:lnTo>
                    <a:pt x="6125" y="512"/>
                  </a:lnTo>
                  <a:lnTo>
                    <a:pt x="6098" y="490"/>
                  </a:lnTo>
                  <a:lnTo>
                    <a:pt x="6076" y="469"/>
                  </a:lnTo>
                  <a:lnTo>
                    <a:pt x="6067" y="460"/>
                  </a:lnTo>
                  <a:lnTo>
                    <a:pt x="6052" y="449"/>
                  </a:lnTo>
                  <a:lnTo>
                    <a:pt x="6037" y="436"/>
                  </a:lnTo>
                  <a:lnTo>
                    <a:pt x="6019" y="423"/>
                  </a:lnTo>
                  <a:lnTo>
                    <a:pt x="5975" y="394"/>
                  </a:lnTo>
                  <a:lnTo>
                    <a:pt x="5923" y="362"/>
                  </a:lnTo>
                  <a:lnTo>
                    <a:pt x="5863" y="329"/>
                  </a:lnTo>
                  <a:lnTo>
                    <a:pt x="5798" y="293"/>
                  </a:lnTo>
                  <a:lnTo>
                    <a:pt x="5763" y="277"/>
                  </a:lnTo>
                  <a:lnTo>
                    <a:pt x="5726" y="259"/>
                  </a:lnTo>
                  <a:lnTo>
                    <a:pt x="5689" y="242"/>
                  </a:lnTo>
                  <a:lnTo>
                    <a:pt x="5651" y="225"/>
                  </a:lnTo>
                  <a:lnTo>
                    <a:pt x="5612" y="209"/>
                  </a:lnTo>
                  <a:lnTo>
                    <a:pt x="5572" y="193"/>
                  </a:lnTo>
                  <a:lnTo>
                    <a:pt x="5531" y="178"/>
                  </a:lnTo>
                  <a:lnTo>
                    <a:pt x="5491" y="163"/>
                  </a:lnTo>
                  <a:lnTo>
                    <a:pt x="5449" y="150"/>
                  </a:lnTo>
                  <a:lnTo>
                    <a:pt x="5407" y="137"/>
                  </a:lnTo>
                  <a:lnTo>
                    <a:pt x="5366" y="127"/>
                  </a:lnTo>
                  <a:lnTo>
                    <a:pt x="5324" y="116"/>
                  </a:lnTo>
                  <a:lnTo>
                    <a:pt x="5282" y="108"/>
                  </a:lnTo>
                  <a:lnTo>
                    <a:pt x="5241" y="100"/>
                  </a:lnTo>
                  <a:lnTo>
                    <a:pt x="5200" y="94"/>
                  </a:lnTo>
                  <a:lnTo>
                    <a:pt x="5160" y="91"/>
                  </a:lnTo>
                  <a:lnTo>
                    <a:pt x="5121" y="89"/>
                  </a:lnTo>
                  <a:lnTo>
                    <a:pt x="5081" y="89"/>
                  </a:lnTo>
                  <a:lnTo>
                    <a:pt x="5043" y="91"/>
                  </a:lnTo>
                  <a:lnTo>
                    <a:pt x="5006" y="94"/>
                  </a:lnTo>
                  <a:lnTo>
                    <a:pt x="4986" y="89"/>
                  </a:lnTo>
                  <a:lnTo>
                    <a:pt x="4931" y="72"/>
                  </a:lnTo>
                  <a:lnTo>
                    <a:pt x="4894" y="61"/>
                  </a:lnTo>
                  <a:lnTo>
                    <a:pt x="4853" y="50"/>
                  </a:lnTo>
                  <a:lnTo>
                    <a:pt x="4806" y="40"/>
                  </a:lnTo>
                  <a:lnTo>
                    <a:pt x="4758" y="28"/>
                  </a:lnTo>
                  <a:lnTo>
                    <a:pt x="4706" y="18"/>
                  </a:lnTo>
                  <a:lnTo>
                    <a:pt x="4655" y="10"/>
                  </a:lnTo>
                  <a:lnTo>
                    <a:pt x="4630" y="6"/>
                  </a:lnTo>
                  <a:lnTo>
                    <a:pt x="4604" y="4"/>
                  </a:lnTo>
                  <a:lnTo>
                    <a:pt x="4579" y="2"/>
                  </a:lnTo>
                  <a:lnTo>
                    <a:pt x="4555" y="0"/>
                  </a:lnTo>
                  <a:lnTo>
                    <a:pt x="4531" y="0"/>
                  </a:lnTo>
                  <a:lnTo>
                    <a:pt x="4509" y="0"/>
                  </a:lnTo>
                  <a:lnTo>
                    <a:pt x="4486" y="2"/>
                  </a:lnTo>
                  <a:lnTo>
                    <a:pt x="4465" y="4"/>
                  </a:lnTo>
                  <a:lnTo>
                    <a:pt x="4446" y="8"/>
                  </a:lnTo>
                  <a:lnTo>
                    <a:pt x="4427" y="11"/>
                  </a:lnTo>
                  <a:lnTo>
                    <a:pt x="4410" y="17"/>
                  </a:lnTo>
                  <a:lnTo>
                    <a:pt x="4396" y="24"/>
                  </a:lnTo>
                  <a:lnTo>
                    <a:pt x="4377" y="31"/>
                  </a:lnTo>
                  <a:lnTo>
                    <a:pt x="4352" y="39"/>
                  </a:lnTo>
                  <a:lnTo>
                    <a:pt x="4320" y="44"/>
                  </a:lnTo>
                  <a:lnTo>
                    <a:pt x="4281" y="50"/>
                  </a:lnTo>
                  <a:lnTo>
                    <a:pt x="4237" y="55"/>
                  </a:lnTo>
                  <a:lnTo>
                    <a:pt x="4187" y="60"/>
                  </a:lnTo>
                  <a:lnTo>
                    <a:pt x="4133" y="64"/>
                  </a:lnTo>
                  <a:lnTo>
                    <a:pt x="4074" y="67"/>
                  </a:lnTo>
                  <a:lnTo>
                    <a:pt x="3943" y="75"/>
                  </a:lnTo>
                  <a:lnTo>
                    <a:pt x="3802" y="84"/>
                  </a:lnTo>
                  <a:lnTo>
                    <a:pt x="3649" y="92"/>
                  </a:lnTo>
                  <a:lnTo>
                    <a:pt x="3492" y="104"/>
                  </a:lnTo>
                  <a:lnTo>
                    <a:pt x="3414" y="110"/>
                  </a:lnTo>
                  <a:lnTo>
                    <a:pt x="3334" y="118"/>
                  </a:lnTo>
                  <a:lnTo>
                    <a:pt x="3255" y="127"/>
                  </a:lnTo>
                  <a:lnTo>
                    <a:pt x="3177" y="135"/>
                  </a:lnTo>
                  <a:lnTo>
                    <a:pt x="3101" y="146"/>
                  </a:lnTo>
                  <a:lnTo>
                    <a:pt x="3026" y="158"/>
                  </a:lnTo>
                  <a:lnTo>
                    <a:pt x="2953" y="169"/>
                  </a:lnTo>
                  <a:lnTo>
                    <a:pt x="2883" y="184"/>
                  </a:lnTo>
                  <a:lnTo>
                    <a:pt x="2816" y="199"/>
                  </a:lnTo>
                  <a:lnTo>
                    <a:pt x="2753" y="217"/>
                  </a:lnTo>
                  <a:lnTo>
                    <a:pt x="2694" y="236"/>
                  </a:lnTo>
                  <a:lnTo>
                    <a:pt x="2640" y="256"/>
                  </a:lnTo>
                  <a:lnTo>
                    <a:pt x="2590" y="279"/>
                  </a:lnTo>
                  <a:lnTo>
                    <a:pt x="2546" y="304"/>
                  </a:lnTo>
                  <a:lnTo>
                    <a:pt x="2508" y="331"/>
                  </a:lnTo>
                  <a:lnTo>
                    <a:pt x="2476" y="360"/>
                  </a:lnTo>
                  <a:lnTo>
                    <a:pt x="2463" y="368"/>
                  </a:lnTo>
                  <a:lnTo>
                    <a:pt x="2428" y="391"/>
                  </a:lnTo>
                  <a:lnTo>
                    <a:pt x="2376" y="424"/>
                  </a:lnTo>
                  <a:lnTo>
                    <a:pt x="2312" y="465"/>
                  </a:lnTo>
                  <a:lnTo>
                    <a:pt x="2239" y="509"/>
                  </a:lnTo>
                  <a:lnTo>
                    <a:pt x="2165" y="552"/>
                  </a:lnTo>
                  <a:lnTo>
                    <a:pt x="2130" y="572"/>
                  </a:lnTo>
                  <a:lnTo>
                    <a:pt x="2094" y="591"/>
                  </a:lnTo>
                  <a:lnTo>
                    <a:pt x="2060" y="607"/>
                  </a:lnTo>
                  <a:lnTo>
                    <a:pt x="2031" y="623"/>
                  </a:lnTo>
                  <a:lnTo>
                    <a:pt x="2001" y="637"/>
                  </a:lnTo>
                  <a:lnTo>
                    <a:pt x="1968" y="657"/>
                  </a:lnTo>
                  <a:lnTo>
                    <a:pt x="1933" y="680"/>
                  </a:lnTo>
                  <a:lnTo>
                    <a:pt x="1897" y="706"/>
                  </a:lnTo>
                  <a:lnTo>
                    <a:pt x="1861" y="735"/>
                  </a:lnTo>
                  <a:lnTo>
                    <a:pt x="1822" y="765"/>
                  </a:lnTo>
                  <a:lnTo>
                    <a:pt x="1786" y="798"/>
                  </a:lnTo>
                  <a:lnTo>
                    <a:pt x="1747" y="831"/>
                  </a:lnTo>
                  <a:lnTo>
                    <a:pt x="1711" y="865"/>
                  </a:lnTo>
                  <a:lnTo>
                    <a:pt x="1676" y="899"/>
                  </a:lnTo>
                  <a:lnTo>
                    <a:pt x="1643" y="932"/>
                  </a:lnTo>
                  <a:lnTo>
                    <a:pt x="1611" y="966"/>
                  </a:lnTo>
                  <a:lnTo>
                    <a:pt x="1582" y="998"/>
                  </a:lnTo>
                  <a:lnTo>
                    <a:pt x="1557" y="1028"/>
                  </a:lnTo>
                  <a:lnTo>
                    <a:pt x="1536" y="1055"/>
                  </a:lnTo>
                  <a:lnTo>
                    <a:pt x="1518" y="1080"/>
                  </a:lnTo>
                  <a:lnTo>
                    <a:pt x="1495" y="1110"/>
                  </a:lnTo>
                  <a:lnTo>
                    <a:pt x="1462" y="1151"/>
                  </a:lnTo>
                  <a:lnTo>
                    <a:pt x="1419" y="1203"/>
                  </a:lnTo>
                  <a:lnTo>
                    <a:pt x="1367" y="1262"/>
                  </a:lnTo>
                  <a:lnTo>
                    <a:pt x="1308" y="1330"/>
                  </a:lnTo>
                  <a:lnTo>
                    <a:pt x="1245" y="1404"/>
                  </a:lnTo>
                  <a:lnTo>
                    <a:pt x="1180" y="1482"/>
                  </a:lnTo>
                  <a:lnTo>
                    <a:pt x="1112" y="1564"/>
                  </a:lnTo>
                  <a:lnTo>
                    <a:pt x="1045" y="1649"/>
                  </a:lnTo>
                  <a:lnTo>
                    <a:pt x="981" y="1733"/>
                  </a:lnTo>
                  <a:lnTo>
                    <a:pt x="950" y="1776"/>
                  </a:lnTo>
                  <a:lnTo>
                    <a:pt x="920" y="1819"/>
                  </a:lnTo>
                  <a:lnTo>
                    <a:pt x="893" y="1861"/>
                  </a:lnTo>
                  <a:lnTo>
                    <a:pt x="867" y="1902"/>
                  </a:lnTo>
                  <a:lnTo>
                    <a:pt x="842" y="1943"/>
                  </a:lnTo>
                  <a:lnTo>
                    <a:pt x="819" y="1983"/>
                  </a:lnTo>
                  <a:lnTo>
                    <a:pt x="799" y="2021"/>
                  </a:lnTo>
                  <a:lnTo>
                    <a:pt x="781" y="2060"/>
                  </a:lnTo>
                  <a:lnTo>
                    <a:pt x="766" y="2095"/>
                  </a:lnTo>
                  <a:lnTo>
                    <a:pt x="754" y="2130"/>
                  </a:lnTo>
                  <a:lnTo>
                    <a:pt x="745" y="2163"/>
                  </a:lnTo>
                  <a:lnTo>
                    <a:pt x="739" y="2194"/>
                  </a:lnTo>
                  <a:lnTo>
                    <a:pt x="735" y="2224"/>
                  </a:lnTo>
                  <a:lnTo>
                    <a:pt x="730" y="2252"/>
                  </a:lnTo>
                  <a:lnTo>
                    <a:pt x="724" y="2280"/>
                  </a:lnTo>
                  <a:lnTo>
                    <a:pt x="718" y="2306"/>
                  </a:lnTo>
                  <a:lnTo>
                    <a:pt x="711" y="2332"/>
                  </a:lnTo>
                  <a:lnTo>
                    <a:pt x="704" y="2357"/>
                  </a:lnTo>
                  <a:lnTo>
                    <a:pt x="695" y="2381"/>
                  </a:lnTo>
                  <a:lnTo>
                    <a:pt x="687" y="2404"/>
                  </a:lnTo>
                  <a:lnTo>
                    <a:pt x="679" y="2426"/>
                  </a:lnTo>
                  <a:lnTo>
                    <a:pt x="669" y="2448"/>
                  </a:lnTo>
                  <a:lnTo>
                    <a:pt x="660" y="2468"/>
                  </a:lnTo>
                  <a:lnTo>
                    <a:pt x="650" y="2488"/>
                  </a:lnTo>
                  <a:lnTo>
                    <a:pt x="629" y="2525"/>
                  </a:lnTo>
                  <a:lnTo>
                    <a:pt x="608" y="2559"/>
                  </a:lnTo>
                  <a:lnTo>
                    <a:pt x="586" y="2590"/>
                  </a:lnTo>
                  <a:lnTo>
                    <a:pt x="564" y="2619"/>
                  </a:lnTo>
                  <a:lnTo>
                    <a:pt x="543" y="2644"/>
                  </a:lnTo>
                  <a:lnTo>
                    <a:pt x="522" y="2668"/>
                  </a:lnTo>
                  <a:lnTo>
                    <a:pt x="500" y="2688"/>
                  </a:lnTo>
                  <a:lnTo>
                    <a:pt x="481" y="2707"/>
                  </a:lnTo>
                  <a:lnTo>
                    <a:pt x="463" y="2723"/>
                  </a:lnTo>
                  <a:lnTo>
                    <a:pt x="447" y="2737"/>
                  </a:lnTo>
                  <a:lnTo>
                    <a:pt x="438" y="2745"/>
                  </a:lnTo>
                  <a:lnTo>
                    <a:pt x="429" y="2758"/>
                  </a:lnTo>
                  <a:lnTo>
                    <a:pt x="418" y="2775"/>
                  </a:lnTo>
                  <a:lnTo>
                    <a:pt x="407" y="2795"/>
                  </a:lnTo>
                  <a:lnTo>
                    <a:pt x="395" y="2819"/>
                  </a:lnTo>
                  <a:lnTo>
                    <a:pt x="382" y="2846"/>
                  </a:lnTo>
                  <a:lnTo>
                    <a:pt x="369" y="2876"/>
                  </a:lnTo>
                  <a:lnTo>
                    <a:pt x="355" y="2909"/>
                  </a:lnTo>
                  <a:lnTo>
                    <a:pt x="326" y="2984"/>
                  </a:lnTo>
                  <a:lnTo>
                    <a:pt x="295" y="3068"/>
                  </a:lnTo>
                  <a:lnTo>
                    <a:pt x="264" y="3159"/>
                  </a:lnTo>
                  <a:lnTo>
                    <a:pt x="234" y="3257"/>
                  </a:lnTo>
                  <a:lnTo>
                    <a:pt x="204" y="3359"/>
                  </a:lnTo>
                  <a:lnTo>
                    <a:pt x="175" y="3465"/>
                  </a:lnTo>
                  <a:lnTo>
                    <a:pt x="161" y="3519"/>
                  </a:lnTo>
                  <a:lnTo>
                    <a:pt x="148" y="3572"/>
                  </a:lnTo>
                  <a:lnTo>
                    <a:pt x="136" y="3626"/>
                  </a:lnTo>
                  <a:lnTo>
                    <a:pt x="124" y="3678"/>
                  </a:lnTo>
                  <a:lnTo>
                    <a:pt x="113" y="3732"/>
                  </a:lnTo>
                  <a:lnTo>
                    <a:pt x="104" y="3783"/>
                  </a:lnTo>
                  <a:lnTo>
                    <a:pt x="95" y="3834"/>
                  </a:lnTo>
                  <a:lnTo>
                    <a:pt x="88" y="3884"/>
                  </a:lnTo>
                  <a:lnTo>
                    <a:pt x="82" y="3933"/>
                  </a:lnTo>
                  <a:lnTo>
                    <a:pt x="76" y="3981"/>
                  </a:lnTo>
                  <a:lnTo>
                    <a:pt x="73" y="4027"/>
                  </a:lnTo>
                  <a:lnTo>
                    <a:pt x="72" y="4071"/>
                  </a:lnTo>
                  <a:lnTo>
                    <a:pt x="68" y="4156"/>
                  </a:lnTo>
                  <a:lnTo>
                    <a:pt x="66" y="4237"/>
                  </a:lnTo>
                  <a:lnTo>
                    <a:pt x="61" y="4316"/>
                  </a:lnTo>
                  <a:lnTo>
                    <a:pt x="57" y="4391"/>
                  </a:lnTo>
                  <a:lnTo>
                    <a:pt x="53" y="4464"/>
                  </a:lnTo>
                  <a:lnTo>
                    <a:pt x="48" y="4533"/>
                  </a:lnTo>
                  <a:lnTo>
                    <a:pt x="42" y="4598"/>
                  </a:lnTo>
                  <a:lnTo>
                    <a:pt x="37" y="4659"/>
                  </a:lnTo>
                  <a:lnTo>
                    <a:pt x="31" y="4716"/>
                  </a:lnTo>
                  <a:lnTo>
                    <a:pt x="26" y="4769"/>
                  </a:lnTo>
                  <a:lnTo>
                    <a:pt x="22" y="4817"/>
                  </a:lnTo>
                  <a:lnTo>
                    <a:pt x="17" y="4861"/>
                  </a:lnTo>
                  <a:lnTo>
                    <a:pt x="12" y="4901"/>
                  </a:lnTo>
                  <a:lnTo>
                    <a:pt x="7" y="4934"/>
                  </a:lnTo>
                  <a:lnTo>
                    <a:pt x="4" y="4963"/>
                  </a:lnTo>
                  <a:lnTo>
                    <a:pt x="1" y="4986"/>
                  </a:lnTo>
                  <a:lnTo>
                    <a:pt x="0" y="5001"/>
                  </a:lnTo>
                  <a:lnTo>
                    <a:pt x="0" y="5021"/>
                  </a:lnTo>
                  <a:lnTo>
                    <a:pt x="0" y="5048"/>
                  </a:lnTo>
                  <a:lnTo>
                    <a:pt x="1" y="5080"/>
                  </a:lnTo>
                  <a:lnTo>
                    <a:pt x="6" y="5161"/>
                  </a:lnTo>
                  <a:lnTo>
                    <a:pt x="13" y="5261"/>
                  </a:lnTo>
                  <a:lnTo>
                    <a:pt x="22" y="5374"/>
                  </a:lnTo>
                  <a:lnTo>
                    <a:pt x="34" y="5499"/>
                  </a:lnTo>
                  <a:lnTo>
                    <a:pt x="45" y="5632"/>
                  </a:lnTo>
                  <a:lnTo>
                    <a:pt x="61" y="5768"/>
                  </a:lnTo>
                  <a:lnTo>
                    <a:pt x="78" y="5905"/>
                  </a:lnTo>
                  <a:lnTo>
                    <a:pt x="95" y="6041"/>
                  </a:lnTo>
                  <a:lnTo>
                    <a:pt x="105" y="6105"/>
                  </a:lnTo>
                  <a:lnTo>
                    <a:pt x="115" y="6169"/>
                  </a:lnTo>
                  <a:lnTo>
                    <a:pt x="124" y="6230"/>
                  </a:lnTo>
                  <a:lnTo>
                    <a:pt x="135" y="6289"/>
                  </a:lnTo>
                  <a:lnTo>
                    <a:pt x="145" y="6343"/>
                  </a:lnTo>
                  <a:lnTo>
                    <a:pt x="156" y="6394"/>
                  </a:lnTo>
                  <a:lnTo>
                    <a:pt x="167" y="6442"/>
                  </a:lnTo>
                  <a:lnTo>
                    <a:pt x="178" y="6484"/>
                  </a:lnTo>
                  <a:lnTo>
                    <a:pt x="189" y="6522"/>
                  </a:lnTo>
                  <a:lnTo>
                    <a:pt x="200" y="6554"/>
                  </a:lnTo>
                  <a:lnTo>
                    <a:pt x="212" y="6580"/>
                  </a:lnTo>
                  <a:lnTo>
                    <a:pt x="224" y="6600"/>
                  </a:lnTo>
                  <a:lnTo>
                    <a:pt x="251" y="6644"/>
                  </a:lnTo>
                  <a:lnTo>
                    <a:pt x="288" y="6704"/>
                  </a:lnTo>
                  <a:lnTo>
                    <a:pt x="331" y="6780"/>
                  </a:lnTo>
                  <a:lnTo>
                    <a:pt x="381" y="6867"/>
                  </a:lnTo>
                  <a:lnTo>
                    <a:pt x="436" y="6965"/>
                  </a:lnTo>
                  <a:lnTo>
                    <a:pt x="493" y="7069"/>
                  </a:lnTo>
                  <a:lnTo>
                    <a:pt x="554" y="7178"/>
                  </a:lnTo>
                  <a:lnTo>
                    <a:pt x="617" y="7288"/>
                  </a:lnTo>
                  <a:lnTo>
                    <a:pt x="679" y="7398"/>
                  </a:lnTo>
                  <a:lnTo>
                    <a:pt x="741" y="7505"/>
                  </a:lnTo>
                  <a:lnTo>
                    <a:pt x="800" y="7606"/>
                  </a:lnTo>
                  <a:lnTo>
                    <a:pt x="857" y="7699"/>
                  </a:lnTo>
                  <a:lnTo>
                    <a:pt x="883" y="7741"/>
                  </a:lnTo>
                  <a:lnTo>
                    <a:pt x="910" y="7780"/>
                  </a:lnTo>
                  <a:lnTo>
                    <a:pt x="933" y="7816"/>
                  </a:lnTo>
                  <a:lnTo>
                    <a:pt x="956" y="7849"/>
                  </a:lnTo>
                  <a:lnTo>
                    <a:pt x="977" y="7876"/>
                  </a:lnTo>
                  <a:lnTo>
                    <a:pt x="996" y="7900"/>
                  </a:lnTo>
                  <a:lnTo>
                    <a:pt x="1014" y="7920"/>
                  </a:lnTo>
                  <a:lnTo>
                    <a:pt x="1030" y="7935"/>
                  </a:lnTo>
                  <a:lnTo>
                    <a:pt x="1051" y="7955"/>
                  </a:lnTo>
                  <a:lnTo>
                    <a:pt x="1087" y="7994"/>
                  </a:lnTo>
                  <a:lnTo>
                    <a:pt x="1135" y="8050"/>
                  </a:lnTo>
                  <a:lnTo>
                    <a:pt x="1195" y="8120"/>
                  </a:lnTo>
                  <a:lnTo>
                    <a:pt x="1349" y="8302"/>
                  </a:lnTo>
                  <a:lnTo>
                    <a:pt x="1542" y="8530"/>
                  </a:lnTo>
                  <a:lnTo>
                    <a:pt x="1650" y="8658"/>
                  </a:lnTo>
                  <a:lnTo>
                    <a:pt x="1767" y="8794"/>
                  </a:lnTo>
                  <a:lnTo>
                    <a:pt x="1888" y="8936"/>
                  </a:lnTo>
                  <a:lnTo>
                    <a:pt x="2015" y="9083"/>
                  </a:lnTo>
                  <a:lnTo>
                    <a:pt x="2149" y="9234"/>
                  </a:lnTo>
                  <a:lnTo>
                    <a:pt x="2284" y="9388"/>
                  </a:lnTo>
                  <a:lnTo>
                    <a:pt x="2424" y="9543"/>
                  </a:lnTo>
                  <a:lnTo>
                    <a:pt x="2565" y="9699"/>
                  </a:lnTo>
                  <a:lnTo>
                    <a:pt x="2708" y="9852"/>
                  </a:lnTo>
                  <a:lnTo>
                    <a:pt x="2852" y="10003"/>
                  </a:lnTo>
                  <a:lnTo>
                    <a:pt x="2995" y="10152"/>
                  </a:lnTo>
                  <a:lnTo>
                    <a:pt x="3138" y="10295"/>
                  </a:lnTo>
                  <a:lnTo>
                    <a:pt x="3278" y="10431"/>
                  </a:lnTo>
                  <a:lnTo>
                    <a:pt x="3416" y="10560"/>
                  </a:lnTo>
                  <a:lnTo>
                    <a:pt x="3549" y="10681"/>
                  </a:lnTo>
                  <a:lnTo>
                    <a:pt x="3680" y="10790"/>
                  </a:lnTo>
                  <a:lnTo>
                    <a:pt x="3804" y="10890"/>
                  </a:lnTo>
                  <a:lnTo>
                    <a:pt x="3923" y="10976"/>
                  </a:lnTo>
                  <a:lnTo>
                    <a:pt x="4035" y="11048"/>
                  </a:lnTo>
                  <a:lnTo>
                    <a:pt x="4140" y="11107"/>
                  </a:lnTo>
                  <a:lnTo>
                    <a:pt x="4236" y="11147"/>
                  </a:lnTo>
                  <a:lnTo>
                    <a:pt x="4323" y="11171"/>
                  </a:lnTo>
                  <a:lnTo>
                    <a:pt x="4399" y="11176"/>
                  </a:lnTo>
                  <a:lnTo>
                    <a:pt x="4465" y="11160"/>
                  </a:lnTo>
                  <a:lnTo>
                    <a:pt x="4527" y="11132"/>
                  </a:lnTo>
                  <a:lnTo>
                    <a:pt x="4591" y="11098"/>
                  </a:lnTo>
                  <a:lnTo>
                    <a:pt x="4658" y="11061"/>
                  </a:lnTo>
                  <a:lnTo>
                    <a:pt x="4727" y="11020"/>
                  </a:lnTo>
                  <a:lnTo>
                    <a:pt x="4797" y="10975"/>
                  </a:lnTo>
                  <a:lnTo>
                    <a:pt x="4869" y="10927"/>
                  </a:lnTo>
                  <a:lnTo>
                    <a:pt x="4942" y="10877"/>
                  </a:lnTo>
                  <a:lnTo>
                    <a:pt x="5017" y="10823"/>
                  </a:lnTo>
                  <a:lnTo>
                    <a:pt x="5092" y="10769"/>
                  </a:lnTo>
                  <a:lnTo>
                    <a:pt x="5167" y="10711"/>
                  </a:lnTo>
                  <a:lnTo>
                    <a:pt x="5242" y="10653"/>
                  </a:lnTo>
                  <a:lnTo>
                    <a:pt x="5317" y="10594"/>
                  </a:lnTo>
                  <a:lnTo>
                    <a:pt x="5392" y="10534"/>
                  </a:lnTo>
                  <a:lnTo>
                    <a:pt x="5464" y="10473"/>
                  </a:lnTo>
                  <a:lnTo>
                    <a:pt x="5537" y="10414"/>
                  </a:lnTo>
                  <a:lnTo>
                    <a:pt x="5607" y="10353"/>
                  </a:lnTo>
                  <a:lnTo>
                    <a:pt x="5743" y="10238"/>
                  </a:lnTo>
                  <a:lnTo>
                    <a:pt x="5868" y="10127"/>
                  </a:lnTo>
                  <a:lnTo>
                    <a:pt x="5981" y="10026"/>
                  </a:lnTo>
                  <a:lnTo>
                    <a:pt x="6080" y="9937"/>
                  </a:lnTo>
                  <a:lnTo>
                    <a:pt x="6160" y="9862"/>
                  </a:lnTo>
                  <a:lnTo>
                    <a:pt x="6220" y="9805"/>
                  </a:lnTo>
                  <a:lnTo>
                    <a:pt x="6258" y="9769"/>
                  </a:lnTo>
                  <a:lnTo>
                    <a:pt x="6271" y="9756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2" name="Freeform 15"/>
            <p:cNvSpPr>
              <a:spLocks noChangeAspect="1"/>
            </p:cNvSpPr>
            <p:nvPr/>
          </p:nvSpPr>
          <p:spPr bwMode="auto">
            <a:xfrm>
              <a:off x="3235" y="1993"/>
              <a:ext cx="1312" cy="1729"/>
            </a:xfrm>
            <a:custGeom>
              <a:avLst/>
              <a:gdLst>
                <a:gd name="T0" fmla="*/ 0 w 8486"/>
                <a:gd name="T1" fmla="*/ 0 h 11176"/>
                <a:gd name="T2" fmla="*/ 0 w 8486"/>
                <a:gd name="T3" fmla="*/ 0 h 11176"/>
                <a:gd name="T4" fmla="*/ 0 w 8486"/>
                <a:gd name="T5" fmla="*/ 0 h 11176"/>
                <a:gd name="T6" fmla="*/ 0 w 8486"/>
                <a:gd name="T7" fmla="*/ 0 h 11176"/>
                <a:gd name="T8" fmla="*/ 0 w 8486"/>
                <a:gd name="T9" fmla="*/ 0 h 11176"/>
                <a:gd name="T10" fmla="*/ 0 w 8486"/>
                <a:gd name="T11" fmla="*/ 0 h 11176"/>
                <a:gd name="T12" fmla="*/ 0 w 8486"/>
                <a:gd name="T13" fmla="*/ 0 h 11176"/>
                <a:gd name="T14" fmla="*/ 0 w 8486"/>
                <a:gd name="T15" fmla="*/ 0 h 11176"/>
                <a:gd name="T16" fmla="*/ 0 w 8486"/>
                <a:gd name="T17" fmla="*/ 0 h 11176"/>
                <a:gd name="T18" fmla="*/ 0 w 8486"/>
                <a:gd name="T19" fmla="*/ 0 h 11176"/>
                <a:gd name="T20" fmla="*/ 0 w 8486"/>
                <a:gd name="T21" fmla="*/ 0 h 11176"/>
                <a:gd name="T22" fmla="*/ 0 w 8486"/>
                <a:gd name="T23" fmla="*/ 0 h 11176"/>
                <a:gd name="T24" fmla="*/ 0 w 8486"/>
                <a:gd name="T25" fmla="*/ 0 h 11176"/>
                <a:gd name="T26" fmla="*/ 0 w 8486"/>
                <a:gd name="T27" fmla="*/ 0 h 11176"/>
                <a:gd name="T28" fmla="*/ 0 w 8486"/>
                <a:gd name="T29" fmla="*/ 0 h 11176"/>
                <a:gd name="T30" fmla="*/ 0 w 8486"/>
                <a:gd name="T31" fmla="*/ 0 h 11176"/>
                <a:gd name="T32" fmla="*/ 0 w 8486"/>
                <a:gd name="T33" fmla="*/ 0 h 11176"/>
                <a:gd name="T34" fmla="*/ 0 w 8486"/>
                <a:gd name="T35" fmla="*/ 0 h 11176"/>
                <a:gd name="T36" fmla="*/ 0 w 8486"/>
                <a:gd name="T37" fmla="*/ 0 h 11176"/>
                <a:gd name="T38" fmla="*/ 0 w 8486"/>
                <a:gd name="T39" fmla="*/ 0 h 11176"/>
                <a:gd name="T40" fmla="*/ 0 w 8486"/>
                <a:gd name="T41" fmla="*/ 0 h 11176"/>
                <a:gd name="T42" fmla="*/ 0 w 8486"/>
                <a:gd name="T43" fmla="*/ 0 h 11176"/>
                <a:gd name="T44" fmla="*/ 0 w 8486"/>
                <a:gd name="T45" fmla="*/ 0 h 11176"/>
                <a:gd name="T46" fmla="*/ 0 w 8486"/>
                <a:gd name="T47" fmla="*/ 0 h 11176"/>
                <a:gd name="T48" fmla="*/ 0 w 8486"/>
                <a:gd name="T49" fmla="*/ 0 h 11176"/>
                <a:gd name="T50" fmla="*/ 0 w 8486"/>
                <a:gd name="T51" fmla="*/ 0 h 11176"/>
                <a:gd name="T52" fmla="*/ 0 w 8486"/>
                <a:gd name="T53" fmla="*/ 0 h 11176"/>
                <a:gd name="T54" fmla="*/ 0 w 8486"/>
                <a:gd name="T55" fmla="*/ 0 h 11176"/>
                <a:gd name="T56" fmla="*/ 0 w 8486"/>
                <a:gd name="T57" fmla="*/ 0 h 11176"/>
                <a:gd name="T58" fmla="*/ 0 w 8486"/>
                <a:gd name="T59" fmla="*/ 0 h 11176"/>
                <a:gd name="T60" fmla="*/ 0 w 8486"/>
                <a:gd name="T61" fmla="*/ 0 h 11176"/>
                <a:gd name="T62" fmla="*/ 0 w 8486"/>
                <a:gd name="T63" fmla="*/ 0 h 11176"/>
                <a:gd name="T64" fmla="*/ 0 w 8486"/>
                <a:gd name="T65" fmla="*/ 0 h 11176"/>
                <a:gd name="T66" fmla="*/ 0 w 8486"/>
                <a:gd name="T67" fmla="*/ 0 h 11176"/>
                <a:gd name="T68" fmla="*/ 0 w 8486"/>
                <a:gd name="T69" fmla="*/ 0 h 11176"/>
                <a:gd name="T70" fmla="*/ 0 w 8486"/>
                <a:gd name="T71" fmla="*/ 0 h 11176"/>
                <a:gd name="T72" fmla="*/ 0 w 8486"/>
                <a:gd name="T73" fmla="*/ 0 h 11176"/>
                <a:gd name="T74" fmla="*/ 0 w 8486"/>
                <a:gd name="T75" fmla="*/ 0 h 11176"/>
                <a:gd name="T76" fmla="*/ 0 w 8486"/>
                <a:gd name="T77" fmla="*/ 0 h 11176"/>
                <a:gd name="T78" fmla="*/ 0 w 8486"/>
                <a:gd name="T79" fmla="*/ 0 h 11176"/>
                <a:gd name="T80" fmla="*/ 0 w 8486"/>
                <a:gd name="T81" fmla="*/ 0 h 11176"/>
                <a:gd name="T82" fmla="*/ 0 w 8486"/>
                <a:gd name="T83" fmla="*/ 0 h 11176"/>
                <a:gd name="T84" fmla="*/ 0 w 8486"/>
                <a:gd name="T85" fmla="*/ 0 h 11176"/>
                <a:gd name="T86" fmla="*/ 0 w 8486"/>
                <a:gd name="T87" fmla="*/ 0 h 11176"/>
                <a:gd name="T88" fmla="*/ 0 w 8486"/>
                <a:gd name="T89" fmla="*/ 0 h 11176"/>
                <a:gd name="T90" fmla="*/ 0 w 8486"/>
                <a:gd name="T91" fmla="*/ 0 h 11176"/>
                <a:gd name="T92" fmla="*/ 0 w 8486"/>
                <a:gd name="T93" fmla="*/ 0 h 11176"/>
                <a:gd name="T94" fmla="*/ 0 w 8486"/>
                <a:gd name="T95" fmla="*/ 0 h 11176"/>
                <a:gd name="T96" fmla="*/ 0 w 8486"/>
                <a:gd name="T97" fmla="*/ 0 h 11176"/>
                <a:gd name="T98" fmla="*/ 0 w 8486"/>
                <a:gd name="T99" fmla="*/ 0 h 11176"/>
                <a:gd name="T100" fmla="*/ 0 w 8486"/>
                <a:gd name="T101" fmla="*/ 0 h 11176"/>
                <a:gd name="T102" fmla="*/ 0 w 8486"/>
                <a:gd name="T103" fmla="*/ 0 h 11176"/>
                <a:gd name="T104" fmla="*/ 0 w 8486"/>
                <a:gd name="T105" fmla="*/ 0 h 11176"/>
                <a:gd name="T106" fmla="*/ 0 w 8486"/>
                <a:gd name="T107" fmla="*/ 0 h 11176"/>
                <a:gd name="T108" fmla="*/ 0 w 8486"/>
                <a:gd name="T109" fmla="*/ 0 h 11176"/>
                <a:gd name="T110" fmla="*/ 0 w 8486"/>
                <a:gd name="T111" fmla="*/ 0 h 11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86"/>
                <a:gd name="T169" fmla="*/ 0 h 11176"/>
                <a:gd name="T170" fmla="*/ 8486 w 8486"/>
                <a:gd name="T171" fmla="*/ 11176 h 11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86" h="11176">
                  <a:moveTo>
                    <a:pt x="6271" y="9756"/>
                  </a:moveTo>
                  <a:lnTo>
                    <a:pt x="6296" y="9727"/>
                  </a:lnTo>
                  <a:lnTo>
                    <a:pt x="6343" y="9677"/>
                  </a:lnTo>
                  <a:lnTo>
                    <a:pt x="6408" y="9607"/>
                  </a:lnTo>
                  <a:lnTo>
                    <a:pt x="6489" y="9519"/>
                  </a:lnTo>
                  <a:lnTo>
                    <a:pt x="6536" y="9468"/>
                  </a:lnTo>
                  <a:lnTo>
                    <a:pt x="6584" y="9413"/>
                  </a:lnTo>
                  <a:lnTo>
                    <a:pt x="6637" y="9353"/>
                  </a:lnTo>
                  <a:lnTo>
                    <a:pt x="6690" y="9290"/>
                  </a:lnTo>
                  <a:lnTo>
                    <a:pt x="6748" y="9222"/>
                  </a:lnTo>
                  <a:lnTo>
                    <a:pt x="6806" y="9151"/>
                  </a:lnTo>
                  <a:lnTo>
                    <a:pt x="6865" y="9076"/>
                  </a:lnTo>
                  <a:lnTo>
                    <a:pt x="6926" y="8998"/>
                  </a:lnTo>
                  <a:lnTo>
                    <a:pt x="6988" y="8917"/>
                  </a:lnTo>
                  <a:lnTo>
                    <a:pt x="7051" y="8831"/>
                  </a:lnTo>
                  <a:lnTo>
                    <a:pt x="7114" y="8743"/>
                  </a:lnTo>
                  <a:lnTo>
                    <a:pt x="7176" y="8651"/>
                  </a:lnTo>
                  <a:lnTo>
                    <a:pt x="7238" y="8557"/>
                  </a:lnTo>
                  <a:lnTo>
                    <a:pt x="7300" y="8460"/>
                  </a:lnTo>
                  <a:lnTo>
                    <a:pt x="7359" y="8361"/>
                  </a:lnTo>
                  <a:lnTo>
                    <a:pt x="7419" y="8258"/>
                  </a:lnTo>
                  <a:lnTo>
                    <a:pt x="7476" y="8154"/>
                  </a:lnTo>
                  <a:lnTo>
                    <a:pt x="7531" y="8047"/>
                  </a:lnTo>
                  <a:lnTo>
                    <a:pt x="7584" y="7937"/>
                  </a:lnTo>
                  <a:lnTo>
                    <a:pt x="7634" y="7826"/>
                  </a:lnTo>
                  <a:lnTo>
                    <a:pt x="7681" y="7713"/>
                  </a:lnTo>
                  <a:lnTo>
                    <a:pt x="7725" y="7598"/>
                  </a:lnTo>
                  <a:lnTo>
                    <a:pt x="7765" y="7482"/>
                  </a:lnTo>
                  <a:lnTo>
                    <a:pt x="7801" y="7363"/>
                  </a:lnTo>
                  <a:lnTo>
                    <a:pt x="7813" y="7340"/>
                  </a:lnTo>
                  <a:lnTo>
                    <a:pt x="7843" y="7275"/>
                  </a:lnTo>
                  <a:lnTo>
                    <a:pt x="7887" y="7182"/>
                  </a:lnTo>
                  <a:lnTo>
                    <a:pt x="7939" y="7074"/>
                  </a:lnTo>
                  <a:lnTo>
                    <a:pt x="7995" y="6960"/>
                  </a:lnTo>
                  <a:lnTo>
                    <a:pt x="8047" y="6854"/>
                  </a:lnTo>
                  <a:lnTo>
                    <a:pt x="8091" y="6767"/>
                  </a:lnTo>
                  <a:lnTo>
                    <a:pt x="8121" y="6711"/>
                  </a:lnTo>
                  <a:lnTo>
                    <a:pt x="8133" y="6687"/>
                  </a:lnTo>
                  <a:lnTo>
                    <a:pt x="8148" y="6656"/>
                  </a:lnTo>
                  <a:lnTo>
                    <a:pt x="8167" y="6617"/>
                  </a:lnTo>
                  <a:lnTo>
                    <a:pt x="8188" y="6573"/>
                  </a:lnTo>
                  <a:lnTo>
                    <a:pt x="8209" y="6524"/>
                  </a:lnTo>
                  <a:lnTo>
                    <a:pt x="8232" y="6471"/>
                  </a:lnTo>
                  <a:lnTo>
                    <a:pt x="8254" y="6416"/>
                  </a:lnTo>
                  <a:lnTo>
                    <a:pt x="8277" y="6360"/>
                  </a:lnTo>
                  <a:lnTo>
                    <a:pt x="8298" y="6304"/>
                  </a:lnTo>
                  <a:lnTo>
                    <a:pt x="8319" y="6250"/>
                  </a:lnTo>
                  <a:lnTo>
                    <a:pt x="8336" y="6199"/>
                  </a:lnTo>
                  <a:lnTo>
                    <a:pt x="8352" y="6152"/>
                  </a:lnTo>
                  <a:lnTo>
                    <a:pt x="8363" y="6110"/>
                  </a:lnTo>
                  <a:lnTo>
                    <a:pt x="8371" y="6075"/>
                  </a:lnTo>
                  <a:lnTo>
                    <a:pt x="8373" y="6061"/>
                  </a:lnTo>
                  <a:lnTo>
                    <a:pt x="8373" y="6048"/>
                  </a:lnTo>
                  <a:lnTo>
                    <a:pt x="8373" y="6037"/>
                  </a:lnTo>
                  <a:lnTo>
                    <a:pt x="8371" y="6030"/>
                  </a:lnTo>
                  <a:lnTo>
                    <a:pt x="8370" y="6021"/>
                  </a:lnTo>
                  <a:lnTo>
                    <a:pt x="8370" y="6009"/>
                  </a:lnTo>
                  <a:lnTo>
                    <a:pt x="8371" y="5991"/>
                  </a:lnTo>
                  <a:lnTo>
                    <a:pt x="8375" y="5971"/>
                  </a:lnTo>
                  <a:lnTo>
                    <a:pt x="8384" y="5917"/>
                  </a:lnTo>
                  <a:lnTo>
                    <a:pt x="8397" y="5852"/>
                  </a:lnTo>
                  <a:lnTo>
                    <a:pt x="8413" y="5772"/>
                  </a:lnTo>
                  <a:lnTo>
                    <a:pt x="8429" y="5683"/>
                  </a:lnTo>
                  <a:lnTo>
                    <a:pt x="8438" y="5634"/>
                  </a:lnTo>
                  <a:lnTo>
                    <a:pt x="8446" y="5584"/>
                  </a:lnTo>
                  <a:lnTo>
                    <a:pt x="8454" y="5530"/>
                  </a:lnTo>
                  <a:lnTo>
                    <a:pt x="8461" y="5476"/>
                  </a:lnTo>
                  <a:lnTo>
                    <a:pt x="8467" y="5420"/>
                  </a:lnTo>
                  <a:lnTo>
                    <a:pt x="8473" y="5361"/>
                  </a:lnTo>
                  <a:lnTo>
                    <a:pt x="8479" y="5302"/>
                  </a:lnTo>
                  <a:lnTo>
                    <a:pt x="8483" y="5241"/>
                  </a:lnTo>
                  <a:lnTo>
                    <a:pt x="8485" y="5179"/>
                  </a:lnTo>
                  <a:lnTo>
                    <a:pt x="8486" y="5116"/>
                  </a:lnTo>
                  <a:lnTo>
                    <a:pt x="8486" y="5053"/>
                  </a:lnTo>
                  <a:lnTo>
                    <a:pt x="8484" y="4989"/>
                  </a:lnTo>
                  <a:lnTo>
                    <a:pt x="8479" y="4924"/>
                  </a:lnTo>
                  <a:lnTo>
                    <a:pt x="8473" y="4859"/>
                  </a:lnTo>
                  <a:lnTo>
                    <a:pt x="8465" y="4795"/>
                  </a:lnTo>
                  <a:lnTo>
                    <a:pt x="8454" y="4729"/>
                  </a:lnTo>
                  <a:lnTo>
                    <a:pt x="8441" y="4665"/>
                  </a:lnTo>
                  <a:lnTo>
                    <a:pt x="8425" y="4601"/>
                  </a:lnTo>
                  <a:lnTo>
                    <a:pt x="8406" y="4536"/>
                  </a:lnTo>
                  <a:lnTo>
                    <a:pt x="8384" y="4473"/>
                  </a:lnTo>
                  <a:lnTo>
                    <a:pt x="8340" y="4356"/>
                  </a:lnTo>
                  <a:lnTo>
                    <a:pt x="8301" y="4252"/>
                  </a:lnTo>
                  <a:lnTo>
                    <a:pt x="8267" y="4162"/>
                  </a:lnTo>
                  <a:lnTo>
                    <a:pt x="8239" y="4083"/>
                  </a:lnTo>
                  <a:lnTo>
                    <a:pt x="8215" y="4014"/>
                  </a:lnTo>
                  <a:lnTo>
                    <a:pt x="8194" y="3956"/>
                  </a:lnTo>
                  <a:lnTo>
                    <a:pt x="8177" y="3904"/>
                  </a:lnTo>
                  <a:lnTo>
                    <a:pt x="8164" y="3860"/>
                  </a:lnTo>
                  <a:lnTo>
                    <a:pt x="8152" y="3822"/>
                  </a:lnTo>
                  <a:lnTo>
                    <a:pt x="8144" y="3788"/>
                  </a:lnTo>
                  <a:lnTo>
                    <a:pt x="8138" y="3758"/>
                  </a:lnTo>
                  <a:lnTo>
                    <a:pt x="8132" y="3729"/>
                  </a:lnTo>
                  <a:lnTo>
                    <a:pt x="8128" y="3702"/>
                  </a:lnTo>
                  <a:lnTo>
                    <a:pt x="8126" y="3674"/>
                  </a:lnTo>
                  <a:lnTo>
                    <a:pt x="8123" y="3645"/>
                  </a:lnTo>
                  <a:lnTo>
                    <a:pt x="8121" y="3613"/>
                  </a:lnTo>
                  <a:lnTo>
                    <a:pt x="8116" y="3569"/>
                  </a:lnTo>
                  <a:lnTo>
                    <a:pt x="8107" y="3509"/>
                  </a:lnTo>
                  <a:lnTo>
                    <a:pt x="8092" y="3435"/>
                  </a:lnTo>
                  <a:lnTo>
                    <a:pt x="8075" y="3350"/>
                  </a:lnTo>
                  <a:lnTo>
                    <a:pt x="8053" y="3255"/>
                  </a:lnTo>
                  <a:lnTo>
                    <a:pt x="8028" y="3153"/>
                  </a:lnTo>
                  <a:lnTo>
                    <a:pt x="8001" y="3049"/>
                  </a:lnTo>
                  <a:lnTo>
                    <a:pt x="7971" y="2942"/>
                  </a:lnTo>
                  <a:lnTo>
                    <a:pt x="7954" y="2889"/>
                  </a:lnTo>
                  <a:lnTo>
                    <a:pt x="7938" y="2837"/>
                  </a:lnTo>
                  <a:lnTo>
                    <a:pt x="7921" y="2786"/>
                  </a:lnTo>
                  <a:lnTo>
                    <a:pt x="7904" y="2736"/>
                  </a:lnTo>
                  <a:lnTo>
                    <a:pt x="7887" y="2687"/>
                  </a:lnTo>
                  <a:lnTo>
                    <a:pt x="7868" y="2640"/>
                  </a:lnTo>
                  <a:lnTo>
                    <a:pt x="7850" y="2595"/>
                  </a:lnTo>
                  <a:lnTo>
                    <a:pt x="7831" y="2554"/>
                  </a:lnTo>
                  <a:lnTo>
                    <a:pt x="7812" y="2514"/>
                  </a:lnTo>
                  <a:lnTo>
                    <a:pt x="7793" y="2479"/>
                  </a:lnTo>
                  <a:lnTo>
                    <a:pt x="7774" y="2446"/>
                  </a:lnTo>
                  <a:lnTo>
                    <a:pt x="7754" y="2417"/>
                  </a:lnTo>
                  <a:lnTo>
                    <a:pt x="7734" y="2393"/>
                  </a:lnTo>
                  <a:lnTo>
                    <a:pt x="7715" y="2373"/>
                  </a:lnTo>
                  <a:lnTo>
                    <a:pt x="7695" y="2357"/>
                  </a:lnTo>
                  <a:lnTo>
                    <a:pt x="7676" y="2346"/>
                  </a:lnTo>
                  <a:lnTo>
                    <a:pt x="7657" y="2336"/>
                  </a:lnTo>
                  <a:lnTo>
                    <a:pt x="7638" y="2320"/>
                  </a:lnTo>
                  <a:lnTo>
                    <a:pt x="7619" y="2300"/>
                  </a:lnTo>
                  <a:lnTo>
                    <a:pt x="7600" y="2274"/>
                  </a:lnTo>
                  <a:lnTo>
                    <a:pt x="7581" y="2244"/>
                  </a:lnTo>
                  <a:lnTo>
                    <a:pt x="7562" y="2211"/>
                  </a:lnTo>
                  <a:lnTo>
                    <a:pt x="7541" y="2173"/>
                  </a:lnTo>
                  <a:lnTo>
                    <a:pt x="7521" y="2131"/>
                  </a:lnTo>
                  <a:lnTo>
                    <a:pt x="7480" y="2039"/>
                  </a:lnTo>
                  <a:lnTo>
                    <a:pt x="7433" y="1936"/>
                  </a:lnTo>
                  <a:lnTo>
                    <a:pt x="7409" y="1881"/>
                  </a:lnTo>
                  <a:lnTo>
                    <a:pt x="7383" y="1824"/>
                  </a:lnTo>
                  <a:lnTo>
                    <a:pt x="7356" y="1766"/>
                  </a:lnTo>
                  <a:lnTo>
                    <a:pt x="7327" y="1706"/>
                  </a:lnTo>
                  <a:lnTo>
                    <a:pt x="7296" y="1645"/>
                  </a:lnTo>
                  <a:lnTo>
                    <a:pt x="7264" y="1583"/>
                  </a:lnTo>
                  <a:lnTo>
                    <a:pt x="7230" y="1522"/>
                  </a:lnTo>
                  <a:lnTo>
                    <a:pt x="7193" y="1460"/>
                  </a:lnTo>
                  <a:lnTo>
                    <a:pt x="7155" y="1398"/>
                  </a:lnTo>
                  <a:lnTo>
                    <a:pt x="7114" y="1336"/>
                  </a:lnTo>
                  <a:lnTo>
                    <a:pt x="7070" y="1275"/>
                  </a:lnTo>
                  <a:lnTo>
                    <a:pt x="7025" y="1214"/>
                  </a:lnTo>
                  <a:lnTo>
                    <a:pt x="6976" y="1156"/>
                  </a:lnTo>
                  <a:lnTo>
                    <a:pt x="6925" y="1099"/>
                  </a:lnTo>
                  <a:lnTo>
                    <a:pt x="6870" y="1043"/>
                  </a:lnTo>
                  <a:lnTo>
                    <a:pt x="6813" y="990"/>
                  </a:lnTo>
                  <a:lnTo>
                    <a:pt x="6752" y="938"/>
                  </a:lnTo>
                  <a:lnTo>
                    <a:pt x="6688" y="891"/>
                  </a:lnTo>
                  <a:lnTo>
                    <a:pt x="6620" y="844"/>
                  </a:lnTo>
                  <a:lnTo>
                    <a:pt x="6550" y="803"/>
                  </a:lnTo>
                  <a:lnTo>
                    <a:pt x="6533" y="792"/>
                  </a:lnTo>
                  <a:lnTo>
                    <a:pt x="6489" y="765"/>
                  </a:lnTo>
                  <a:lnTo>
                    <a:pt x="6426" y="723"/>
                  </a:lnTo>
                  <a:lnTo>
                    <a:pt x="6350" y="673"/>
                  </a:lnTo>
                  <a:lnTo>
                    <a:pt x="6269" y="618"/>
                  </a:lnTo>
                  <a:lnTo>
                    <a:pt x="6192" y="563"/>
                  </a:lnTo>
                  <a:lnTo>
                    <a:pt x="6156" y="537"/>
                  </a:lnTo>
                  <a:lnTo>
                    <a:pt x="6125" y="512"/>
                  </a:lnTo>
                  <a:lnTo>
                    <a:pt x="6098" y="490"/>
                  </a:lnTo>
                  <a:lnTo>
                    <a:pt x="6076" y="469"/>
                  </a:lnTo>
                  <a:lnTo>
                    <a:pt x="6067" y="460"/>
                  </a:lnTo>
                  <a:lnTo>
                    <a:pt x="6052" y="449"/>
                  </a:lnTo>
                  <a:lnTo>
                    <a:pt x="6037" y="436"/>
                  </a:lnTo>
                  <a:lnTo>
                    <a:pt x="6019" y="423"/>
                  </a:lnTo>
                  <a:lnTo>
                    <a:pt x="5975" y="394"/>
                  </a:lnTo>
                  <a:lnTo>
                    <a:pt x="5923" y="362"/>
                  </a:lnTo>
                  <a:lnTo>
                    <a:pt x="5863" y="329"/>
                  </a:lnTo>
                  <a:lnTo>
                    <a:pt x="5798" y="293"/>
                  </a:lnTo>
                  <a:lnTo>
                    <a:pt x="5763" y="277"/>
                  </a:lnTo>
                  <a:lnTo>
                    <a:pt x="5726" y="259"/>
                  </a:lnTo>
                  <a:lnTo>
                    <a:pt x="5689" y="242"/>
                  </a:lnTo>
                  <a:lnTo>
                    <a:pt x="5651" y="225"/>
                  </a:lnTo>
                  <a:lnTo>
                    <a:pt x="5612" y="209"/>
                  </a:lnTo>
                  <a:lnTo>
                    <a:pt x="5572" y="193"/>
                  </a:lnTo>
                  <a:lnTo>
                    <a:pt x="5531" y="178"/>
                  </a:lnTo>
                  <a:lnTo>
                    <a:pt x="5491" y="163"/>
                  </a:lnTo>
                  <a:lnTo>
                    <a:pt x="5449" y="150"/>
                  </a:lnTo>
                  <a:lnTo>
                    <a:pt x="5407" y="137"/>
                  </a:lnTo>
                  <a:lnTo>
                    <a:pt x="5366" y="127"/>
                  </a:lnTo>
                  <a:lnTo>
                    <a:pt x="5324" y="116"/>
                  </a:lnTo>
                  <a:lnTo>
                    <a:pt x="5282" y="108"/>
                  </a:lnTo>
                  <a:lnTo>
                    <a:pt x="5241" y="100"/>
                  </a:lnTo>
                  <a:lnTo>
                    <a:pt x="5200" y="94"/>
                  </a:lnTo>
                  <a:lnTo>
                    <a:pt x="5160" y="91"/>
                  </a:lnTo>
                  <a:lnTo>
                    <a:pt x="5121" y="89"/>
                  </a:lnTo>
                  <a:lnTo>
                    <a:pt x="5081" y="89"/>
                  </a:lnTo>
                  <a:lnTo>
                    <a:pt x="5043" y="91"/>
                  </a:lnTo>
                  <a:lnTo>
                    <a:pt x="5006" y="94"/>
                  </a:lnTo>
                  <a:lnTo>
                    <a:pt x="4986" y="89"/>
                  </a:lnTo>
                  <a:lnTo>
                    <a:pt x="4931" y="72"/>
                  </a:lnTo>
                  <a:lnTo>
                    <a:pt x="4894" y="61"/>
                  </a:lnTo>
                  <a:lnTo>
                    <a:pt x="4853" y="50"/>
                  </a:lnTo>
                  <a:lnTo>
                    <a:pt x="4806" y="40"/>
                  </a:lnTo>
                  <a:lnTo>
                    <a:pt x="4758" y="28"/>
                  </a:lnTo>
                  <a:lnTo>
                    <a:pt x="4706" y="18"/>
                  </a:lnTo>
                  <a:lnTo>
                    <a:pt x="4655" y="10"/>
                  </a:lnTo>
                  <a:lnTo>
                    <a:pt x="4630" y="6"/>
                  </a:lnTo>
                  <a:lnTo>
                    <a:pt x="4604" y="4"/>
                  </a:lnTo>
                  <a:lnTo>
                    <a:pt x="4579" y="2"/>
                  </a:lnTo>
                  <a:lnTo>
                    <a:pt x="4555" y="0"/>
                  </a:lnTo>
                  <a:lnTo>
                    <a:pt x="4531" y="0"/>
                  </a:lnTo>
                  <a:lnTo>
                    <a:pt x="4509" y="0"/>
                  </a:lnTo>
                  <a:lnTo>
                    <a:pt x="4486" y="2"/>
                  </a:lnTo>
                  <a:lnTo>
                    <a:pt x="4465" y="4"/>
                  </a:lnTo>
                  <a:lnTo>
                    <a:pt x="4446" y="8"/>
                  </a:lnTo>
                  <a:lnTo>
                    <a:pt x="4427" y="11"/>
                  </a:lnTo>
                  <a:lnTo>
                    <a:pt x="4410" y="17"/>
                  </a:lnTo>
                  <a:lnTo>
                    <a:pt x="4396" y="24"/>
                  </a:lnTo>
                  <a:lnTo>
                    <a:pt x="4377" y="31"/>
                  </a:lnTo>
                  <a:lnTo>
                    <a:pt x="4352" y="39"/>
                  </a:lnTo>
                  <a:lnTo>
                    <a:pt x="4320" y="44"/>
                  </a:lnTo>
                  <a:lnTo>
                    <a:pt x="4281" y="50"/>
                  </a:lnTo>
                  <a:lnTo>
                    <a:pt x="4237" y="55"/>
                  </a:lnTo>
                  <a:lnTo>
                    <a:pt x="4187" y="60"/>
                  </a:lnTo>
                  <a:lnTo>
                    <a:pt x="4133" y="64"/>
                  </a:lnTo>
                  <a:lnTo>
                    <a:pt x="4074" y="67"/>
                  </a:lnTo>
                  <a:lnTo>
                    <a:pt x="3943" y="75"/>
                  </a:lnTo>
                  <a:lnTo>
                    <a:pt x="3802" y="84"/>
                  </a:lnTo>
                  <a:lnTo>
                    <a:pt x="3649" y="92"/>
                  </a:lnTo>
                  <a:lnTo>
                    <a:pt x="3492" y="104"/>
                  </a:lnTo>
                  <a:lnTo>
                    <a:pt x="3414" y="110"/>
                  </a:lnTo>
                  <a:lnTo>
                    <a:pt x="3334" y="118"/>
                  </a:lnTo>
                  <a:lnTo>
                    <a:pt x="3255" y="127"/>
                  </a:lnTo>
                  <a:lnTo>
                    <a:pt x="3177" y="135"/>
                  </a:lnTo>
                  <a:lnTo>
                    <a:pt x="3101" y="146"/>
                  </a:lnTo>
                  <a:lnTo>
                    <a:pt x="3026" y="158"/>
                  </a:lnTo>
                  <a:lnTo>
                    <a:pt x="2953" y="169"/>
                  </a:lnTo>
                  <a:lnTo>
                    <a:pt x="2883" y="184"/>
                  </a:lnTo>
                  <a:lnTo>
                    <a:pt x="2816" y="199"/>
                  </a:lnTo>
                  <a:lnTo>
                    <a:pt x="2753" y="217"/>
                  </a:lnTo>
                  <a:lnTo>
                    <a:pt x="2694" y="236"/>
                  </a:lnTo>
                  <a:lnTo>
                    <a:pt x="2640" y="256"/>
                  </a:lnTo>
                  <a:lnTo>
                    <a:pt x="2590" y="279"/>
                  </a:lnTo>
                  <a:lnTo>
                    <a:pt x="2546" y="304"/>
                  </a:lnTo>
                  <a:lnTo>
                    <a:pt x="2508" y="331"/>
                  </a:lnTo>
                  <a:lnTo>
                    <a:pt x="2476" y="360"/>
                  </a:lnTo>
                  <a:lnTo>
                    <a:pt x="2463" y="368"/>
                  </a:lnTo>
                  <a:lnTo>
                    <a:pt x="2428" y="391"/>
                  </a:lnTo>
                  <a:lnTo>
                    <a:pt x="2376" y="424"/>
                  </a:lnTo>
                  <a:lnTo>
                    <a:pt x="2312" y="465"/>
                  </a:lnTo>
                  <a:lnTo>
                    <a:pt x="2239" y="509"/>
                  </a:lnTo>
                  <a:lnTo>
                    <a:pt x="2165" y="552"/>
                  </a:lnTo>
                  <a:lnTo>
                    <a:pt x="2130" y="572"/>
                  </a:lnTo>
                  <a:lnTo>
                    <a:pt x="2094" y="591"/>
                  </a:lnTo>
                  <a:lnTo>
                    <a:pt x="2060" y="607"/>
                  </a:lnTo>
                  <a:lnTo>
                    <a:pt x="2031" y="623"/>
                  </a:lnTo>
                  <a:lnTo>
                    <a:pt x="2001" y="637"/>
                  </a:lnTo>
                  <a:lnTo>
                    <a:pt x="1968" y="657"/>
                  </a:lnTo>
                  <a:lnTo>
                    <a:pt x="1933" y="680"/>
                  </a:lnTo>
                  <a:lnTo>
                    <a:pt x="1897" y="706"/>
                  </a:lnTo>
                  <a:lnTo>
                    <a:pt x="1861" y="735"/>
                  </a:lnTo>
                  <a:lnTo>
                    <a:pt x="1822" y="765"/>
                  </a:lnTo>
                  <a:lnTo>
                    <a:pt x="1786" y="798"/>
                  </a:lnTo>
                  <a:lnTo>
                    <a:pt x="1747" y="831"/>
                  </a:lnTo>
                  <a:lnTo>
                    <a:pt x="1711" y="865"/>
                  </a:lnTo>
                  <a:lnTo>
                    <a:pt x="1676" y="899"/>
                  </a:lnTo>
                  <a:lnTo>
                    <a:pt x="1643" y="932"/>
                  </a:lnTo>
                  <a:lnTo>
                    <a:pt x="1611" y="966"/>
                  </a:lnTo>
                  <a:lnTo>
                    <a:pt x="1582" y="998"/>
                  </a:lnTo>
                  <a:lnTo>
                    <a:pt x="1557" y="1028"/>
                  </a:lnTo>
                  <a:lnTo>
                    <a:pt x="1536" y="1055"/>
                  </a:lnTo>
                  <a:lnTo>
                    <a:pt x="1518" y="1080"/>
                  </a:lnTo>
                  <a:lnTo>
                    <a:pt x="1495" y="1110"/>
                  </a:lnTo>
                  <a:lnTo>
                    <a:pt x="1462" y="1151"/>
                  </a:lnTo>
                  <a:lnTo>
                    <a:pt x="1419" y="1203"/>
                  </a:lnTo>
                  <a:lnTo>
                    <a:pt x="1367" y="1262"/>
                  </a:lnTo>
                  <a:lnTo>
                    <a:pt x="1308" y="1330"/>
                  </a:lnTo>
                  <a:lnTo>
                    <a:pt x="1245" y="1404"/>
                  </a:lnTo>
                  <a:lnTo>
                    <a:pt x="1180" y="1482"/>
                  </a:lnTo>
                  <a:lnTo>
                    <a:pt x="1112" y="1564"/>
                  </a:lnTo>
                  <a:lnTo>
                    <a:pt x="1045" y="1649"/>
                  </a:lnTo>
                  <a:lnTo>
                    <a:pt x="981" y="1733"/>
                  </a:lnTo>
                  <a:lnTo>
                    <a:pt x="950" y="1776"/>
                  </a:lnTo>
                  <a:lnTo>
                    <a:pt x="920" y="1819"/>
                  </a:lnTo>
                  <a:lnTo>
                    <a:pt x="893" y="1861"/>
                  </a:lnTo>
                  <a:lnTo>
                    <a:pt x="867" y="1902"/>
                  </a:lnTo>
                  <a:lnTo>
                    <a:pt x="842" y="1943"/>
                  </a:lnTo>
                  <a:lnTo>
                    <a:pt x="819" y="1983"/>
                  </a:lnTo>
                  <a:lnTo>
                    <a:pt x="799" y="2021"/>
                  </a:lnTo>
                  <a:lnTo>
                    <a:pt x="781" y="2060"/>
                  </a:lnTo>
                  <a:lnTo>
                    <a:pt x="766" y="2095"/>
                  </a:lnTo>
                  <a:lnTo>
                    <a:pt x="754" y="2130"/>
                  </a:lnTo>
                  <a:lnTo>
                    <a:pt x="745" y="2163"/>
                  </a:lnTo>
                  <a:lnTo>
                    <a:pt x="739" y="2194"/>
                  </a:lnTo>
                  <a:lnTo>
                    <a:pt x="735" y="2224"/>
                  </a:lnTo>
                  <a:lnTo>
                    <a:pt x="730" y="2252"/>
                  </a:lnTo>
                  <a:lnTo>
                    <a:pt x="724" y="2280"/>
                  </a:lnTo>
                  <a:lnTo>
                    <a:pt x="718" y="2306"/>
                  </a:lnTo>
                  <a:lnTo>
                    <a:pt x="711" y="2332"/>
                  </a:lnTo>
                  <a:lnTo>
                    <a:pt x="704" y="2357"/>
                  </a:lnTo>
                  <a:lnTo>
                    <a:pt x="695" y="2381"/>
                  </a:lnTo>
                  <a:lnTo>
                    <a:pt x="687" y="2404"/>
                  </a:lnTo>
                  <a:lnTo>
                    <a:pt x="679" y="2426"/>
                  </a:lnTo>
                  <a:lnTo>
                    <a:pt x="669" y="2448"/>
                  </a:lnTo>
                  <a:lnTo>
                    <a:pt x="660" y="2468"/>
                  </a:lnTo>
                  <a:lnTo>
                    <a:pt x="650" y="2488"/>
                  </a:lnTo>
                  <a:lnTo>
                    <a:pt x="629" y="2525"/>
                  </a:lnTo>
                  <a:lnTo>
                    <a:pt x="608" y="2559"/>
                  </a:lnTo>
                  <a:lnTo>
                    <a:pt x="586" y="2590"/>
                  </a:lnTo>
                  <a:lnTo>
                    <a:pt x="564" y="2619"/>
                  </a:lnTo>
                  <a:lnTo>
                    <a:pt x="543" y="2644"/>
                  </a:lnTo>
                  <a:lnTo>
                    <a:pt x="522" y="2668"/>
                  </a:lnTo>
                  <a:lnTo>
                    <a:pt x="500" y="2688"/>
                  </a:lnTo>
                  <a:lnTo>
                    <a:pt x="481" y="2707"/>
                  </a:lnTo>
                  <a:lnTo>
                    <a:pt x="463" y="2723"/>
                  </a:lnTo>
                  <a:lnTo>
                    <a:pt x="447" y="2737"/>
                  </a:lnTo>
                  <a:lnTo>
                    <a:pt x="438" y="2745"/>
                  </a:lnTo>
                  <a:lnTo>
                    <a:pt x="429" y="2758"/>
                  </a:lnTo>
                  <a:lnTo>
                    <a:pt x="418" y="2775"/>
                  </a:lnTo>
                  <a:lnTo>
                    <a:pt x="407" y="2795"/>
                  </a:lnTo>
                  <a:lnTo>
                    <a:pt x="395" y="2819"/>
                  </a:lnTo>
                  <a:lnTo>
                    <a:pt x="382" y="2846"/>
                  </a:lnTo>
                  <a:lnTo>
                    <a:pt x="369" y="2876"/>
                  </a:lnTo>
                  <a:lnTo>
                    <a:pt x="355" y="2909"/>
                  </a:lnTo>
                  <a:lnTo>
                    <a:pt x="326" y="2984"/>
                  </a:lnTo>
                  <a:lnTo>
                    <a:pt x="295" y="3068"/>
                  </a:lnTo>
                  <a:lnTo>
                    <a:pt x="264" y="3159"/>
                  </a:lnTo>
                  <a:lnTo>
                    <a:pt x="234" y="3257"/>
                  </a:lnTo>
                  <a:lnTo>
                    <a:pt x="204" y="3359"/>
                  </a:lnTo>
                  <a:lnTo>
                    <a:pt x="175" y="3465"/>
                  </a:lnTo>
                  <a:lnTo>
                    <a:pt x="161" y="3519"/>
                  </a:lnTo>
                  <a:lnTo>
                    <a:pt x="148" y="3572"/>
                  </a:lnTo>
                  <a:lnTo>
                    <a:pt x="136" y="3626"/>
                  </a:lnTo>
                  <a:lnTo>
                    <a:pt x="124" y="3678"/>
                  </a:lnTo>
                  <a:lnTo>
                    <a:pt x="113" y="3732"/>
                  </a:lnTo>
                  <a:lnTo>
                    <a:pt x="104" y="3783"/>
                  </a:lnTo>
                  <a:lnTo>
                    <a:pt x="95" y="3834"/>
                  </a:lnTo>
                  <a:lnTo>
                    <a:pt x="88" y="3884"/>
                  </a:lnTo>
                  <a:lnTo>
                    <a:pt x="82" y="3933"/>
                  </a:lnTo>
                  <a:lnTo>
                    <a:pt x="76" y="3981"/>
                  </a:lnTo>
                  <a:lnTo>
                    <a:pt x="73" y="4027"/>
                  </a:lnTo>
                  <a:lnTo>
                    <a:pt x="72" y="4071"/>
                  </a:lnTo>
                  <a:lnTo>
                    <a:pt x="68" y="4156"/>
                  </a:lnTo>
                  <a:lnTo>
                    <a:pt x="66" y="4237"/>
                  </a:lnTo>
                  <a:lnTo>
                    <a:pt x="61" y="4316"/>
                  </a:lnTo>
                  <a:lnTo>
                    <a:pt x="57" y="4391"/>
                  </a:lnTo>
                  <a:lnTo>
                    <a:pt x="53" y="4464"/>
                  </a:lnTo>
                  <a:lnTo>
                    <a:pt x="48" y="4533"/>
                  </a:lnTo>
                  <a:lnTo>
                    <a:pt x="42" y="4598"/>
                  </a:lnTo>
                  <a:lnTo>
                    <a:pt x="37" y="4659"/>
                  </a:lnTo>
                  <a:lnTo>
                    <a:pt x="31" y="4716"/>
                  </a:lnTo>
                  <a:lnTo>
                    <a:pt x="26" y="4769"/>
                  </a:lnTo>
                  <a:lnTo>
                    <a:pt x="22" y="4817"/>
                  </a:lnTo>
                  <a:lnTo>
                    <a:pt x="17" y="4861"/>
                  </a:lnTo>
                  <a:lnTo>
                    <a:pt x="12" y="4901"/>
                  </a:lnTo>
                  <a:lnTo>
                    <a:pt x="7" y="4934"/>
                  </a:lnTo>
                  <a:lnTo>
                    <a:pt x="4" y="4963"/>
                  </a:lnTo>
                  <a:lnTo>
                    <a:pt x="1" y="4986"/>
                  </a:lnTo>
                  <a:lnTo>
                    <a:pt x="0" y="5001"/>
                  </a:lnTo>
                  <a:lnTo>
                    <a:pt x="0" y="5021"/>
                  </a:lnTo>
                  <a:lnTo>
                    <a:pt x="0" y="5048"/>
                  </a:lnTo>
                  <a:lnTo>
                    <a:pt x="1" y="5080"/>
                  </a:lnTo>
                  <a:lnTo>
                    <a:pt x="6" y="5161"/>
                  </a:lnTo>
                  <a:lnTo>
                    <a:pt x="13" y="5261"/>
                  </a:lnTo>
                  <a:lnTo>
                    <a:pt x="22" y="5374"/>
                  </a:lnTo>
                  <a:lnTo>
                    <a:pt x="34" y="5499"/>
                  </a:lnTo>
                  <a:lnTo>
                    <a:pt x="45" y="5632"/>
                  </a:lnTo>
                  <a:lnTo>
                    <a:pt x="61" y="5768"/>
                  </a:lnTo>
                  <a:lnTo>
                    <a:pt x="78" y="5905"/>
                  </a:lnTo>
                  <a:lnTo>
                    <a:pt x="95" y="6041"/>
                  </a:lnTo>
                  <a:lnTo>
                    <a:pt x="105" y="6105"/>
                  </a:lnTo>
                  <a:lnTo>
                    <a:pt x="115" y="6169"/>
                  </a:lnTo>
                  <a:lnTo>
                    <a:pt x="124" y="6230"/>
                  </a:lnTo>
                  <a:lnTo>
                    <a:pt x="135" y="6289"/>
                  </a:lnTo>
                  <a:lnTo>
                    <a:pt x="145" y="6343"/>
                  </a:lnTo>
                  <a:lnTo>
                    <a:pt x="156" y="6394"/>
                  </a:lnTo>
                  <a:lnTo>
                    <a:pt x="167" y="6442"/>
                  </a:lnTo>
                  <a:lnTo>
                    <a:pt x="178" y="6484"/>
                  </a:lnTo>
                  <a:lnTo>
                    <a:pt x="189" y="6522"/>
                  </a:lnTo>
                  <a:lnTo>
                    <a:pt x="200" y="6554"/>
                  </a:lnTo>
                  <a:lnTo>
                    <a:pt x="212" y="6580"/>
                  </a:lnTo>
                  <a:lnTo>
                    <a:pt x="224" y="6600"/>
                  </a:lnTo>
                  <a:lnTo>
                    <a:pt x="251" y="6644"/>
                  </a:lnTo>
                  <a:lnTo>
                    <a:pt x="288" y="6704"/>
                  </a:lnTo>
                  <a:lnTo>
                    <a:pt x="331" y="6780"/>
                  </a:lnTo>
                  <a:lnTo>
                    <a:pt x="381" y="6867"/>
                  </a:lnTo>
                  <a:lnTo>
                    <a:pt x="436" y="6965"/>
                  </a:lnTo>
                  <a:lnTo>
                    <a:pt x="493" y="7069"/>
                  </a:lnTo>
                  <a:lnTo>
                    <a:pt x="554" y="7178"/>
                  </a:lnTo>
                  <a:lnTo>
                    <a:pt x="617" y="7288"/>
                  </a:lnTo>
                  <a:lnTo>
                    <a:pt x="679" y="7398"/>
                  </a:lnTo>
                  <a:lnTo>
                    <a:pt x="741" y="7505"/>
                  </a:lnTo>
                  <a:lnTo>
                    <a:pt x="800" y="7606"/>
                  </a:lnTo>
                  <a:lnTo>
                    <a:pt x="857" y="7699"/>
                  </a:lnTo>
                  <a:lnTo>
                    <a:pt x="883" y="7741"/>
                  </a:lnTo>
                  <a:lnTo>
                    <a:pt x="910" y="7780"/>
                  </a:lnTo>
                  <a:lnTo>
                    <a:pt x="933" y="7816"/>
                  </a:lnTo>
                  <a:lnTo>
                    <a:pt x="956" y="7849"/>
                  </a:lnTo>
                  <a:lnTo>
                    <a:pt x="977" y="7876"/>
                  </a:lnTo>
                  <a:lnTo>
                    <a:pt x="996" y="7900"/>
                  </a:lnTo>
                  <a:lnTo>
                    <a:pt x="1014" y="7920"/>
                  </a:lnTo>
                  <a:lnTo>
                    <a:pt x="1030" y="7935"/>
                  </a:lnTo>
                  <a:lnTo>
                    <a:pt x="1051" y="7955"/>
                  </a:lnTo>
                  <a:lnTo>
                    <a:pt x="1087" y="7994"/>
                  </a:lnTo>
                  <a:lnTo>
                    <a:pt x="1135" y="8050"/>
                  </a:lnTo>
                  <a:lnTo>
                    <a:pt x="1195" y="8120"/>
                  </a:lnTo>
                  <a:lnTo>
                    <a:pt x="1349" y="8302"/>
                  </a:lnTo>
                  <a:lnTo>
                    <a:pt x="1542" y="8530"/>
                  </a:lnTo>
                  <a:lnTo>
                    <a:pt x="1650" y="8658"/>
                  </a:lnTo>
                  <a:lnTo>
                    <a:pt x="1767" y="8794"/>
                  </a:lnTo>
                  <a:lnTo>
                    <a:pt x="1888" y="8936"/>
                  </a:lnTo>
                  <a:lnTo>
                    <a:pt x="2015" y="9083"/>
                  </a:lnTo>
                  <a:lnTo>
                    <a:pt x="2149" y="9234"/>
                  </a:lnTo>
                  <a:lnTo>
                    <a:pt x="2284" y="9388"/>
                  </a:lnTo>
                  <a:lnTo>
                    <a:pt x="2424" y="9543"/>
                  </a:lnTo>
                  <a:lnTo>
                    <a:pt x="2565" y="9699"/>
                  </a:lnTo>
                  <a:lnTo>
                    <a:pt x="2708" y="9852"/>
                  </a:lnTo>
                  <a:lnTo>
                    <a:pt x="2852" y="10003"/>
                  </a:lnTo>
                  <a:lnTo>
                    <a:pt x="2995" y="10152"/>
                  </a:lnTo>
                  <a:lnTo>
                    <a:pt x="3138" y="10295"/>
                  </a:lnTo>
                  <a:lnTo>
                    <a:pt x="3278" y="10431"/>
                  </a:lnTo>
                  <a:lnTo>
                    <a:pt x="3416" y="10560"/>
                  </a:lnTo>
                  <a:lnTo>
                    <a:pt x="3549" y="10681"/>
                  </a:lnTo>
                  <a:lnTo>
                    <a:pt x="3680" y="10790"/>
                  </a:lnTo>
                  <a:lnTo>
                    <a:pt x="3804" y="10890"/>
                  </a:lnTo>
                  <a:lnTo>
                    <a:pt x="3923" y="10976"/>
                  </a:lnTo>
                  <a:lnTo>
                    <a:pt x="4035" y="11048"/>
                  </a:lnTo>
                  <a:lnTo>
                    <a:pt x="4140" y="11107"/>
                  </a:lnTo>
                  <a:lnTo>
                    <a:pt x="4236" y="11147"/>
                  </a:lnTo>
                  <a:lnTo>
                    <a:pt x="4323" y="11171"/>
                  </a:lnTo>
                  <a:lnTo>
                    <a:pt x="4399" y="11176"/>
                  </a:lnTo>
                  <a:lnTo>
                    <a:pt x="4465" y="11160"/>
                  </a:lnTo>
                  <a:lnTo>
                    <a:pt x="4527" y="11132"/>
                  </a:lnTo>
                  <a:lnTo>
                    <a:pt x="4591" y="11098"/>
                  </a:lnTo>
                  <a:lnTo>
                    <a:pt x="4658" y="11061"/>
                  </a:lnTo>
                  <a:lnTo>
                    <a:pt x="4727" y="11020"/>
                  </a:lnTo>
                  <a:lnTo>
                    <a:pt x="4797" y="10975"/>
                  </a:lnTo>
                  <a:lnTo>
                    <a:pt x="4869" y="10927"/>
                  </a:lnTo>
                  <a:lnTo>
                    <a:pt x="4942" y="10877"/>
                  </a:lnTo>
                  <a:lnTo>
                    <a:pt x="5017" y="10823"/>
                  </a:lnTo>
                  <a:lnTo>
                    <a:pt x="5092" y="10769"/>
                  </a:lnTo>
                  <a:lnTo>
                    <a:pt x="5167" y="10711"/>
                  </a:lnTo>
                  <a:lnTo>
                    <a:pt x="5242" y="10653"/>
                  </a:lnTo>
                  <a:lnTo>
                    <a:pt x="5317" y="10594"/>
                  </a:lnTo>
                  <a:lnTo>
                    <a:pt x="5392" y="10534"/>
                  </a:lnTo>
                  <a:lnTo>
                    <a:pt x="5464" y="10473"/>
                  </a:lnTo>
                  <a:lnTo>
                    <a:pt x="5537" y="10414"/>
                  </a:lnTo>
                  <a:lnTo>
                    <a:pt x="5607" y="10353"/>
                  </a:lnTo>
                  <a:lnTo>
                    <a:pt x="5743" y="10238"/>
                  </a:lnTo>
                  <a:lnTo>
                    <a:pt x="5868" y="10127"/>
                  </a:lnTo>
                  <a:lnTo>
                    <a:pt x="5981" y="10026"/>
                  </a:lnTo>
                  <a:lnTo>
                    <a:pt x="6080" y="9937"/>
                  </a:lnTo>
                  <a:lnTo>
                    <a:pt x="6160" y="9862"/>
                  </a:lnTo>
                  <a:lnTo>
                    <a:pt x="6220" y="9805"/>
                  </a:lnTo>
                  <a:lnTo>
                    <a:pt x="6258" y="9769"/>
                  </a:lnTo>
                  <a:lnTo>
                    <a:pt x="6271" y="975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3" name="Freeform 16"/>
            <p:cNvSpPr>
              <a:spLocks noChangeAspect="1" noEditPoints="1"/>
            </p:cNvSpPr>
            <p:nvPr/>
          </p:nvSpPr>
          <p:spPr bwMode="auto">
            <a:xfrm>
              <a:off x="3328" y="2392"/>
              <a:ext cx="740" cy="1204"/>
            </a:xfrm>
            <a:custGeom>
              <a:avLst/>
              <a:gdLst>
                <a:gd name="T0" fmla="*/ 0 w 4781"/>
                <a:gd name="T1" fmla="*/ 0 h 7782"/>
                <a:gd name="T2" fmla="*/ 0 w 4781"/>
                <a:gd name="T3" fmla="*/ 0 h 7782"/>
                <a:gd name="T4" fmla="*/ 0 w 4781"/>
                <a:gd name="T5" fmla="*/ 0 h 7782"/>
                <a:gd name="T6" fmla="*/ 0 w 4781"/>
                <a:gd name="T7" fmla="*/ 0 h 7782"/>
                <a:gd name="T8" fmla="*/ 0 w 4781"/>
                <a:gd name="T9" fmla="*/ 0 h 7782"/>
                <a:gd name="T10" fmla="*/ 0 w 4781"/>
                <a:gd name="T11" fmla="*/ 0 h 7782"/>
                <a:gd name="T12" fmla="*/ 0 w 4781"/>
                <a:gd name="T13" fmla="*/ 0 h 7782"/>
                <a:gd name="T14" fmla="*/ 0 w 4781"/>
                <a:gd name="T15" fmla="*/ 0 h 7782"/>
                <a:gd name="T16" fmla="*/ 0 w 4781"/>
                <a:gd name="T17" fmla="*/ 0 h 7782"/>
                <a:gd name="T18" fmla="*/ 0 w 4781"/>
                <a:gd name="T19" fmla="*/ 0 h 7782"/>
                <a:gd name="T20" fmla="*/ 0 w 4781"/>
                <a:gd name="T21" fmla="*/ 0 h 7782"/>
                <a:gd name="T22" fmla="*/ 0 w 4781"/>
                <a:gd name="T23" fmla="*/ 0 h 7782"/>
                <a:gd name="T24" fmla="*/ 0 w 4781"/>
                <a:gd name="T25" fmla="*/ 0 h 7782"/>
                <a:gd name="T26" fmla="*/ 0 w 4781"/>
                <a:gd name="T27" fmla="*/ 0 h 7782"/>
                <a:gd name="T28" fmla="*/ 0 w 4781"/>
                <a:gd name="T29" fmla="*/ 0 h 7782"/>
                <a:gd name="T30" fmla="*/ 0 w 4781"/>
                <a:gd name="T31" fmla="*/ 0 h 7782"/>
                <a:gd name="T32" fmla="*/ 0 w 4781"/>
                <a:gd name="T33" fmla="*/ 0 h 7782"/>
                <a:gd name="T34" fmla="*/ 0 w 4781"/>
                <a:gd name="T35" fmla="*/ 0 h 7782"/>
                <a:gd name="T36" fmla="*/ 0 w 4781"/>
                <a:gd name="T37" fmla="*/ 0 h 7782"/>
                <a:gd name="T38" fmla="*/ 0 w 4781"/>
                <a:gd name="T39" fmla="*/ 0 h 7782"/>
                <a:gd name="T40" fmla="*/ 0 w 4781"/>
                <a:gd name="T41" fmla="*/ 0 h 7782"/>
                <a:gd name="T42" fmla="*/ 0 w 4781"/>
                <a:gd name="T43" fmla="*/ 0 h 7782"/>
                <a:gd name="T44" fmla="*/ 0 w 4781"/>
                <a:gd name="T45" fmla="*/ 0 h 7782"/>
                <a:gd name="T46" fmla="*/ 0 w 4781"/>
                <a:gd name="T47" fmla="*/ 0 h 7782"/>
                <a:gd name="T48" fmla="*/ 0 w 4781"/>
                <a:gd name="T49" fmla="*/ 0 h 7782"/>
                <a:gd name="T50" fmla="*/ 0 w 4781"/>
                <a:gd name="T51" fmla="*/ 0 h 7782"/>
                <a:gd name="T52" fmla="*/ 0 w 4781"/>
                <a:gd name="T53" fmla="*/ 0 h 7782"/>
                <a:gd name="T54" fmla="*/ 0 w 4781"/>
                <a:gd name="T55" fmla="*/ 0 h 7782"/>
                <a:gd name="T56" fmla="*/ 0 w 4781"/>
                <a:gd name="T57" fmla="*/ 0 h 7782"/>
                <a:gd name="T58" fmla="*/ 0 w 4781"/>
                <a:gd name="T59" fmla="*/ 0 h 7782"/>
                <a:gd name="T60" fmla="*/ 0 w 4781"/>
                <a:gd name="T61" fmla="*/ 0 h 7782"/>
                <a:gd name="T62" fmla="*/ 0 w 4781"/>
                <a:gd name="T63" fmla="*/ 0 h 7782"/>
                <a:gd name="T64" fmla="*/ 0 w 4781"/>
                <a:gd name="T65" fmla="*/ 0 h 7782"/>
                <a:gd name="T66" fmla="*/ 0 w 4781"/>
                <a:gd name="T67" fmla="*/ 0 h 7782"/>
                <a:gd name="T68" fmla="*/ 0 w 4781"/>
                <a:gd name="T69" fmla="*/ 0 h 7782"/>
                <a:gd name="T70" fmla="*/ 0 w 4781"/>
                <a:gd name="T71" fmla="*/ 0 h 7782"/>
                <a:gd name="T72" fmla="*/ 0 w 4781"/>
                <a:gd name="T73" fmla="*/ 0 h 7782"/>
                <a:gd name="T74" fmla="*/ 0 w 4781"/>
                <a:gd name="T75" fmla="*/ 0 h 7782"/>
                <a:gd name="T76" fmla="*/ 0 w 4781"/>
                <a:gd name="T77" fmla="*/ 0 h 7782"/>
                <a:gd name="T78" fmla="*/ 0 w 4781"/>
                <a:gd name="T79" fmla="*/ 0 h 7782"/>
                <a:gd name="T80" fmla="*/ 0 w 4781"/>
                <a:gd name="T81" fmla="*/ 0 h 7782"/>
                <a:gd name="T82" fmla="*/ 0 w 4781"/>
                <a:gd name="T83" fmla="*/ 0 h 7782"/>
                <a:gd name="T84" fmla="*/ 0 w 4781"/>
                <a:gd name="T85" fmla="*/ 0 h 7782"/>
                <a:gd name="T86" fmla="*/ 0 w 4781"/>
                <a:gd name="T87" fmla="*/ 0 h 7782"/>
                <a:gd name="T88" fmla="*/ 0 w 4781"/>
                <a:gd name="T89" fmla="*/ 0 h 7782"/>
                <a:gd name="T90" fmla="*/ 0 w 4781"/>
                <a:gd name="T91" fmla="*/ 0 h 7782"/>
                <a:gd name="T92" fmla="*/ 0 w 4781"/>
                <a:gd name="T93" fmla="*/ 0 h 7782"/>
                <a:gd name="T94" fmla="*/ 0 w 4781"/>
                <a:gd name="T95" fmla="*/ 0 h 7782"/>
                <a:gd name="T96" fmla="*/ 0 w 4781"/>
                <a:gd name="T97" fmla="*/ 0 h 7782"/>
                <a:gd name="T98" fmla="*/ 0 w 4781"/>
                <a:gd name="T99" fmla="*/ 0 h 7782"/>
                <a:gd name="T100" fmla="*/ 0 w 4781"/>
                <a:gd name="T101" fmla="*/ 0 h 77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1"/>
                <a:gd name="T154" fmla="*/ 0 h 7782"/>
                <a:gd name="T155" fmla="*/ 4781 w 4781"/>
                <a:gd name="T156" fmla="*/ 7782 h 77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1" h="7782">
                  <a:moveTo>
                    <a:pt x="3" y="30"/>
                  </a:move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7" y="10"/>
                  </a:lnTo>
                  <a:lnTo>
                    <a:pt x="3" y="30"/>
                  </a:lnTo>
                  <a:close/>
                  <a:moveTo>
                    <a:pt x="37" y="10"/>
                  </a:moveTo>
                  <a:lnTo>
                    <a:pt x="61" y="52"/>
                  </a:lnTo>
                  <a:lnTo>
                    <a:pt x="126" y="167"/>
                  </a:lnTo>
                  <a:lnTo>
                    <a:pt x="228" y="345"/>
                  </a:lnTo>
                  <a:lnTo>
                    <a:pt x="360" y="578"/>
                  </a:lnTo>
                  <a:lnTo>
                    <a:pt x="517" y="853"/>
                  </a:lnTo>
                  <a:lnTo>
                    <a:pt x="694" y="1163"/>
                  </a:lnTo>
                  <a:lnTo>
                    <a:pt x="886" y="1499"/>
                  </a:lnTo>
                  <a:lnTo>
                    <a:pt x="1087" y="1848"/>
                  </a:lnTo>
                  <a:lnTo>
                    <a:pt x="1292" y="2203"/>
                  </a:lnTo>
                  <a:lnTo>
                    <a:pt x="1495" y="2553"/>
                  </a:lnTo>
                  <a:lnTo>
                    <a:pt x="1690" y="2889"/>
                  </a:lnTo>
                  <a:lnTo>
                    <a:pt x="1874" y="3201"/>
                  </a:lnTo>
                  <a:lnTo>
                    <a:pt x="2039" y="3478"/>
                  </a:lnTo>
                  <a:lnTo>
                    <a:pt x="2181" y="3713"/>
                  </a:lnTo>
                  <a:lnTo>
                    <a:pt x="2241" y="3810"/>
                  </a:lnTo>
                  <a:lnTo>
                    <a:pt x="2294" y="3894"/>
                  </a:lnTo>
                  <a:lnTo>
                    <a:pt x="2338" y="3961"/>
                  </a:lnTo>
                  <a:lnTo>
                    <a:pt x="2374" y="4011"/>
                  </a:lnTo>
                  <a:lnTo>
                    <a:pt x="2340" y="4035"/>
                  </a:lnTo>
                  <a:lnTo>
                    <a:pt x="2306" y="3984"/>
                  </a:lnTo>
                  <a:lnTo>
                    <a:pt x="2262" y="3916"/>
                  </a:lnTo>
                  <a:lnTo>
                    <a:pt x="2209" y="3833"/>
                  </a:lnTo>
                  <a:lnTo>
                    <a:pt x="2149" y="3735"/>
                  </a:lnTo>
                  <a:lnTo>
                    <a:pt x="2006" y="3501"/>
                  </a:lnTo>
                  <a:lnTo>
                    <a:pt x="1840" y="3222"/>
                  </a:lnTo>
                  <a:lnTo>
                    <a:pt x="1657" y="2910"/>
                  </a:lnTo>
                  <a:lnTo>
                    <a:pt x="1462" y="2575"/>
                  </a:lnTo>
                  <a:lnTo>
                    <a:pt x="1258" y="2224"/>
                  </a:lnTo>
                  <a:lnTo>
                    <a:pt x="1054" y="1869"/>
                  </a:lnTo>
                  <a:lnTo>
                    <a:pt x="852" y="1519"/>
                  </a:lnTo>
                  <a:lnTo>
                    <a:pt x="660" y="1183"/>
                  </a:lnTo>
                  <a:lnTo>
                    <a:pt x="482" y="873"/>
                  </a:lnTo>
                  <a:lnTo>
                    <a:pt x="325" y="597"/>
                  </a:lnTo>
                  <a:lnTo>
                    <a:pt x="193" y="365"/>
                  </a:lnTo>
                  <a:lnTo>
                    <a:pt x="91" y="186"/>
                  </a:lnTo>
                  <a:lnTo>
                    <a:pt x="26" y="72"/>
                  </a:lnTo>
                  <a:lnTo>
                    <a:pt x="3" y="30"/>
                  </a:lnTo>
                  <a:lnTo>
                    <a:pt x="37" y="10"/>
                  </a:lnTo>
                  <a:close/>
                  <a:moveTo>
                    <a:pt x="2341" y="4035"/>
                  </a:moveTo>
                  <a:lnTo>
                    <a:pt x="2340" y="4035"/>
                  </a:lnTo>
                  <a:lnTo>
                    <a:pt x="2357" y="4023"/>
                  </a:lnTo>
                  <a:lnTo>
                    <a:pt x="2341" y="4035"/>
                  </a:lnTo>
                  <a:close/>
                  <a:moveTo>
                    <a:pt x="2372" y="4011"/>
                  </a:moveTo>
                  <a:lnTo>
                    <a:pt x="2372" y="4011"/>
                  </a:lnTo>
                  <a:lnTo>
                    <a:pt x="2341" y="4035"/>
                  </a:lnTo>
                  <a:lnTo>
                    <a:pt x="2372" y="4011"/>
                  </a:lnTo>
                  <a:close/>
                  <a:moveTo>
                    <a:pt x="2372" y="4011"/>
                  </a:moveTo>
                  <a:lnTo>
                    <a:pt x="2374" y="4013"/>
                  </a:lnTo>
                  <a:lnTo>
                    <a:pt x="2357" y="4023"/>
                  </a:lnTo>
                  <a:lnTo>
                    <a:pt x="2372" y="4011"/>
                  </a:lnTo>
                  <a:close/>
                  <a:moveTo>
                    <a:pt x="2374" y="4013"/>
                  </a:moveTo>
                  <a:lnTo>
                    <a:pt x="2402" y="4053"/>
                  </a:lnTo>
                  <a:lnTo>
                    <a:pt x="2435" y="4102"/>
                  </a:lnTo>
                  <a:lnTo>
                    <a:pt x="2471" y="4158"/>
                  </a:lnTo>
                  <a:lnTo>
                    <a:pt x="2512" y="4220"/>
                  </a:lnTo>
                  <a:lnTo>
                    <a:pt x="2554" y="4286"/>
                  </a:lnTo>
                  <a:lnTo>
                    <a:pt x="2601" y="4359"/>
                  </a:lnTo>
                  <a:lnTo>
                    <a:pt x="2650" y="4436"/>
                  </a:lnTo>
                  <a:lnTo>
                    <a:pt x="2701" y="4519"/>
                  </a:lnTo>
                  <a:lnTo>
                    <a:pt x="2754" y="4604"/>
                  </a:lnTo>
                  <a:lnTo>
                    <a:pt x="2809" y="4693"/>
                  </a:lnTo>
                  <a:lnTo>
                    <a:pt x="2866" y="4786"/>
                  </a:lnTo>
                  <a:lnTo>
                    <a:pt x="2925" y="4880"/>
                  </a:lnTo>
                  <a:lnTo>
                    <a:pt x="2983" y="4978"/>
                  </a:lnTo>
                  <a:lnTo>
                    <a:pt x="3044" y="5077"/>
                  </a:lnTo>
                  <a:lnTo>
                    <a:pt x="3104" y="5177"/>
                  </a:lnTo>
                  <a:lnTo>
                    <a:pt x="3166" y="5277"/>
                  </a:lnTo>
                  <a:lnTo>
                    <a:pt x="3132" y="5298"/>
                  </a:lnTo>
                  <a:lnTo>
                    <a:pt x="3071" y="5197"/>
                  </a:lnTo>
                  <a:lnTo>
                    <a:pt x="3010" y="5097"/>
                  </a:lnTo>
                  <a:lnTo>
                    <a:pt x="2950" y="4999"/>
                  </a:lnTo>
                  <a:lnTo>
                    <a:pt x="2890" y="4902"/>
                  </a:lnTo>
                  <a:lnTo>
                    <a:pt x="2832" y="4808"/>
                  </a:lnTo>
                  <a:lnTo>
                    <a:pt x="2776" y="4715"/>
                  </a:lnTo>
                  <a:lnTo>
                    <a:pt x="2720" y="4626"/>
                  </a:lnTo>
                  <a:lnTo>
                    <a:pt x="2668" y="4540"/>
                  </a:lnTo>
                  <a:lnTo>
                    <a:pt x="2616" y="4459"/>
                  </a:lnTo>
                  <a:lnTo>
                    <a:pt x="2568" y="4382"/>
                  </a:lnTo>
                  <a:lnTo>
                    <a:pt x="2521" y="4309"/>
                  </a:lnTo>
                  <a:lnTo>
                    <a:pt x="2478" y="4241"/>
                  </a:lnTo>
                  <a:lnTo>
                    <a:pt x="2439" y="4180"/>
                  </a:lnTo>
                  <a:lnTo>
                    <a:pt x="2402" y="4125"/>
                  </a:lnTo>
                  <a:lnTo>
                    <a:pt x="2370" y="4077"/>
                  </a:lnTo>
                  <a:lnTo>
                    <a:pt x="2340" y="4035"/>
                  </a:lnTo>
                  <a:lnTo>
                    <a:pt x="2374" y="4013"/>
                  </a:lnTo>
                  <a:close/>
                  <a:moveTo>
                    <a:pt x="3166" y="5277"/>
                  </a:moveTo>
                  <a:lnTo>
                    <a:pt x="3241" y="5399"/>
                  </a:lnTo>
                  <a:lnTo>
                    <a:pt x="3315" y="5521"/>
                  </a:lnTo>
                  <a:lnTo>
                    <a:pt x="3389" y="5642"/>
                  </a:lnTo>
                  <a:lnTo>
                    <a:pt x="3463" y="5761"/>
                  </a:lnTo>
                  <a:lnTo>
                    <a:pt x="3534" y="5877"/>
                  </a:lnTo>
                  <a:lnTo>
                    <a:pt x="3603" y="5988"/>
                  </a:lnTo>
                  <a:lnTo>
                    <a:pt x="3670" y="6097"/>
                  </a:lnTo>
                  <a:lnTo>
                    <a:pt x="3734" y="6199"/>
                  </a:lnTo>
                  <a:lnTo>
                    <a:pt x="3795" y="6297"/>
                  </a:lnTo>
                  <a:lnTo>
                    <a:pt x="3853" y="6386"/>
                  </a:lnTo>
                  <a:lnTo>
                    <a:pt x="3905" y="6468"/>
                  </a:lnTo>
                  <a:lnTo>
                    <a:pt x="3954" y="6542"/>
                  </a:lnTo>
                  <a:lnTo>
                    <a:pt x="3997" y="6606"/>
                  </a:lnTo>
                  <a:lnTo>
                    <a:pt x="4035" y="6661"/>
                  </a:lnTo>
                  <a:lnTo>
                    <a:pt x="4067" y="6704"/>
                  </a:lnTo>
                  <a:lnTo>
                    <a:pt x="4093" y="6736"/>
                  </a:lnTo>
                  <a:lnTo>
                    <a:pt x="4064" y="6762"/>
                  </a:lnTo>
                  <a:lnTo>
                    <a:pt x="4037" y="6730"/>
                  </a:lnTo>
                  <a:lnTo>
                    <a:pt x="4005" y="6686"/>
                  </a:lnTo>
                  <a:lnTo>
                    <a:pt x="3966" y="6631"/>
                  </a:lnTo>
                  <a:lnTo>
                    <a:pt x="3923" y="6567"/>
                  </a:lnTo>
                  <a:lnTo>
                    <a:pt x="3874" y="6493"/>
                  </a:lnTo>
                  <a:lnTo>
                    <a:pt x="3821" y="6410"/>
                  </a:lnTo>
                  <a:lnTo>
                    <a:pt x="3763" y="6319"/>
                  </a:lnTo>
                  <a:lnTo>
                    <a:pt x="3702" y="6223"/>
                  </a:lnTo>
                  <a:lnTo>
                    <a:pt x="3638" y="6119"/>
                  </a:lnTo>
                  <a:lnTo>
                    <a:pt x="3570" y="6011"/>
                  </a:lnTo>
                  <a:lnTo>
                    <a:pt x="3501" y="5899"/>
                  </a:lnTo>
                  <a:lnTo>
                    <a:pt x="3429" y="5783"/>
                  </a:lnTo>
                  <a:lnTo>
                    <a:pt x="3355" y="5664"/>
                  </a:lnTo>
                  <a:lnTo>
                    <a:pt x="3282" y="5542"/>
                  </a:lnTo>
                  <a:lnTo>
                    <a:pt x="3207" y="5421"/>
                  </a:lnTo>
                  <a:lnTo>
                    <a:pt x="3132" y="5298"/>
                  </a:lnTo>
                  <a:lnTo>
                    <a:pt x="3166" y="5277"/>
                  </a:lnTo>
                  <a:close/>
                  <a:moveTo>
                    <a:pt x="4064" y="6762"/>
                  </a:moveTo>
                  <a:lnTo>
                    <a:pt x="4062" y="6761"/>
                  </a:lnTo>
                  <a:lnTo>
                    <a:pt x="4064" y="6762"/>
                  </a:lnTo>
                  <a:lnTo>
                    <a:pt x="4078" y="6749"/>
                  </a:lnTo>
                  <a:lnTo>
                    <a:pt x="4064" y="6762"/>
                  </a:lnTo>
                  <a:close/>
                  <a:moveTo>
                    <a:pt x="4093" y="6735"/>
                  </a:moveTo>
                  <a:lnTo>
                    <a:pt x="4115" y="6761"/>
                  </a:lnTo>
                  <a:lnTo>
                    <a:pt x="4137" y="6788"/>
                  </a:lnTo>
                  <a:lnTo>
                    <a:pt x="4162" y="6818"/>
                  </a:lnTo>
                  <a:lnTo>
                    <a:pt x="4187" y="6851"/>
                  </a:lnTo>
                  <a:lnTo>
                    <a:pt x="4240" y="6923"/>
                  </a:lnTo>
                  <a:lnTo>
                    <a:pt x="4295" y="7000"/>
                  </a:lnTo>
                  <a:lnTo>
                    <a:pt x="4352" y="7082"/>
                  </a:lnTo>
                  <a:lnTo>
                    <a:pt x="4409" y="7167"/>
                  </a:lnTo>
                  <a:lnTo>
                    <a:pt x="4465" y="7253"/>
                  </a:lnTo>
                  <a:lnTo>
                    <a:pt x="4519" y="7337"/>
                  </a:lnTo>
                  <a:lnTo>
                    <a:pt x="4572" y="7419"/>
                  </a:lnTo>
                  <a:lnTo>
                    <a:pt x="4621" y="7495"/>
                  </a:lnTo>
                  <a:lnTo>
                    <a:pt x="4665" y="7566"/>
                  </a:lnTo>
                  <a:lnTo>
                    <a:pt x="4703" y="7627"/>
                  </a:lnTo>
                  <a:lnTo>
                    <a:pt x="4734" y="7679"/>
                  </a:lnTo>
                  <a:lnTo>
                    <a:pt x="4758" y="7718"/>
                  </a:lnTo>
                  <a:lnTo>
                    <a:pt x="4773" y="7743"/>
                  </a:lnTo>
                  <a:lnTo>
                    <a:pt x="4779" y="7751"/>
                  </a:lnTo>
                  <a:lnTo>
                    <a:pt x="4744" y="7773"/>
                  </a:lnTo>
                  <a:lnTo>
                    <a:pt x="4738" y="7763"/>
                  </a:lnTo>
                  <a:lnTo>
                    <a:pt x="4724" y="7738"/>
                  </a:lnTo>
                  <a:lnTo>
                    <a:pt x="4700" y="7700"/>
                  </a:lnTo>
                  <a:lnTo>
                    <a:pt x="4668" y="7649"/>
                  </a:lnTo>
                  <a:lnTo>
                    <a:pt x="4630" y="7587"/>
                  </a:lnTo>
                  <a:lnTo>
                    <a:pt x="4587" y="7517"/>
                  </a:lnTo>
                  <a:lnTo>
                    <a:pt x="4539" y="7441"/>
                  </a:lnTo>
                  <a:lnTo>
                    <a:pt x="4486" y="7360"/>
                  </a:lnTo>
                  <a:lnTo>
                    <a:pt x="4431" y="7275"/>
                  </a:lnTo>
                  <a:lnTo>
                    <a:pt x="4375" y="7191"/>
                  </a:lnTo>
                  <a:lnTo>
                    <a:pt x="4320" y="7106"/>
                  </a:lnTo>
                  <a:lnTo>
                    <a:pt x="4264" y="7024"/>
                  </a:lnTo>
                  <a:lnTo>
                    <a:pt x="4209" y="6948"/>
                  </a:lnTo>
                  <a:lnTo>
                    <a:pt x="4156" y="6876"/>
                  </a:lnTo>
                  <a:lnTo>
                    <a:pt x="4131" y="6844"/>
                  </a:lnTo>
                  <a:lnTo>
                    <a:pt x="4108" y="6815"/>
                  </a:lnTo>
                  <a:lnTo>
                    <a:pt x="4085" y="6787"/>
                  </a:lnTo>
                  <a:lnTo>
                    <a:pt x="4064" y="6762"/>
                  </a:lnTo>
                  <a:lnTo>
                    <a:pt x="4093" y="6735"/>
                  </a:lnTo>
                  <a:close/>
                  <a:moveTo>
                    <a:pt x="4779" y="7751"/>
                  </a:moveTo>
                  <a:lnTo>
                    <a:pt x="4780" y="7755"/>
                  </a:lnTo>
                  <a:lnTo>
                    <a:pt x="4781" y="7760"/>
                  </a:lnTo>
                  <a:lnTo>
                    <a:pt x="4781" y="7763"/>
                  </a:lnTo>
                  <a:lnTo>
                    <a:pt x="4781" y="7767"/>
                  </a:lnTo>
                  <a:lnTo>
                    <a:pt x="4780" y="7770"/>
                  </a:lnTo>
                  <a:lnTo>
                    <a:pt x="4778" y="7774"/>
                  </a:lnTo>
                  <a:lnTo>
                    <a:pt x="4775" y="7776"/>
                  </a:lnTo>
                  <a:lnTo>
                    <a:pt x="4772" y="7780"/>
                  </a:lnTo>
                  <a:lnTo>
                    <a:pt x="4768" y="7781"/>
                  </a:lnTo>
                  <a:lnTo>
                    <a:pt x="4765" y="7782"/>
                  </a:lnTo>
                  <a:lnTo>
                    <a:pt x="4761" y="7782"/>
                  </a:lnTo>
                  <a:lnTo>
                    <a:pt x="4756" y="7781"/>
                  </a:lnTo>
                  <a:lnTo>
                    <a:pt x="4753" y="7780"/>
                  </a:lnTo>
                  <a:lnTo>
                    <a:pt x="4750" y="7779"/>
                  </a:lnTo>
                  <a:lnTo>
                    <a:pt x="4747" y="7776"/>
                  </a:lnTo>
                  <a:lnTo>
                    <a:pt x="4744" y="7773"/>
                  </a:lnTo>
                  <a:lnTo>
                    <a:pt x="4779" y="7751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4" name="Freeform 17"/>
            <p:cNvSpPr>
              <a:spLocks noChangeAspect="1" noEditPoints="1"/>
            </p:cNvSpPr>
            <p:nvPr/>
          </p:nvSpPr>
          <p:spPr bwMode="auto">
            <a:xfrm>
              <a:off x="3264" y="2619"/>
              <a:ext cx="721" cy="1065"/>
            </a:xfrm>
            <a:custGeom>
              <a:avLst/>
              <a:gdLst>
                <a:gd name="T0" fmla="*/ 0 w 4655"/>
                <a:gd name="T1" fmla="*/ 0 h 6878"/>
                <a:gd name="T2" fmla="*/ 0 w 4655"/>
                <a:gd name="T3" fmla="*/ 0 h 6878"/>
                <a:gd name="T4" fmla="*/ 0 w 4655"/>
                <a:gd name="T5" fmla="*/ 0 h 6878"/>
                <a:gd name="T6" fmla="*/ 0 w 4655"/>
                <a:gd name="T7" fmla="*/ 0 h 6878"/>
                <a:gd name="T8" fmla="*/ 0 w 4655"/>
                <a:gd name="T9" fmla="*/ 0 h 6878"/>
                <a:gd name="T10" fmla="*/ 0 w 4655"/>
                <a:gd name="T11" fmla="*/ 0 h 6878"/>
                <a:gd name="T12" fmla="*/ 0 w 4655"/>
                <a:gd name="T13" fmla="*/ 0 h 6878"/>
                <a:gd name="T14" fmla="*/ 0 w 4655"/>
                <a:gd name="T15" fmla="*/ 0 h 6878"/>
                <a:gd name="T16" fmla="*/ 0 w 4655"/>
                <a:gd name="T17" fmla="*/ 0 h 6878"/>
                <a:gd name="T18" fmla="*/ 0 w 4655"/>
                <a:gd name="T19" fmla="*/ 0 h 6878"/>
                <a:gd name="T20" fmla="*/ 0 w 4655"/>
                <a:gd name="T21" fmla="*/ 0 h 6878"/>
                <a:gd name="T22" fmla="*/ 0 w 4655"/>
                <a:gd name="T23" fmla="*/ 0 h 6878"/>
                <a:gd name="T24" fmla="*/ 0 w 4655"/>
                <a:gd name="T25" fmla="*/ 0 h 6878"/>
                <a:gd name="T26" fmla="*/ 0 w 4655"/>
                <a:gd name="T27" fmla="*/ 0 h 6878"/>
                <a:gd name="T28" fmla="*/ 0 w 4655"/>
                <a:gd name="T29" fmla="*/ 0 h 6878"/>
                <a:gd name="T30" fmla="*/ 0 w 4655"/>
                <a:gd name="T31" fmla="*/ 0 h 6878"/>
                <a:gd name="T32" fmla="*/ 0 w 4655"/>
                <a:gd name="T33" fmla="*/ 0 h 6878"/>
                <a:gd name="T34" fmla="*/ 0 w 4655"/>
                <a:gd name="T35" fmla="*/ 0 h 6878"/>
                <a:gd name="T36" fmla="*/ 0 w 4655"/>
                <a:gd name="T37" fmla="*/ 0 h 6878"/>
                <a:gd name="T38" fmla="*/ 0 w 4655"/>
                <a:gd name="T39" fmla="*/ 0 h 6878"/>
                <a:gd name="T40" fmla="*/ 0 w 4655"/>
                <a:gd name="T41" fmla="*/ 0 h 6878"/>
                <a:gd name="T42" fmla="*/ 0 w 4655"/>
                <a:gd name="T43" fmla="*/ 0 h 6878"/>
                <a:gd name="T44" fmla="*/ 0 w 4655"/>
                <a:gd name="T45" fmla="*/ 0 h 6878"/>
                <a:gd name="T46" fmla="*/ 0 w 4655"/>
                <a:gd name="T47" fmla="*/ 0 h 6878"/>
                <a:gd name="T48" fmla="*/ 0 w 4655"/>
                <a:gd name="T49" fmla="*/ 0 h 6878"/>
                <a:gd name="T50" fmla="*/ 0 w 4655"/>
                <a:gd name="T51" fmla="*/ 0 h 6878"/>
                <a:gd name="T52" fmla="*/ 0 w 4655"/>
                <a:gd name="T53" fmla="*/ 0 h 6878"/>
                <a:gd name="T54" fmla="*/ 0 w 4655"/>
                <a:gd name="T55" fmla="*/ 0 h 6878"/>
                <a:gd name="T56" fmla="*/ 0 w 4655"/>
                <a:gd name="T57" fmla="*/ 0 h 6878"/>
                <a:gd name="T58" fmla="*/ 0 w 4655"/>
                <a:gd name="T59" fmla="*/ 0 h 6878"/>
                <a:gd name="T60" fmla="*/ 0 w 4655"/>
                <a:gd name="T61" fmla="*/ 0 h 6878"/>
                <a:gd name="T62" fmla="*/ 0 w 4655"/>
                <a:gd name="T63" fmla="*/ 0 h 6878"/>
                <a:gd name="T64" fmla="*/ 0 w 4655"/>
                <a:gd name="T65" fmla="*/ 0 h 6878"/>
                <a:gd name="T66" fmla="*/ 0 w 4655"/>
                <a:gd name="T67" fmla="*/ 0 h 6878"/>
                <a:gd name="T68" fmla="*/ 0 w 4655"/>
                <a:gd name="T69" fmla="*/ 0 h 6878"/>
                <a:gd name="T70" fmla="*/ 0 w 4655"/>
                <a:gd name="T71" fmla="*/ 0 h 6878"/>
                <a:gd name="T72" fmla="*/ 0 w 4655"/>
                <a:gd name="T73" fmla="*/ 0 h 6878"/>
                <a:gd name="T74" fmla="*/ 0 w 4655"/>
                <a:gd name="T75" fmla="*/ 0 h 6878"/>
                <a:gd name="T76" fmla="*/ 0 w 4655"/>
                <a:gd name="T77" fmla="*/ 0 h 6878"/>
                <a:gd name="T78" fmla="*/ 0 w 4655"/>
                <a:gd name="T79" fmla="*/ 0 h 6878"/>
                <a:gd name="T80" fmla="*/ 0 w 4655"/>
                <a:gd name="T81" fmla="*/ 0 h 6878"/>
                <a:gd name="T82" fmla="*/ 0 w 4655"/>
                <a:gd name="T83" fmla="*/ 0 h 6878"/>
                <a:gd name="T84" fmla="*/ 0 w 4655"/>
                <a:gd name="T85" fmla="*/ 0 h 6878"/>
                <a:gd name="T86" fmla="*/ 0 w 4655"/>
                <a:gd name="T87" fmla="*/ 0 h 6878"/>
                <a:gd name="T88" fmla="*/ 0 w 4655"/>
                <a:gd name="T89" fmla="*/ 0 h 6878"/>
                <a:gd name="T90" fmla="*/ 0 w 4655"/>
                <a:gd name="T91" fmla="*/ 0 h 6878"/>
                <a:gd name="T92" fmla="*/ 0 w 4655"/>
                <a:gd name="T93" fmla="*/ 0 h 6878"/>
                <a:gd name="T94" fmla="*/ 0 w 4655"/>
                <a:gd name="T95" fmla="*/ 0 h 6878"/>
                <a:gd name="T96" fmla="*/ 0 w 4655"/>
                <a:gd name="T97" fmla="*/ 0 h 6878"/>
                <a:gd name="T98" fmla="*/ 0 w 4655"/>
                <a:gd name="T99" fmla="*/ 0 h 6878"/>
                <a:gd name="T100" fmla="*/ 0 w 4655"/>
                <a:gd name="T101" fmla="*/ 0 h 68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55"/>
                <a:gd name="T154" fmla="*/ 0 h 6878"/>
                <a:gd name="T155" fmla="*/ 4655 w 4655"/>
                <a:gd name="T156" fmla="*/ 6878 h 68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55" h="6878">
                  <a:moveTo>
                    <a:pt x="2" y="27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2" y="3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2" y="27"/>
                  </a:lnTo>
                  <a:close/>
                  <a:moveTo>
                    <a:pt x="39" y="12"/>
                  </a:moveTo>
                  <a:lnTo>
                    <a:pt x="53" y="46"/>
                  </a:lnTo>
                  <a:lnTo>
                    <a:pt x="93" y="141"/>
                  </a:lnTo>
                  <a:lnTo>
                    <a:pt x="154" y="289"/>
                  </a:lnTo>
                  <a:lnTo>
                    <a:pt x="238" y="483"/>
                  </a:lnTo>
                  <a:lnTo>
                    <a:pt x="339" y="716"/>
                  </a:lnTo>
                  <a:lnTo>
                    <a:pt x="457" y="981"/>
                  </a:lnTo>
                  <a:lnTo>
                    <a:pt x="521" y="1122"/>
                  </a:lnTo>
                  <a:lnTo>
                    <a:pt x="589" y="1269"/>
                  </a:lnTo>
                  <a:lnTo>
                    <a:pt x="659" y="1419"/>
                  </a:lnTo>
                  <a:lnTo>
                    <a:pt x="732" y="1573"/>
                  </a:lnTo>
                  <a:lnTo>
                    <a:pt x="808" y="1729"/>
                  </a:lnTo>
                  <a:lnTo>
                    <a:pt x="885" y="1886"/>
                  </a:lnTo>
                  <a:lnTo>
                    <a:pt x="965" y="2045"/>
                  </a:lnTo>
                  <a:lnTo>
                    <a:pt x="1046" y="2203"/>
                  </a:lnTo>
                  <a:lnTo>
                    <a:pt x="1128" y="2359"/>
                  </a:lnTo>
                  <a:lnTo>
                    <a:pt x="1211" y="2514"/>
                  </a:lnTo>
                  <a:lnTo>
                    <a:pt x="1295" y="2665"/>
                  </a:lnTo>
                  <a:lnTo>
                    <a:pt x="1379" y="2811"/>
                  </a:lnTo>
                  <a:lnTo>
                    <a:pt x="1464" y="2954"/>
                  </a:lnTo>
                  <a:lnTo>
                    <a:pt x="1548" y="3090"/>
                  </a:lnTo>
                  <a:lnTo>
                    <a:pt x="1633" y="3219"/>
                  </a:lnTo>
                  <a:lnTo>
                    <a:pt x="1716" y="3341"/>
                  </a:lnTo>
                  <a:lnTo>
                    <a:pt x="1798" y="3454"/>
                  </a:lnTo>
                  <a:lnTo>
                    <a:pt x="1879" y="3558"/>
                  </a:lnTo>
                  <a:lnTo>
                    <a:pt x="1959" y="3650"/>
                  </a:lnTo>
                  <a:lnTo>
                    <a:pt x="2036" y="3731"/>
                  </a:lnTo>
                  <a:lnTo>
                    <a:pt x="2008" y="3760"/>
                  </a:lnTo>
                  <a:lnTo>
                    <a:pt x="1930" y="3678"/>
                  </a:lnTo>
                  <a:lnTo>
                    <a:pt x="1850" y="3585"/>
                  </a:lnTo>
                  <a:lnTo>
                    <a:pt x="1768" y="3480"/>
                  </a:lnTo>
                  <a:lnTo>
                    <a:pt x="1685" y="3367"/>
                  </a:lnTo>
                  <a:lnTo>
                    <a:pt x="1602" y="3244"/>
                  </a:lnTo>
                  <a:lnTo>
                    <a:pt x="1517" y="3115"/>
                  </a:lnTo>
                  <a:lnTo>
                    <a:pt x="1433" y="2978"/>
                  </a:lnTo>
                  <a:lnTo>
                    <a:pt x="1347" y="2835"/>
                  </a:lnTo>
                  <a:lnTo>
                    <a:pt x="1262" y="2689"/>
                  </a:lnTo>
                  <a:lnTo>
                    <a:pt x="1178" y="2536"/>
                  </a:lnTo>
                  <a:lnTo>
                    <a:pt x="1095" y="2382"/>
                  </a:lnTo>
                  <a:lnTo>
                    <a:pt x="1013" y="2224"/>
                  </a:lnTo>
                  <a:lnTo>
                    <a:pt x="930" y="2066"/>
                  </a:lnTo>
                  <a:lnTo>
                    <a:pt x="851" y="1908"/>
                  </a:lnTo>
                  <a:lnTo>
                    <a:pt x="773" y="1750"/>
                  </a:lnTo>
                  <a:lnTo>
                    <a:pt x="697" y="1592"/>
                  </a:lnTo>
                  <a:lnTo>
                    <a:pt x="623" y="1438"/>
                  </a:lnTo>
                  <a:lnTo>
                    <a:pt x="553" y="1287"/>
                  </a:lnTo>
                  <a:lnTo>
                    <a:pt x="485" y="1140"/>
                  </a:lnTo>
                  <a:lnTo>
                    <a:pt x="421" y="998"/>
                  </a:lnTo>
                  <a:lnTo>
                    <a:pt x="303" y="733"/>
                  </a:lnTo>
                  <a:lnTo>
                    <a:pt x="201" y="500"/>
                  </a:lnTo>
                  <a:lnTo>
                    <a:pt x="118" y="306"/>
                  </a:lnTo>
                  <a:lnTo>
                    <a:pt x="56" y="157"/>
                  </a:lnTo>
                  <a:lnTo>
                    <a:pt x="16" y="62"/>
                  </a:lnTo>
                  <a:lnTo>
                    <a:pt x="2" y="27"/>
                  </a:lnTo>
                  <a:lnTo>
                    <a:pt x="39" y="12"/>
                  </a:lnTo>
                  <a:close/>
                  <a:moveTo>
                    <a:pt x="2036" y="3731"/>
                  </a:moveTo>
                  <a:lnTo>
                    <a:pt x="2041" y="3736"/>
                  </a:lnTo>
                  <a:lnTo>
                    <a:pt x="2036" y="3731"/>
                  </a:lnTo>
                  <a:lnTo>
                    <a:pt x="2022" y="3746"/>
                  </a:lnTo>
                  <a:lnTo>
                    <a:pt x="2036" y="3731"/>
                  </a:lnTo>
                  <a:close/>
                  <a:moveTo>
                    <a:pt x="2036" y="3731"/>
                  </a:moveTo>
                  <a:lnTo>
                    <a:pt x="2036" y="3731"/>
                  </a:lnTo>
                  <a:lnTo>
                    <a:pt x="2008" y="3760"/>
                  </a:lnTo>
                  <a:lnTo>
                    <a:pt x="2036" y="3731"/>
                  </a:lnTo>
                  <a:close/>
                  <a:moveTo>
                    <a:pt x="2009" y="3760"/>
                  </a:moveTo>
                  <a:lnTo>
                    <a:pt x="2003" y="3755"/>
                  </a:lnTo>
                  <a:lnTo>
                    <a:pt x="2008" y="3760"/>
                  </a:lnTo>
                  <a:lnTo>
                    <a:pt x="2022" y="3746"/>
                  </a:lnTo>
                  <a:lnTo>
                    <a:pt x="2009" y="3760"/>
                  </a:lnTo>
                  <a:close/>
                  <a:moveTo>
                    <a:pt x="2036" y="3731"/>
                  </a:moveTo>
                  <a:lnTo>
                    <a:pt x="2066" y="3761"/>
                  </a:lnTo>
                  <a:lnTo>
                    <a:pt x="2094" y="3791"/>
                  </a:lnTo>
                  <a:lnTo>
                    <a:pt x="2124" y="3823"/>
                  </a:lnTo>
                  <a:lnTo>
                    <a:pt x="2153" y="3855"/>
                  </a:lnTo>
                  <a:lnTo>
                    <a:pt x="2211" y="3922"/>
                  </a:lnTo>
                  <a:lnTo>
                    <a:pt x="2269" y="3992"/>
                  </a:lnTo>
                  <a:lnTo>
                    <a:pt x="2328" y="4066"/>
                  </a:lnTo>
                  <a:lnTo>
                    <a:pt x="2386" y="4142"/>
                  </a:lnTo>
                  <a:lnTo>
                    <a:pt x="2444" y="4220"/>
                  </a:lnTo>
                  <a:lnTo>
                    <a:pt x="2503" y="4301"/>
                  </a:lnTo>
                  <a:lnTo>
                    <a:pt x="2561" y="4385"/>
                  </a:lnTo>
                  <a:lnTo>
                    <a:pt x="2619" y="4470"/>
                  </a:lnTo>
                  <a:lnTo>
                    <a:pt x="2678" y="4557"/>
                  </a:lnTo>
                  <a:lnTo>
                    <a:pt x="2736" y="4647"/>
                  </a:lnTo>
                  <a:lnTo>
                    <a:pt x="2795" y="4736"/>
                  </a:lnTo>
                  <a:lnTo>
                    <a:pt x="2854" y="4826"/>
                  </a:lnTo>
                  <a:lnTo>
                    <a:pt x="2913" y="4918"/>
                  </a:lnTo>
                  <a:lnTo>
                    <a:pt x="2973" y="5011"/>
                  </a:lnTo>
                  <a:lnTo>
                    <a:pt x="2938" y="5032"/>
                  </a:lnTo>
                  <a:lnTo>
                    <a:pt x="2880" y="4941"/>
                  </a:lnTo>
                  <a:lnTo>
                    <a:pt x="2820" y="4849"/>
                  </a:lnTo>
                  <a:lnTo>
                    <a:pt x="2762" y="4758"/>
                  </a:lnTo>
                  <a:lnTo>
                    <a:pt x="2704" y="4669"/>
                  </a:lnTo>
                  <a:lnTo>
                    <a:pt x="2646" y="4581"/>
                  </a:lnTo>
                  <a:lnTo>
                    <a:pt x="2587" y="4494"/>
                  </a:lnTo>
                  <a:lnTo>
                    <a:pt x="2529" y="4409"/>
                  </a:lnTo>
                  <a:lnTo>
                    <a:pt x="2471" y="4326"/>
                  </a:lnTo>
                  <a:lnTo>
                    <a:pt x="2413" y="4245"/>
                  </a:lnTo>
                  <a:lnTo>
                    <a:pt x="2355" y="4167"/>
                  </a:lnTo>
                  <a:lnTo>
                    <a:pt x="2297" y="4091"/>
                  </a:lnTo>
                  <a:lnTo>
                    <a:pt x="2240" y="4018"/>
                  </a:lnTo>
                  <a:lnTo>
                    <a:pt x="2181" y="3948"/>
                  </a:lnTo>
                  <a:lnTo>
                    <a:pt x="2124" y="3882"/>
                  </a:lnTo>
                  <a:lnTo>
                    <a:pt x="2096" y="3850"/>
                  </a:lnTo>
                  <a:lnTo>
                    <a:pt x="2066" y="3819"/>
                  </a:lnTo>
                  <a:lnTo>
                    <a:pt x="2037" y="3790"/>
                  </a:lnTo>
                  <a:lnTo>
                    <a:pt x="2009" y="3760"/>
                  </a:lnTo>
                  <a:lnTo>
                    <a:pt x="2036" y="3731"/>
                  </a:lnTo>
                  <a:close/>
                  <a:moveTo>
                    <a:pt x="2973" y="5011"/>
                  </a:moveTo>
                  <a:lnTo>
                    <a:pt x="3069" y="5161"/>
                  </a:lnTo>
                  <a:lnTo>
                    <a:pt x="3167" y="5312"/>
                  </a:lnTo>
                  <a:lnTo>
                    <a:pt x="3264" y="5461"/>
                  </a:lnTo>
                  <a:lnTo>
                    <a:pt x="3363" y="5608"/>
                  </a:lnTo>
                  <a:lnTo>
                    <a:pt x="3413" y="5681"/>
                  </a:lnTo>
                  <a:lnTo>
                    <a:pt x="3463" y="5752"/>
                  </a:lnTo>
                  <a:lnTo>
                    <a:pt x="3514" y="5823"/>
                  </a:lnTo>
                  <a:lnTo>
                    <a:pt x="3564" y="5893"/>
                  </a:lnTo>
                  <a:lnTo>
                    <a:pt x="3616" y="5961"/>
                  </a:lnTo>
                  <a:lnTo>
                    <a:pt x="3667" y="6027"/>
                  </a:lnTo>
                  <a:lnTo>
                    <a:pt x="3718" y="6092"/>
                  </a:lnTo>
                  <a:lnTo>
                    <a:pt x="3769" y="6156"/>
                  </a:lnTo>
                  <a:lnTo>
                    <a:pt x="3821" y="6218"/>
                  </a:lnTo>
                  <a:lnTo>
                    <a:pt x="3873" y="6277"/>
                  </a:lnTo>
                  <a:lnTo>
                    <a:pt x="3926" y="6334"/>
                  </a:lnTo>
                  <a:lnTo>
                    <a:pt x="3979" y="6390"/>
                  </a:lnTo>
                  <a:lnTo>
                    <a:pt x="4032" y="6443"/>
                  </a:lnTo>
                  <a:lnTo>
                    <a:pt x="4084" y="6494"/>
                  </a:lnTo>
                  <a:lnTo>
                    <a:pt x="4139" y="6541"/>
                  </a:lnTo>
                  <a:lnTo>
                    <a:pt x="4193" y="6588"/>
                  </a:lnTo>
                  <a:lnTo>
                    <a:pt x="4248" y="6630"/>
                  </a:lnTo>
                  <a:lnTo>
                    <a:pt x="4302" y="6670"/>
                  </a:lnTo>
                  <a:lnTo>
                    <a:pt x="4358" y="6707"/>
                  </a:lnTo>
                  <a:lnTo>
                    <a:pt x="4413" y="6740"/>
                  </a:lnTo>
                  <a:lnTo>
                    <a:pt x="4470" y="6770"/>
                  </a:lnTo>
                  <a:lnTo>
                    <a:pt x="4526" y="6797"/>
                  </a:lnTo>
                  <a:lnTo>
                    <a:pt x="4583" y="6820"/>
                  </a:lnTo>
                  <a:lnTo>
                    <a:pt x="4640" y="6839"/>
                  </a:lnTo>
                  <a:lnTo>
                    <a:pt x="4628" y="6878"/>
                  </a:lnTo>
                  <a:lnTo>
                    <a:pt x="4570" y="6858"/>
                  </a:lnTo>
                  <a:lnTo>
                    <a:pt x="4512" y="6834"/>
                  </a:lnTo>
                  <a:lnTo>
                    <a:pt x="4455" y="6807"/>
                  </a:lnTo>
                  <a:lnTo>
                    <a:pt x="4398" y="6777"/>
                  </a:lnTo>
                  <a:lnTo>
                    <a:pt x="4340" y="6743"/>
                  </a:lnTo>
                  <a:lnTo>
                    <a:pt x="4284" y="6706"/>
                  </a:lnTo>
                  <a:lnTo>
                    <a:pt x="4228" y="6665"/>
                  </a:lnTo>
                  <a:lnTo>
                    <a:pt x="4173" y="6622"/>
                  </a:lnTo>
                  <a:lnTo>
                    <a:pt x="4118" y="6576"/>
                  </a:lnTo>
                  <a:lnTo>
                    <a:pt x="4063" y="6527"/>
                  </a:lnTo>
                  <a:lnTo>
                    <a:pt x="4008" y="6476"/>
                  </a:lnTo>
                  <a:lnTo>
                    <a:pt x="3955" y="6422"/>
                  </a:lnTo>
                  <a:lnTo>
                    <a:pt x="3901" y="6367"/>
                  </a:lnTo>
                  <a:lnTo>
                    <a:pt x="3848" y="6308"/>
                  </a:lnTo>
                  <a:lnTo>
                    <a:pt x="3795" y="6249"/>
                  </a:lnTo>
                  <a:lnTo>
                    <a:pt x="3743" y="6186"/>
                  </a:lnTo>
                  <a:lnTo>
                    <a:pt x="3691" y="6122"/>
                  </a:lnTo>
                  <a:lnTo>
                    <a:pt x="3638" y="6057"/>
                  </a:lnTo>
                  <a:lnTo>
                    <a:pt x="3587" y="5989"/>
                  </a:lnTo>
                  <a:lnTo>
                    <a:pt x="3536" y="5920"/>
                  </a:lnTo>
                  <a:lnTo>
                    <a:pt x="3485" y="5851"/>
                  </a:lnTo>
                  <a:lnTo>
                    <a:pt x="3433" y="5780"/>
                  </a:lnTo>
                  <a:lnTo>
                    <a:pt x="3383" y="5707"/>
                  </a:lnTo>
                  <a:lnTo>
                    <a:pt x="3333" y="5634"/>
                  </a:lnTo>
                  <a:lnTo>
                    <a:pt x="3233" y="5486"/>
                  </a:lnTo>
                  <a:lnTo>
                    <a:pt x="3135" y="5336"/>
                  </a:lnTo>
                  <a:lnTo>
                    <a:pt x="3036" y="5185"/>
                  </a:lnTo>
                  <a:lnTo>
                    <a:pt x="2938" y="5032"/>
                  </a:lnTo>
                  <a:lnTo>
                    <a:pt x="2973" y="5011"/>
                  </a:lnTo>
                  <a:close/>
                  <a:moveTo>
                    <a:pt x="4640" y="6839"/>
                  </a:moveTo>
                  <a:lnTo>
                    <a:pt x="4644" y="6841"/>
                  </a:lnTo>
                  <a:lnTo>
                    <a:pt x="4647" y="6844"/>
                  </a:lnTo>
                  <a:lnTo>
                    <a:pt x="4650" y="6846"/>
                  </a:lnTo>
                  <a:lnTo>
                    <a:pt x="4652" y="6850"/>
                  </a:lnTo>
                  <a:lnTo>
                    <a:pt x="4653" y="6853"/>
                  </a:lnTo>
                  <a:lnTo>
                    <a:pt x="4655" y="6857"/>
                  </a:lnTo>
                  <a:lnTo>
                    <a:pt x="4655" y="6860"/>
                  </a:lnTo>
                  <a:lnTo>
                    <a:pt x="4653" y="6864"/>
                  </a:lnTo>
                  <a:lnTo>
                    <a:pt x="4652" y="6869"/>
                  </a:lnTo>
                  <a:lnTo>
                    <a:pt x="4650" y="6871"/>
                  </a:lnTo>
                  <a:lnTo>
                    <a:pt x="4647" y="6875"/>
                  </a:lnTo>
                  <a:lnTo>
                    <a:pt x="4644" y="6876"/>
                  </a:lnTo>
                  <a:lnTo>
                    <a:pt x="4640" y="6878"/>
                  </a:lnTo>
                  <a:lnTo>
                    <a:pt x="4637" y="6878"/>
                  </a:lnTo>
                  <a:lnTo>
                    <a:pt x="4633" y="6878"/>
                  </a:lnTo>
                  <a:lnTo>
                    <a:pt x="4628" y="6878"/>
                  </a:lnTo>
                  <a:lnTo>
                    <a:pt x="4640" y="6839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5" name="Freeform 18"/>
            <p:cNvSpPr>
              <a:spLocks noChangeAspect="1" noEditPoints="1"/>
            </p:cNvSpPr>
            <p:nvPr/>
          </p:nvSpPr>
          <p:spPr bwMode="auto">
            <a:xfrm>
              <a:off x="3815" y="3289"/>
              <a:ext cx="552" cy="363"/>
            </a:xfrm>
            <a:custGeom>
              <a:avLst/>
              <a:gdLst>
                <a:gd name="T0" fmla="*/ 0 w 3571"/>
                <a:gd name="T1" fmla="*/ 0 h 2347"/>
                <a:gd name="T2" fmla="*/ 0 w 3571"/>
                <a:gd name="T3" fmla="*/ 0 h 2347"/>
                <a:gd name="T4" fmla="*/ 0 w 3571"/>
                <a:gd name="T5" fmla="*/ 0 h 2347"/>
                <a:gd name="T6" fmla="*/ 0 w 3571"/>
                <a:gd name="T7" fmla="*/ 0 h 2347"/>
                <a:gd name="T8" fmla="*/ 0 w 3571"/>
                <a:gd name="T9" fmla="*/ 0 h 2347"/>
                <a:gd name="T10" fmla="*/ 0 w 3571"/>
                <a:gd name="T11" fmla="*/ 0 h 2347"/>
                <a:gd name="T12" fmla="*/ 0 w 3571"/>
                <a:gd name="T13" fmla="*/ 0 h 2347"/>
                <a:gd name="T14" fmla="*/ 0 w 3571"/>
                <a:gd name="T15" fmla="*/ 0 h 2347"/>
                <a:gd name="T16" fmla="*/ 0 w 3571"/>
                <a:gd name="T17" fmla="*/ 0 h 2347"/>
                <a:gd name="T18" fmla="*/ 0 w 3571"/>
                <a:gd name="T19" fmla="*/ 0 h 2347"/>
                <a:gd name="T20" fmla="*/ 0 w 3571"/>
                <a:gd name="T21" fmla="*/ 0 h 2347"/>
                <a:gd name="T22" fmla="*/ 0 w 3571"/>
                <a:gd name="T23" fmla="*/ 0 h 2347"/>
                <a:gd name="T24" fmla="*/ 0 w 3571"/>
                <a:gd name="T25" fmla="*/ 0 h 2347"/>
                <a:gd name="T26" fmla="*/ 0 w 3571"/>
                <a:gd name="T27" fmla="*/ 0 h 2347"/>
                <a:gd name="T28" fmla="*/ 0 w 3571"/>
                <a:gd name="T29" fmla="*/ 0 h 2347"/>
                <a:gd name="T30" fmla="*/ 0 w 3571"/>
                <a:gd name="T31" fmla="*/ 0 h 2347"/>
                <a:gd name="T32" fmla="*/ 0 w 3571"/>
                <a:gd name="T33" fmla="*/ 0 h 2347"/>
                <a:gd name="T34" fmla="*/ 0 w 3571"/>
                <a:gd name="T35" fmla="*/ 0 h 2347"/>
                <a:gd name="T36" fmla="*/ 0 w 3571"/>
                <a:gd name="T37" fmla="*/ 0 h 2347"/>
                <a:gd name="T38" fmla="*/ 0 w 3571"/>
                <a:gd name="T39" fmla="*/ 0 h 2347"/>
                <a:gd name="T40" fmla="*/ 0 w 3571"/>
                <a:gd name="T41" fmla="*/ 0 h 2347"/>
                <a:gd name="T42" fmla="*/ 0 w 3571"/>
                <a:gd name="T43" fmla="*/ 0 h 2347"/>
                <a:gd name="T44" fmla="*/ 0 w 3571"/>
                <a:gd name="T45" fmla="*/ 0 h 2347"/>
                <a:gd name="T46" fmla="*/ 0 w 3571"/>
                <a:gd name="T47" fmla="*/ 0 h 2347"/>
                <a:gd name="T48" fmla="*/ 0 w 3571"/>
                <a:gd name="T49" fmla="*/ 0 h 2347"/>
                <a:gd name="T50" fmla="*/ 0 w 3571"/>
                <a:gd name="T51" fmla="*/ 0 h 2347"/>
                <a:gd name="T52" fmla="*/ 0 w 3571"/>
                <a:gd name="T53" fmla="*/ 0 h 2347"/>
                <a:gd name="T54" fmla="*/ 0 w 3571"/>
                <a:gd name="T55" fmla="*/ 0 h 2347"/>
                <a:gd name="T56" fmla="*/ 0 w 3571"/>
                <a:gd name="T57" fmla="*/ 0 h 2347"/>
                <a:gd name="T58" fmla="*/ 0 w 3571"/>
                <a:gd name="T59" fmla="*/ 0 h 2347"/>
                <a:gd name="T60" fmla="*/ 0 w 3571"/>
                <a:gd name="T61" fmla="*/ 0 h 2347"/>
                <a:gd name="T62" fmla="*/ 0 w 3571"/>
                <a:gd name="T63" fmla="*/ 0 h 2347"/>
                <a:gd name="T64" fmla="*/ 0 w 3571"/>
                <a:gd name="T65" fmla="*/ 0 h 2347"/>
                <a:gd name="T66" fmla="*/ 0 w 3571"/>
                <a:gd name="T67" fmla="*/ 0 h 2347"/>
                <a:gd name="T68" fmla="*/ 0 w 3571"/>
                <a:gd name="T69" fmla="*/ 0 h 2347"/>
                <a:gd name="T70" fmla="*/ 0 w 3571"/>
                <a:gd name="T71" fmla="*/ 0 h 2347"/>
                <a:gd name="T72" fmla="*/ 0 w 3571"/>
                <a:gd name="T73" fmla="*/ 0 h 2347"/>
                <a:gd name="T74" fmla="*/ 0 w 3571"/>
                <a:gd name="T75" fmla="*/ 0 h 2347"/>
                <a:gd name="T76" fmla="*/ 0 w 3571"/>
                <a:gd name="T77" fmla="*/ 0 h 2347"/>
                <a:gd name="T78" fmla="*/ 0 w 3571"/>
                <a:gd name="T79" fmla="*/ 0 h 2347"/>
                <a:gd name="T80" fmla="*/ 0 w 3571"/>
                <a:gd name="T81" fmla="*/ 0 h 2347"/>
                <a:gd name="T82" fmla="*/ 0 w 3571"/>
                <a:gd name="T83" fmla="*/ 0 h 2347"/>
                <a:gd name="T84" fmla="*/ 0 w 3571"/>
                <a:gd name="T85" fmla="*/ 0 h 2347"/>
                <a:gd name="T86" fmla="*/ 0 w 3571"/>
                <a:gd name="T87" fmla="*/ 0 h 2347"/>
                <a:gd name="T88" fmla="*/ 0 w 3571"/>
                <a:gd name="T89" fmla="*/ 0 h 2347"/>
                <a:gd name="T90" fmla="*/ 0 w 3571"/>
                <a:gd name="T91" fmla="*/ 0 h 2347"/>
                <a:gd name="T92" fmla="*/ 0 w 3571"/>
                <a:gd name="T93" fmla="*/ 0 h 2347"/>
                <a:gd name="T94" fmla="*/ 0 w 3571"/>
                <a:gd name="T95" fmla="*/ 0 h 2347"/>
                <a:gd name="T96" fmla="*/ 0 w 3571"/>
                <a:gd name="T97" fmla="*/ 0 h 2347"/>
                <a:gd name="T98" fmla="*/ 0 w 3571"/>
                <a:gd name="T99" fmla="*/ 0 h 2347"/>
                <a:gd name="T100" fmla="*/ 0 w 3571"/>
                <a:gd name="T101" fmla="*/ 0 h 2347"/>
                <a:gd name="T102" fmla="*/ 0 w 3571"/>
                <a:gd name="T103" fmla="*/ 0 h 2347"/>
                <a:gd name="T104" fmla="*/ 0 w 3571"/>
                <a:gd name="T105" fmla="*/ 0 h 2347"/>
                <a:gd name="T106" fmla="*/ 0 w 3571"/>
                <a:gd name="T107" fmla="*/ 0 h 2347"/>
                <a:gd name="T108" fmla="*/ 0 w 3571"/>
                <a:gd name="T109" fmla="*/ 0 h 2347"/>
                <a:gd name="T110" fmla="*/ 0 w 3571"/>
                <a:gd name="T111" fmla="*/ 0 h 2347"/>
                <a:gd name="T112" fmla="*/ 0 w 3571"/>
                <a:gd name="T113" fmla="*/ 0 h 2347"/>
                <a:gd name="T114" fmla="*/ 0 w 3571"/>
                <a:gd name="T115" fmla="*/ 0 h 2347"/>
                <a:gd name="T116" fmla="*/ 0 w 3571"/>
                <a:gd name="T117" fmla="*/ 0 h 2347"/>
                <a:gd name="T118" fmla="*/ 0 w 3571"/>
                <a:gd name="T119" fmla="*/ 0 h 2347"/>
                <a:gd name="T120" fmla="*/ 0 w 3571"/>
                <a:gd name="T121" fmla="*/ 0 h 2347"/>
                <a:gd name="T122" fmla="*/ 0 w 3571"/>
                <a:gd name="T123" fmla="*/ 0 h 2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71"/>
                <a:gd name="T187" fmla="*/ 0 h 2347"/>
                <a:gd name="T188" fmla="*/ 3571 w 3571"/>
                <a:gd name="T189" fmla="*/ 2347 h 2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71" h="2347">
                  <a:moveTo>
                    <a:pt x="3537" y="6"/>
                  </a:moveTo>
                  <a:lnTo>
                    <a:pt x="3540" y="4"/>
                  </a:lnTo>
                  <a:lnTo>
                    <a:pt x="3544" y="1"/>
                  </a:lnTo>
                  <a:lnTo>
                    <a:pt x="3547" y="0"/>
                  </a:lnTo>
                  <a:lnTo>
                    <a:pt x="3551" y="0"/>
                  </a:lnTo>
                  <a:lnTo>
                    <a:pt x="3554" y="0"/>
                  </a:lnTo>
                  <a:lnTo>
                    <a:pt x="3558" y="1"/>
                  </a:lnTo>
                  <a:lnTo>
                    <a:pt x="3562" y="2"/>
                  </a:lnTo>
                  <a:lnTo>
                    <a:pt x="3565" y="5"/>
                  </a:lnTo>
                  <a:lnTo>
                    <a:pt x="3567" y="8"/>
                  </a:lnTo>
                  <a:lnTo>
                    <a:pt x="3570" y="12"/>
                  </a:lnTo>
                  <a:lnTo>
                    <a:pt x="3571" y="16"/>
                  </a:lnTo>
                  <a:lnTo>
                    <a:pt x="3571" y="19"/>
                  </a:lnTo>
                  <a:lnTo>
                    <a:pt x="3571" y="23"/>
                  </a:lnTo>
                  <a:lnTo>
                    <a:pt x="3570" y="26"/>
                  </a:lnTo>
                  <a:lnTo>
                    <a:pt x="3569" y="30"/>
                  </a:lnTo>
                  <a:lnTo>
                    <a:pt x="3566" y="33"/>
                  </a:lnTo>
                  <a:lnTo>
                    <a:pt x="3537" y="6"/>
                  </a:lnTo>
                  <a:close/>
                  <a:moveTo>
                    <a:pt x="3566" y="33"/>
                  </a:moveTo>
                  <a:lnTo>
                    <a:pt x="3537" y="64"/>
                  </a:lnTo>
                  <a:lnTo>
                    <a:pt x="3460" y="146"/>
                  </a:lnTo>
                  <a:lnTo>
                    <a:pt x="3350" y="264"/>
                  </a:lnTo>
                  <a:lnTo>
                    <a:pt x="3216" y="404"/>
                  </a:lnTo>
                  <a:lnTo>
                    <a:pt x="3147" y="475"/>
                  </a:lnTo>
                  <a:lnTo>
                    <a:pt x="3076" y="546"/>
                  </a:lnTo>
                  <a:lnTo>
                    <a:pt x="3008" y="615"/>
                  </a:lnTo>
                  <a:lnTo>
                    <a:pt x="2941" y="680"/>
                  </a:lnTo>
                  <a:lnTo>
                    <a:pt x="2881" y="738"/>
                  </a:lnTo>
                  <a:lnTo>
                    <a:pt x="2826" y="788"/>
                  </a:lnTo>
                  <a:lnTo>
                    <a:pt x="2801" y="808"/>
                  </a:lnTo>
                  <a:lnTo>
                    <a:pt x="2778" y="827"/>
                  </a:lnTo>
                  <a:lnTo>
                    <a:pt x="2759" y="843"/>
                  </a:lnTo>
                  <a:lnTo>
                    <a:pt x="2741" y="855"/>
                  </a:lnTo>
                  <a:lnTo>
                    <a:pt x="2720" y="821"/>
                  </a:lnTo>
                  <a:lnTo>
                    <a:pt x="2737" y="809"/>
                  </a:lnTo>
                  <a:lnTo>
                    <a:pt x="2756" y="794"/>
                  </a:lnTo>
                  <a:lnTo>
                    <a:pt x="2778" y="776"/>
                  </a:lnTo>
                  <a:lnTo>
                    <a:pt x="2802" y="755"/>
                  </a:lnTo>
                  <a:lnTo>
                    <a:pt x="2857" y="706"/>
                  </a:lnTo>
                  <a:lnTo>
                    <a:pt x="2916" y="649"/>
                  </a:lnTo>
                  <a:lnTo>
                    <a:pt x="2982" y="584"/>
                  </a:lnTo>
                  <a:lnTo>
                    <a:pt x="3051" y="517"/>
                  </a:lnTo>
                  <a:lnTo>
                    <a:pt x="3120" y="445"/>
                  </a:lnTo>
                  <a:lnTo>
                    <a:pt x="3190" y="374"/>
                  </a:lnTo>
                  <a:lnTo>
                    <a:pt x="3321" y="236"/>
                  </a:lnTo>
                  <a:lnTo>
                    <a:pt x="3432" y="119"/>
                  </a:lnTo>
                  <a:lnTo>
                    <a:pt x="3508" y="37"/>
                  </a:lnTo>
                  <a:lnTo>
                    <a:pt x="3537" y="6"/>
                  </a:lnTo>
                  <a:lnTo>
                    <a:pt x="3566" y="33"/>
                  </a:lnTo>
                  <a:close/>
                  <a:moveTo>
                    <a:pt x="2720" y="821"/>
                  </a:moveTo>
                  <a:lnTo>
                    <a:pt x="2722" y="820"/>
                  </a:lnTo>
                  <a:lnTo>
                    <a:pt x="2720" y="821"/>
                  </a:lnTo>
                  <a:lnTo>
                    <a:pt x="2731" y="838"/>
                  </a:lnTo>
                  <a:lnTo>
                    <a:pt x="2720" y="821"/>
                  </a:lnTo>
                  <a:close/>
                  <a:moveTo>
                    <a:pt x="2741" y="855"/>
                  </a:moveTo>
                  <a:lnTo>
                    <a:pt x="2741" y="855"/>
                  </a:lnTo>
                  <a:lnTo>
                    <a:pt x="2719" y="821"/>
                  </a:lnTo>
                  <a:lnTo>
                    <a:pt x="2720" y="821"/>
                  </a:lnTo>
                  <a:lnTo>
                    <a:pt x="2741" y="855"/>
                  </a:lnTo>
                  <a:close/>
                  <a:moveTo>
                    <a:pt x="2719" y="821"/>
                  </a:moveTo>
                  <a:lnTo>
                    <a:pt x="2737" y="809"/>
                  </a:lnTo>
                  <a:lnTo>
                    <a:pt x="2719" y="821"/>
                  </a:lnTo>
                  <a:lnTo>
                    <a:pt x="2731" y="838"/>
                  </a:lnTo>
                  <a:lnTo>
                    <a:pt x="2719" y="821"/>
                  </a:lnTo>
                  <a:close/>
                  <a:moveTo>
                    <a:pt x="2741" y="855"/>
                  </a:moveTo>
                  <a:lnTo>
                    <a:pt x="2715" y="871"/>
                  </a:lnTo>
                  <a:lnTo>
                    <a:pt x="2676" y="895"/>
                  </a:lnTo>
                  <a:lnTo>
                    <a:pt x="2627" y="925"/>
                  </a:lnTo>
                  <a:lnTo>
                    <a:pt x="2568" y="959"/>
                  </a:lnTo>
                  <a:lnTo>
                    <a:pt x="2500" y="999"/>
                  </a:lnTo>
                  <a:lnTo>
                    <a:pt x="2425" y="1041"/>
                  </a:lnTo>
                  <a:lnTo>
                    <a:pt x="2342" y="1089"/>
                  </a:lnTo>
                  <a:lnTo>
                    <a:pt x="2252" y="1140"/>
                  </a:lnTo>
                  <a:lnTo>
                    <a:pt x="2233" y="1106"/>
                  </a:lnTo>
                  <a:lnTo>
                    <a:pt x="2321" y="1055"/>
                  </a:lnTo>
                  <a:lnTo>
                    <a:pt x="2405" y="1007"/>
                  </a:lnTo>
                  <a:lnTo>
                    <a:pt x="2481" y="964"/>
                  </a:lnTo>
                  <a:lnTo>
                    <a:pt x="2547" y="925"/>
                  </a:lnTo>
                  <a:lnTo>
                    <a:pt x="2607" y="890"/>
                  </a:lnTo>
                  <a:lnTo>
                    <a:pt x="2656" y="861"/>
                  </a:lnTo>
                  <a:lnTo>
                    <a:pt x="2694" y="838"/>
                  </a:lnTo>
                  <a:lnTo>
                    <a:pt x="2719" y="821"/>
                  </a:lnTo>
                  <a:lnTo>
                    <a:pt x="2741" y="855"/>
                  </a:lnTo>
                  <a:close/>
                  <a:moveTo>
                    <a:pt x="2252" y="1140"/>
                  </a:moveTo>
                  <a:lnTo>
                    <a:pt x="2152" y="1199"/>
                  </a:lnTo>
                  <a:lnTo>
                    <a:pt x="2048" y="1258"/>
                  </a:lnTo>
                  <a:lnTo>
                    <a:pt x="1939" y="1321"/>
                  </a:lnTo>
                  <a:lnTo>
                    <a:pt x="1827" y="1384"/>
                  </a:lnTo>
                  <a:lnTo>
                    <a:pt x="1717" y="1450"/>
                  </a:lnTo>
                  <a:lnTo>
                    <a:pt x="1605" y="1515"/>
                  </a:lnTo>
                  <a:lnTo>
                    <a:pt x="1494" y="1579"/>
                  </a:lnTo>
                  <a:lnTo>
                    <a:pt x="1387" y="1644"/>
                  </a:lnTo>
                  <a:lnTo>
                    <a:pt x="1282" y="1706"/>
                  </a:lnTo>
                  <a:lnTo>
                    <a:pt x="1183" y="1766"/>
                  </a:lnTo>
                  <a:lnTo>
                    <a:pt x="1089" y="1823"/>
                  </a:lnTo>
                  <a:lnTo>
                    <a:pt x="1004" y="1878"/>
                  </a:lnTo>
                  <a:lnTo>
                    <a:pt x="926" y="1928"/>
                  </a:lnTo>
                  <a:lnTo>
                    <a:pt x="859" y="1975"/>
                  </a:lnTo>
                  <a:lnTo>
                    <a:pt x="829" y="1995"/>
                  </a:lnTo>
                  <a:lnTo>
                    <a:pt x="801" y="2015"/>
                  </a:lnTo>
                  <a:lnTo>
                    <a:pt x="778" y="2033"/>
                  </a:lnTo>
                  <a:lnTo>
                    <a:pt x="756" y="2050"/>
                  </a:lnTo>
                  <a:lnTo>
                    <a:pt x="731" y="2019"/>
                  </a:lnTo>
                  <a:lnTo>
                    <a:pt x="753" y="2002"/>
                  </a:lnTo>
                  <a:lnTo>
                    <a:pt x="776" y="1983"/>
                  </a:lnTo>
                  <a:lnTo>
                    <a:pt x="804" y="1964"/>
                  </a:lnTo>
                  <a:lnTo>
                    <a:pt x="835" y="1943"/>
                  </a:lnTo>
                  <a:lnTo>
                    <a:pt x="903" y="1896"/>
                  </a:lnTo>
                  <a:lnTo>
                    <a:pt x="981" y="1846"/>
                  </a:lnTo>
                  <a:lnTo>
                    <a:pt x="1067" y="1791"/>
                  </a:lnTo>
                  <a:lnTo>
                    <a:pt x="1161" y="1733"/>
                  </a:lnTo>
                  <a:lnTo>
                    <a:pt x="1260" y="1672"/>
                  </a:lnTo>
                  <a:lnTo>
                    <a:pt x="1364" y="1610"/>
                  </a:lnTo>
                  <a:lnTo>
                    <a:pt x="1473" y="1546"/>
                  </a:lnTo>
                  <a:lnTo>
                    <a:pt x="1583" y="1481"/>
                  </a:lnTo>
                  <a:lnTo>
                    <a:pt x="1695" y="1415"/>
                  </a:lnTo>
                  <a:lnTo>
                    <a:pt x="1807" y="1351"/>
                  </a:lnTo>
                  <a:lnTo>
                    <a:pt x="1918" y="1287"/>
                  </a:lnTo>
                  <a:lnTo>
                    <a:pt x="2027" y="1224"/>
                  </a:lnTo>
                  <a:lnTo>
                    <a:pt x="2132" y="1163"/>
                  </a:lnTo>
                  <a:lnTo>
                    <a:pt x="2233" y="1106"/>
                  </a:lnTo>
                  <a:lnTo>
                    <a:pt x="2252" y="1140"/>
                  </a:lnTo>
                  <a:close/>
                  <a:moveTo>
                    <a:pt x="756" y="2050"/>
                  </a:moveTo>
                  <a:lnTo>
                    <a:pt x="754" y="2051"/>
                  </a:lnTo>
                  <a:lnTo>
                    <a:pt x="756" y="2050"/>
                  </a:lnTo>
                  <a:lnTo>
                    <a:pt x="744" y="2034"/>
                  </a:lnTo>
                  <a:lnTo>
                    <a:pt x="756" y="2050"/>
                  </a:lnTo>
                  <a:close/>
                  <a:moveTo>
                    <a:pt x="756" y="2050"/>
                  </a:moveTo>
                  <a:lnTo>
                    <a:pt x="726" y="2072"/>
                  </a:lnTo>
                  <a:lnTo>
                    <a:pt x="697" y="2095"/>
                  </a:lnTo>
                  <a:lnTo>
                    <a:pt x="666" y="2115"/>
                  </a:lnTo>
                  <a:lnTo>
                    <a:pt x="635" y="2135"/>
                  </a:lnTo>
                  <a:lnTo>
                    <a:pt x="604" y="2154"/>
                  </a:lnTo>
                  <a:lnTo>
                    <a:pt x="573" y="2171"/>
                  </a:lnTo>
                  <a:lnTo>
                    <a:pt x="542" y="2188"/>
                  </a:lnTo>
                  <a:lnTo>
                    <a:pt x="510" y="2203"/>
                  </a:lnTo>
                  <a:lnTo>
                    <a:pt x="479" y="2217"/>
                  </a:lnTo>
                  <a:lnTo>
                    <a:pt x="448" y="2231"/>
                  </a:lnTo>
                  <a:lnTo>
                    <a:pt x="417" y="2244"/>
                  </a:lnTo>
                  <a:lnTo>
                    <a:pt x="387" y="2256"/>
                  </a:lnTo>
                  <a:lnTo>
                    <a:pt x="329" y="2276"/>
                  </a:lnTo>
                  <a:lnTo>
                    <a:pt x="273" y="2294"/>
                  </a:lnTo>
                  <a:lnTo>
                    <a:pt x="221" y="2308"/>
                  </a:lnTo>
                  <a:lnTo>
                    <a:pt x="173" y="2320"/>
                  </a:lnTo>
                  <a:lnTo>
                    <a:pt x="130" y="2329"/>
                  </a:lnTo>
                  <a:lnTo>
                    <a:pt x="94" y="2336"/>
                  </a:lnTo>
                  <a:lnTo>
                    <a:pt x="42" y="2345"/>
                  </a:lnTo>
                  <a:lnTo>
                    <a:pt x="23" y="2347"/>
                  </a:lnTo>
                  <a:lnTo>
                    <a:pt x="18" y="2307"/>
                  </a:lnTo>
                  <a:lnTo>
                    <a:pt x="37" y="2304"/>
                  </a:lnTo>
                  <a:lnTo>
                    <a:pt x="87" y="2296"/>
                  </a:lnTo>
                  <a:lnTo>
                    <a:pt x="123" y="2290"/>
                  </a:lnTo>
                  <a:lnTo>
                    <a:pt x="165" y="2281"/>
                  </a:lnTo>
                  <a:lnTo>
                    <a:pt x="211" y="2270"/>
                  </a:lnTo>
                  <a:lnTo>
                    <a:pt x="261" y="2256"/>
                  </a:lnTo>
                  <a:lnTo>
                    <a:pt x="316" y="2238"/>
                  </a:lnTo>
                  <a:lnTo>
                    <a:pt x="373" y="2219"/>
                  </a:lnTo>
                  <a:lnTo>
                    <a:pt x="402" y="2207"/>
                  </a:lnTo>
                  <a:lnTo>
                    <a:pt x="431" y="2195"/>
                  </a:lnTo>
                  <a:lnTo>
                    <a:pt x="462" y="2182"/>
                  </a:lnTo>
                  <a:lnTo>
                    <a:pt x="492" y="2167"/>
                  </a:lnTo>
                  <a:lnTo>
                    <a:pt x="523" y="2153"/>
                  </a:lnTo>
                  <a:lnTo>
                    <a:pt x="553" y="2137"/>
                  </a:lnTo>
                  <a:lnTo>
                    <a:pt x="584" y="2120"/>
                  </a:lnTo>
                  <a:lnTo>
                    <a:pt x="613" y="2102"/>
                  </a:lnTo>
                  <a:lnTo>
                    <a:pt x="643" y="2083"/>
                  </a:lnTo>
                  <a:lnTo>
                    <a:pt x="673" y="2063"/>
                  </a:lnTo>
                  <a:lnTo>
                    <a:pt x="703" y="2041"/>
                  </a:lnTo>
                  <a:lnTo>
                    <a:pt x="731" y="2019"/>
                  </a:lnTo>
                  <a:lnTo>
                    <a:pt x="756" y="2050"/>
                  </a:lnTo>
                  <a:close/>
                  <a:moveTo>
                    <a:pt x="23" y="2347"/>
                  </a:moveTo>
                  <a:lnTo>
                    <a:pt x="18" y="2347"/>
                  </a:lnTo>
                  <a:lnTo>
                    <a:pt x="15" y="2346"/>
                  </a:lnTo>
                  <a:lnTo>
                    <a:pt x="11" y="2345"/>
                  </a:lnTo>
                  <a:lnTo>
                    <a:pt x="8" y="2342"/>
                  </a:lnTo>
                  <a:lnTo>
                    <a:pt x="5" y="2340"/>
                  </a:lnTo>
                  <a:lnTo>
                    <a:pt x="3" y="2336"/>
                  </a:lnTo>
                  <a:lnTo>
                    <a:pt x="2" y="2333"/>
                  </a:lnTo>
                  <a:lnTo>
                    <a:pt x="0" y="2329"/>
                  </a:lnTo>
                  <a:lnTo>
                    <a:pt x="0" y="2325"/>
                  </a:lnTo>
                  <a:lnTo>
                    <a:pt x="2" y="2321"/>
                  </a:lnTo>
                  <a:lnTo>
                    <a:pt x="3" y="2317"/>
                  </a:lnTo>
                  <a:lnTo>
                    <a:pt x="5" y="2314"/>
                  </a:lnTo>
                  <a:lnTo>
                    <a:pt x="8" y="2311"/>
                  </a:lnTo>
                  <a:lnTo>
                    <a:pt x="11" y="2309"/>
                  </a:lnTo>
                  <a:lnTo>
                    <a:pt x="15" y="2308"/>
                  </a:lnTo>
                  <a:lnTo>
                    <a:pt x="18" y="2307"/>
                  </a:lnTo>
                  <a:lnTo>
                    <a:pt x="23" y="2347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6" name="Freeform 19"/>
            <p:cNvSpPr>
              <a:spLocks noChangeAspect="1" noEditPoints="1"/>
            </p:cNvSpPr>
            <p:nvPr/>
          </p:nvSpPr>
          <p:spPr bwMode="auto">
            <a:xfrm>
              <a:off x="3753" y="3045"/>
              <a:ext cx="728" cy="516"/>
            </a:xfrm>
            <a:custGeom>
              <a:avLst/>
              <a:gdLst>
                <a:gd name="T0" fmla="*/ 0 w 4709"/>
                <a:gd name="T1" fmla="*/ 0 h 3334"/>
                <a:gd name="T2" fmla="*/ 0 w 4709"/>
                <a:gd name="T3" fmla="*/ 0 h 3334"/>
                <a:gd name="T4" fmla="*/ 0 w 4709"/>
                <a:gd name="T5" fmla="*/ 0 h 3334"/>
                <a:gd name="T6" fmla="*/ 0 w 4709"/>
                <a:gd name="T7" fmla="*/ 0 h 3334"/>
                <a:gd name="T8" fmla="*/ 0 w 4709"/>
                <a:gd name="T9" fmla="*/ 0 h 3334"/>
                <a:gd name="T10" fmla="*/ 0 w 4709"/>
                <a:gd name="T11" fmla="*/ 0 h 3334"/>
                <a:gd name="T12" fmla="*/ 0 w 4709"/>
                <a:gd name="T13" fmla="*/ 0 h 3334"/>
                <a:gd name="T14" fmla="*/ 0 w 4709"/>
                <a:gd name="T15" fmla="*/ 0 h 3334"/>
                <a:gd name="T16" fmla="*/ 0 w 4709"/>
                <a:gd name="T17" fmla="*/ 0 h 3334"/>
                <a:gd name="T18" fmla="*/ 0 w 4709"/>
                <a:gd name="T19" fmla="*/ 0 h 3334"/>
                <a:gd name="T20" fmla="*/ 0 w 4709"/>
                <a:gd name="T21" fmla="*/ 0 h 3334"/>
                <a:gd name="T22" fmla="*/ 0 w 4709"/>
                <a:gd name="T23" fmla="*/ 0 h 3334"/>
                <a:gd name="T24" fmla="*/ 0 w 4709"/>
                <a:gd name="T25" fmla="*/ 0 h 3334"/>
                <a:gd name="T26" fmla="*/ 0 w 4709"/>
                <a:gd name="T27" fmla="*/ 0 h 3334"/>
                <a:gd name="T28" fmla="*/ 0 w 4709"/>
                <a:gd name="T29" fmla="*/ 0 h 3334"/>
                <a:gd name="T30" fmla="*/ 0 w 4709"/>
                <a:gd name="T31" fmla="*/ 0 h 3334"/>
                <a:gd name="T32" fmla="*/ 0 w 4709"/>
                <a:gd name="T33" fmla="*/ 0 h 3334"/>
                <a:gd name="T34" fmla="*/ 0 w 4709"/>
                <a:gd name="T35" fmla="*/ 0 h 3334"/>
                <a:gd name="T36" fmla="*/ 0 w 4709"/>
                <a:gd name="T37" fmla="*/ 0 h 3334"/>
                <a:gd name="T38" fmla="*/ 0 w 4709"/>
                <a:gd name="T39" fmla="*/ 0 h 3334"/>
                <a:gd name="T40" fmla="*/ 0 w 4709"/>
                <a:gd name="T41" fmla="*/ 0 h 3334"/>
                <a:gd name="T42" fmla="*/ 0 w 4709"/>
                <a:gd name="T43" fmla="*/ 0 h 3334"/>
                <a:gd name="T44" fmla="*/ 0 w 4709"/>
                <a:gd name="T45" fmla="*/ 0 h 3334"/>
                <a:gd name="T46" fmla="*/ 0 w 4709"/>
                <a:gd name="T47" fmla="*/ 0 h 3334"/>
                <a:gd name="T48" fmla="*/ 0 w 4709"/>
                <a:gd name="T49" fmla="*/ 0 h 3334"/>
                <a:gd name="T50" fmla="*/ 0 w 4709"/>
                <a:gd name="T51" fmla="*/ 0 h 3334"/>
                <a:gd name="T52" fmla="*/ 0 w 4709"/>
                <a:gd name="T53" fmla="*/ 0 h 3334"/>
                <a:gd name="T54" fmla="*/ 0 w 4709"/>
                <a:gd name="T55" fmla="*/ 0 h 3334"/>
                <a:gd name="T56" fmla="*/ 0 w 4709"/>
                <a:gd name="T57" fmla="*/ 0 h 3334"/>
                <a:gd name="T58" fmla="*/ 0 w 4709"/>
                <a:gd name="T59" fmla="*/ 0 h 3334"/>
                <a:gd name="T60" fmla="*/ 0 w 4709"/>
                <a:gd name="T61" fmla="*/ 0 h 3334"/>
                <a:gd name="T62" fmla="*/ 0 w 4709"/>
                <a:gd name="T63" fmla="*/ 0 h 3334"/>
                <a:gd name="T64" fmla="*/ 0 w 4709"/>
                <a:gd name="T65" fmla="*/ 0 h 3334"/>
                <a:gd name="T66" fmla="*/ 0 w 4709"/>
                <a:gd name="T67" fmla="*/ 0 h 3334"/>
                <a:gd name="T68" fmla="*/ 0 w 4709"/>
                <a:gd name="T69" fmla="*/ 0 h 3334"/>
                <a:gd name="T70" fmla="*/ 0 w 4709"/>
                <a:gd name="T71" fmla="*/ 0 h 3334"/>
                <a:gd name="T72" fmla="*/ 0 w 4709"/>
                <a:gd name="T73" fmla="*/ 0 h 3334"/>
                <a:gd name="T74" fmla="*/ 0 w 4709"/>
                <a:gd name="T75" fmla="*/ 0 h 3334"/>
                <a:gd name="T76" fmla="*/ 0 w 4709"/>
                <a:gd name="T77" fmla="*/ 0 h 3334"/>
                <a:gd name="T78" fmla="*/ 0 w 4709"/>
                <a:gd name="T79" fmla="*/ 0 h 3334"/>
                <a:gd name="T80" fmla="*/ 0 w 4709"/>
                <a:gd name="T81" fmla="*/ 0 h 3334"/>
                <a:gd name="T82" fmla="*/ 0 w 4709"/>
                <a:gd name="T83" fmla="*/ 0 h 3334"/>
                <a:gd name="T84" fmla="*/ 0 w 4709"/>
                <a:gd name="T85" fmla="*/ 0 h 3334"/>
                <a:gd name="T86" fmla="*/ 0 w 4709"/>
                <a:gd name="T87" fmla="*/ 0 h 3334"/>
                <a:gd name="T88" fmla="*/ 0 w 4709"/>
                <a:gd name="T89" fmla="*/ 0 h 3334"/>
                <a:gd name="T90" fmla="*/ 0 w 4709"/>
                <a:gd name="T91" fmla="*/ 0 h 3334"/>
                <a:gd name="T92" fmla="*/ 0 w 4709"/>
                <a:gd name="T93" fmla="*/ 0 h 3334"/>
                <a:gd name="T94" fmla="*/ 0 w 4709"/>
                <a:gd name="T95" fmla="*/ 0 h 3334"/>
                <a:gd name="T96" fmla="*/ 0 w 4709"/>
                <a:gd name="T97" fmla="*/ 0 h 3334"/>
                <a:gd name="T98" fmla="*/ 0 w 4709"/>
                <a:gd name="T99" fmla="*/ 0 h 3334"/>
                <a:gd name="T100" fmla="*/ 0 w 4709"/>
                <a:gd name="T101" fmla="*/ 0 h 3334"/>
                <a:gd name="T102" fmla="*/ 0 w 4709"/>
                <a:gd name="T103" fmla="*/ 0 h 3334"/>
                <a:gd name="T104" fmla="*/ 0 w 4709"/>
                <a:gd name="T105" fmla="*/ 0 h 3334"/>
                <a:gd name="T106" fmla="*/ 0 w 4709"/>
                <a:gd name="T107" fmla="*/ 0 h 3334"/>
                <a:gd name="T108" fmla="*/ 0 w 4709"/>
                <a:gd name="T109" fmla="*/ 0 h 3334"/>
                <a:gd name="T110" fmla="*/ 0 w 4709"/>
                <a:gd name="T111" fmla="*/ 0 h 3334"/>
                <a:gd name="T112" fmla="*/ 0 w 4709"/>
                <a:gd name="T113" fmla="*/ 0 h 3334"/>
                <a:gd name="T114" fmla="*/ 0 w 4709"/>
                <a:gd name="T115" fmla="*/ 0 h 3334"/>
                <a:gd name="T116" fmla="*/ 0 w 4709"/>
                <a:gd name="T117" fmla="*/ 0 h 3334"/>
                <a:gd name="T118" fmla="*/ 0 w 4709"/>
                <a:gd name="T119" fmla="*/ 0 h 33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09"/>
                <a:gd name="T181" fmla="*/ 0 h 3334"/>
                <a:gd name="T182" fmla="*/ 4709 w 4709"/>
                <a:gd name="T183" fmla="*/ 3334 h 33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09" h="3334">
                  <a:moveTo>
                    <a:pt x="4674" y="7"/>
                  </a:moveTo>
                  <a:lnTo>
                    <a:pt x="4678" y="3"/>
                  </a:lnTo>
                  <a:lnTo>
                    <a:pt x="4681" y="2"/>
                  </a:lnTo>
                  <a:lnTo>
                    <a:pt x="4685" y="1"/>
                  </a:lnTo>
                  <a:lnTo>
                    <a:pt x="4688" y="0"/>
                  </a:lnTo>
                  <a:lnTo>
                    <a:pt x="4692" y="1"/>
                  </a:lnTo>
                  <a:lnTo>
                    <a:pt x="4697" y="2"/>
                  </a:lnTo>
                  <a:lnTo>
                    <a:pt x="4699" y="3"/>
                  </a:lnTo>
                  <a:lnTo>
                    <a:pt x="4703" y="6"/>
                  </a:lnTo>
                  <a:lnTo>
                    <a:pt x="4705" y="9"/>
                  </a:lnTo>
                  <a:lnTo>
                    <a:pt x="4707" y="13"/>
                  </a:lnTo>
                  <a:lnTo>
                    <a:pt x="4709" y="16"/>
                  </a:lnTo>
                  <a:lnTo>
                    <a:pt x="4709" y="20"/>
                  </a:lnTo>
                  <a:lnTo>
                    <a:pt x="4709" y="24"/>
                  </a:lnTo>
                  <a:lnTo>
                    <a:pt x="4707" y="27"/>
                  </a:lnTo>
                  <a:lnTo>
                    <a:pt x="4706" y="31"/>
                  </a:lnTo>
                  <a:lnTo>
                    <a:pt x="4704" y="34"/>
                  </a:lnTo>
                  <a:lnTo>
                    <a:pt x="4674" y="7"/>
                  </a:lnTo>
                  <a:close/>
                  <a:moveTo>
                    <a:pt x="4704" y="34"/>
                  </a:moveTo>
                  <a:lnTo>
                    <a:pt x="4691" y="47"/>
                  </a:lnTo>
                  <a:lnTo>
                    <a:pt x="4657" y="83"/>
                  </a:lnTo>
                  <a:lnTo>
                    <a:pt x="4604" y="138"/>
                  </a:lnTo>
                  <a:lnTo>
                    <a:pt x="4535" y="210"/>
                  </a:lnTo>
                  <a:lnTo>
                    <a:pt x="4450" y="297"/>
                  </a:lnTo>
                  <a:lnTo>
                    <a:pt x="4355" y="395"/>
                  </a:lnTo>
                  <a:lnTo>
                    <a:pt x="4252" y="501"/>
                  </a:lnTo>
                  <a:lnTo>
                    <a:pt x="4141" y="611"/>
                  </a:lnTo>
                  <a:lnTo>
                    <a:pt x="4027" y="725"/>
                  </a:lnTo>
                  <a:lnTo>
                    <a:pt x="3911" y="838"/>
                  </a:lnTo>
                  <a:lnTo>
                    <a:pt x="3797" y="947"/>
                  </a:lnTo>
                  <a:lnTo>
                    <a:pt x="3687" y="1051"/>
                  </a:lnTo>
                  <a:lnTo>
                    <a:pt x="3635" y="1100"/>
                  </a:lnTo>
                  <a:lnTo>
                    <a:pt x="3584" y="1145"/>
                  </a:lnTo>
                  <a:lnTo>
                    <a:pt x="3535" y="1188"/>
                  </a:lnTo>
                  <a:lnTo>
                    <a:pt x="3490" y="1227"/>
                  </a:lnTo>
                  <a:lnTo>
                    <a:pt x="3447" y="1263"/>
                  </a:lnTo>
                  <a:lnTo>
                    <a:pt x="3406" y="1295"/>
                  </a:lnTo>
                  <a:lnTo>
                    <a:pt x="3371" y="1321"/>
                  </a:lnTo>
                  <a:lnTo>
                    <a:pt x="3339" y="1344"/>
                  </a:lnTo>
                  <a:lnTo>
                    <a:pt x="3317" y="1310"/>
                  </a:lnTo>
                  <a:lnTo>
                    <a:pt x="3349" y="1288"/>
                  </a:lnTo>
                  <a:lnTo>
                    <a:pt x="3385" y="1261"/>
                  </a:lnTo>
                  <a:lnTo>
                    <a:pt x="3424" y="1230"/>
                  </a:lnTo>
                  <a:lnTo>
                    <a:pt x="3466" y="1195"/>
                  </a:lnTo>
                  <a:lnTo>
                    <a:pt x="3512" y="1155"/>
                  </a:lnTo>
                  <a:lnTo>
                    <a:pt x="3560" y="1113"/>
                  </a:lnTo>
                  <a:lnTo>
                    <a:pt x="3610" y="1067"/>
                  </a:lnTo>
                  <a:lnTo>
                    <a:pt x="3662" y="1020"/>
                  </a:lnTo>
                  <a:lnTo>
                    <a:pt x="3772" y="916"/>
                  </a:lnTo>
                  <a:lnTo>
                    <a:pt x="3886" y="808"/>
                  </a:lnTo>
                  <a:lnTo>
                    <a:pt x="4000" y="695"/>
                  </a:lnTo>
                  <a:lnTo>
                    <a:pt x="4113" y="582"/>
                  </a:lnTo>
                  <a:lnTo>
                    <a:pt x="4224" y="471"/>
                  </a:lnTo>
                  <a:lnTo>
                    <a:pt x="4328" y="366"/>
                  </a:lnTo>
                  <a:lnTo>
                    <a:pt x="4423" y="269"/>
                  </a:lnTo>
                  <a:lnTo>
                    <a:pt x="4506" y="183"/>
                  </a:lnTo>
                  <a:lnTo>
                    <a:pt x="4575" y="110"/>
                  </a:lnTo>
                  <a:lnTo>
                    <a:pt x="4629" y="54"/>
                  </a:lnTo>
                  <a:lnTo>
                    <a:pt x="4662" y="20"/>
                  </a:lnTo>
                  <a:lnTo>
                    <a:pt x="4674" y="7"/>
                  </a:lnTo>
                  <a:lnTo>
                    <a:pt x="4704" y="34"/>
                  </a:lnTo>
                  <a:close/>
                  <a:moveTo>
                    <a:pt x="3317" y="1310"/>
                  </a:moveTo>
                  <a:lnTo>
                    <a:pt x="3312" y="1313"/>
                  </a:lnTo>
                  <a:lnTo>
                    <a:pt x="3317" y="1310"/>
                  </a:lnTo>
                  <a:lnTo>
                    <a:pt x="3328" y="1327"/>
                  </a:lnTo>
                  <a:lnTo>
                    <a:pt x="3317" y="1310"/>
                  </a:lnTo>
                  <a:close/>
                  <a:moveTo>
                    <a:pt x="3339" y="1344"/>
                  </a:moveTo>
                  <a:lnTo>
                    <a:pt x="3339" y="1344"/>
                  </a:lnTo>
                  <a:lnTo>
                    <a:pt x="3316" y="1310"/>
                  </a:lnTo>
                  <a:lnTo>
                    <a:pt x="3317" y="1310"/>
                  </a:lnTo>
                  <a:lnTo>
                    <a:pt x="3339" y="1344"/>
                  </a:lnTo>
                  <a:close/>
                  <a:moveTo>
                    <a:pt x="3339" y="1344"/>
                  </a:moveTo>
                  <a:lnTo>
                    <a:pt x="3342" y="1341"/>
                  </a:lnTo>
                  <a:lnTo>
                    <a:pt x="3339" y="1344"/>
                  </a:lnTo>
                  <a:lnTo>
                    <a:pt x="3328" y="1327"/>
                  </a:lnTo>
                  <a:lnTo>
                    <a:pt x="3339" y="1344"/>
                  </a:lnTo>
                  <a:close/>
                  <a:moveTo>
                    <a:pt x="3339" y="1344"/>
                  </a:moveTo>
                  <a:lnTo>
                    <a:pt x="3299" y="1368"/>
                  </a:lnTo>
                  <a:lnTo>
                    <a:pt x="3254" y="1397"/>
                  </a:lnTo>
                  <a:lnTo>
                    <a:pt x="3201" y="1430"/>
                  </a:lnTo>
                  <a:lnTo>
                    <a:pt x="3141" y="1466"/>
                  </a:lnTo>
                  <a:lnTo>
                    <a:pt x="3077" y="1507"/>
                  </a:lnTo>
                  <a:lnTo>
                    <a:pt x="3007" y="1549"/>
                  </a:lnTo>
                  <a:lnTo>
                    <a:pt x="2933" y="1595"/>
                  </a:lnTo>
                  <a:lnTo>
                    <a:pt x="2855" y="1641"/>
                  </a:lnTo>
                  <a:lnTo>
                    <a:pt x="2834" y="1608"/>
                  </a:lnTo>
                  <a:lnTo>
                    <a:pt x="2913" y="1560"/>
                  </a:lnTo>
                  <a:lnTo>
                    <a:pt x="2986" y="1515"/>
                  </a:lnTo>
                  <a:lnTo>
                    <a:pt x="3055" y="1472"/>
                  </a:lnTo>
                  <a:lnTo>
                    <a:pt x="3121" y="1433"/>
                  </a:lnTo>
                  <a:lnTo>
                    <a:pt x="3179" y="1396"/>
                  </a:lnTo>
                  <a:lnTo>
                    <a:pt x="3233" y="1364"/>
                  </a:lnTo>
                  <a:lnTo>
                    <a:pt x="3278" y="1334"/>
                  </a:lnTo>
                  <a:lnTo>
                    <a:pt x="3317" y="1310"/>
                  </a:lnTo>
                  <a:lnTo>
                    <a:pt x="3339" y="1344"/>
                  </a:lnTo>
                  <a:close/>
                  <a:moveTo>
                    <a:pt x="2855" y="1641"/>
                  </a:moveTo>
                  <a:lnTo>
                    <a:pt x="2754" y="1703"/>
                  </a:lnTo>
                  <a:lnTo>
                    <a:pt x="2651" y="1766"/>
                  </a:lnTo>
                  <a:lnTo>
                    <a:pt x="2545" y="1832"/>
                  </a:lnTo>
                  <a:lnTo>
                    <a:pt x="2438" y="1897"/>
                  </a:lnTo>
                  <a:lnTo>
                    <a:pt x="2332" y="1962"/>
                  </a:lnTo>
                  <a:lnTo>
                    <a:pt x="2226" y="2028"/>
                  </a:lnTo>
                  <a:lnTo>
                    <a:pt x="2123" y="2092"/>
                  </a:lnTo>
                  <a:lnTo>
                    <a:pt x="2025" y="2154"/>
                  </a:lnTo>
                  <a:lnTo>
                    <a:pt x="1931" y="2215"/>
                  </a:lnTo>
                  <a:lnTo>
                    <a:pt x="1844" y="2271"/>
                  </a:lnTo>
                  <a:lnTo>
                    <a:pt x="1764" y="2324"/>
                  </a:lnTo>
                  <a:lnTo>
                    <a:pt x="1693" y="2373"/>
                  </a:lnTo>
                  <a:lnTo>
                    <a:pt x="1632" y="2416"/>
                  </a:lnTo>
                  <a:lnTo>
                    <a:pt x="1582" y="2453"/>
                  </a:lnTo>
                  <a:lnTo>
                    <a:pt x="1562" y="2469"/>
                  </a:lnTo>
                  <a:lnTo>
                    <a:pt x="1545" y="2484"/>
                  </a:lnTo>
                  <a:lnTo>
                    <a:pt x="1532" y="2497"/>
                  </a:lnTo>
                  <a:lnTo>
                    <a:pt x="1521" y="2508"/>
                  </a:lnTo>
                  <a:lnTo>
                    <a:pt x="1490" y="2483"/>
                  </a:lnTo>
                  <a:lnTo>
                    <a:pt x="1501" y="2471"/>
                  </a:lnTo>
                  <a:lnTo>
                    <a:pt x="1515" y="2458"/>
                  </a:lnTo>
                  <a:lnTo>
                    <a:pt x="1532" y="2443"/>
                  </a:lnTo>
                  <a:lnTo>
                    <a:pt x="1553" y="2425"/>
                  </a:lnTo>
                  <a:lnTo>
                    <a:pt x="1603" y="2387"/>
                  </a:lnTo>
                  <a:lnTo>
                    <a:pt x="1665" y="2343"/>
                  </a:lnTo>
                  <a:lnTo>
                    <a:pt x="1737" y="2295"/>
                  </a:lnTo>
                  <a:lnTo>
                    <a:pt x="1818" y="2241"/>
                  </a:lnTo>
                  <a:lnTo>
                    <a:pt x="1906" y="2184"/>
                  </a:lnTo>
                  <a:lnTo>
                    <a:pt x="2000" y="2123"/>
                  </a:lnTo>
                  <a:lnTo>
                    <a:pt x="2098" y="2060"/>
                  </a:lnTo>
                  <a:lnTo>
                    <a:pt x="2202" y="1996"/>
                  </a:lnTo>
                  <a:lnTo>
                    <a:pt x="2308" y="1930"/>
                  </a:lnTo>
                  <a:lnTo>
                    <a:pt x="2415" y="1864"/>
                  </a:lnTo>
                  <a:lnTo>
                    <a:pt x="2522" y="1798"/>
                  </a:lnTo>
                  <a:lnTo>
                    <a:pt x="2629" y="1733"/>
                  </a:lnTo>
                  <a:lnTo>
                    <a:pt x="2734" y="1668"/>
                  </a:lnTo>
                  <a:lnTo>
                    <a:pt x="2834" y="1608"/>
                  </a:lnTo>
                  <a:lnTo>
                    <a:pt x="2855" y="1641"/>
                  </a:lnTo>
                  <a:close/>
                  <a:moveTo>
                    <a:pt x="1521" y="2508"/>
                  </a:moveTo>
                  <a:lnTo>
                    <a:pt x="1520" y="2510"/>
                  </a:lnTo>
                  <a:lnTo>
                    <a:pt x="1521" y="2508"/>
                  </a:lnTo>
                  <a:lnTo>
                    <a:pt x="1506" y="2496"/>
                  </a:lnTo>
                  <a:lnTo>
                    <a:pt x="1521" y="2508"/>
                  </a:lnTo>
                  <a:close/>
                  <a:moveTo>
                    <a:pt x="1521" y="2508"/>
                  </a:moveTo>
                  <a:lnTo>
                    <a:pt x="1521" y="2508"/>
                  </a:lnTo>
                  <a:lnTo>
                    <a:pt x="1490" y="2483"/>
                  </a:lnTo>
                  <a:lnTo>
                    <a:pt x="1521" y="2508"/>
                  </a:lnTo>
                  <a:close/>
                  <a:moveTo>
                    <a:pt x="1490" y="2483"/>
                  </a:moveTo>
                  <a:lnTo>
                    <a:pt x="1493" y="2480"/>
                  </a:lnTo>
                  <a:lnTo>
                    <a:pt x="1490" y="2483"/>
                  </a:lnTo>
                  <a:lnTo>
                    <a:pt x="1506" y="2496"/>
                  </a:lnTo>
                  <a:lnTo>
                    <a:pt x="1490" y="2483"/>
                  </a:lnTo>
                  <a:close/>
                  <a:moveTo>
                    <a:pt x="1521" y="2508"/>
                  </a:moveTo>
                  <a:lnTo>
                    <a:pt x="1513" y="2517"/>
                  </a:lnTo>
                  <a:lnTo>
                    <a:pt x="1503" y="2527"/>
                  </a:lnTo>
                  <a:lnTo>
                    <a:pt x="1490" y="2537"/>
                  </a:lnTo>
                  <a:lnTo>
                    <a:pt x="1477" y="2549"/>
                  </a:lnTo>
                  <a:lnTo>
                    <a:pt x="1443" y="2574"/>
                  </a:lnTo>
                  <a:lnTo>
                    <a:pt x="1402" y="2603"/>
                  </a:lnTo>
                  <a:lnTo>
                    <a:pt x="1380" y="2569"/>
                  </a:lnTo>
                  <a:lnTo>
                    <a:pt x="1419" y="2543"/>
                  </a:lnTo>
                  <a:lnTo>
                    <a:pt x="1450" y="2519"/>
                  </a:lnTo>
                  <a:lnTo>
                    <a:pt x="1463" y="2509"/>
                  </a:lnTo>
                  <a:lnTo>
                    <a:pt x="1475" y="2499"/>
                  </a:lnTo>
                  <a:lnTo>
                    <a:pt x="1483" y="2491"/>
                  </a:lnTo>
                  <a:lnTo>
                    <a:pt x="1490" y="2483"/>
                  </a:lnTo>
                  <a:lnTo>
                    <a:pt x="1521" y="2508"/>
                  </a:lnTo>
                  <a:close/>
                  <a:moveTo>
                    <a:pt x="1402" y="2603"/>
                  </a:moveTo>
                  <a:lnTo>
                    <a:pt x="1381" y="2617"/>
                  </a:lnTo>
                  <a:lnTo>
                    <a:pt x="1357" y="2633"/>
                  </a:lnTo>
                  <a:lnTo>
                    <a:pt x="1332" y="2649"/>
                  </a:lnTo>
                  <a:lnTo>
                    <a:pt x="1306" y="2665"/>
                  </a:lnTo>
                  <a:lnTo>
                    <a:pt x="1278" y="2683"/>
                  </a:lnTo>
                  <a:lnTo>
                    <a:pt x="1250" y="2699"/>
                  </a:lnTo>
                  <a:lnTo>
                    <a:pt x="1220" y="2717"/>
                  </a:lnTo>
                  <a:lnTo>
                    <a:pt x="1189" y="2736"/>
                  </a:lnTo>
                  <a:lnTo>
                    <a:pt x="1169" y="2702"/>
                  </a:lnTo>
                  <a:lnTo>
                    <a:pt x="1199" y="2684"/>
                  </a:lnTo>
                  <a:lnTo>
                    <a:pt x="1228" y="2666"/>
                  </a:lnTo>
                  <a:lnTo>
                    <a:pt x="1257" y="2648"/>
                  </a:lnTo>
                  <a:lnTo>
                    <a:pt x="1283" y="2631"/>
                  </a:lnTo>
                  <a:lnTo>
                    <a:pt x="1309" y="2616"/>
                  </a:lnTo>
                  <a:lnTo>
                    <a:pt x="1334" y="2599"/>
                  </a:lnTo>
                  <a:lnTo>
                    <a:pt x="1358" y="2585"/>
                  </a:lnTo>
                  <a:lnTo>
                    <a:pt x="1380" y="2569"/>
                  </a:lnTo>
                  <a:lnTo>
                    <a:pt x="1402" y="2603"/>
                  </a:lnTo>
                  <a:close/>
                  <a:moveTo>
                    <a:pt x="1189" y="2736"/>
                  </a:moveTo>
                  <a:lnTo>
                    <a:pt x="1106" y="2784"/>
                  </a:lnTo>
                  <a:lnTo>
                    <a:pt x="1018" y="2834"/>
                  </a:lnTo>
                  <a:lnTo>
                    <a:pt x="926" y="2884"/>
                  </a:lnTo>
                  <a:lnTo>
                    <a:pt x="833" y="2935"/>
                  </a:lnTo>
                  <a:lnTo>
                    <a:pt x="739" y="2986"/>
                  </a:lnTo>
                  <a:lnTo>
                    <a:pt x="645" y="3035"/>
                  </a:lnTo>
                  <a:lnTo>
                    <a:pt x="552" y="3084"/>
                  </a:lnTo>
                  <a:lnTo>
                    <a:pt x="463" y="3129"/>
                  </a:lnTo>
                  <a:lnTo>
                    <a:pt x="379" y="3172"/>
                  </a:lnTo>
                  <a:lnTo>
                    <a:pt x="300" y="3211"/>
                  </a:lnTo>
                  <a:lnTo>
                    <a:pt x="227" y="3246"/>
                  </a:lnTo>
                  <a:lnTo>
                    <a:pt x="164" y="3275"/>
                  </a:lnTo>
                  <a:lnTo>
                    <a:pt x="111" y="3300"/>
                  </a:lnTo>
                  <a:lnTo>
                    <a:pt x="68" y="3318"/>
                  </a:lnTo>
                  <a:lnTo>
                    <a:pt x="50" y="3324"/>
                  </a:lnTo>
                  <a:lnTo>
                    <a:pt x="37" y="3330"/>
                  </a:lnTo>
                  <a:lnTo>
                    <a:pt x="26" y="3332"/>
                  </a:lnTo>
                  <a:lnTo>
                    <a:pt x="19" y="3334"/>
                  </a:lnTo>
                  <a:lnTo>
                    <a:pt x="19" y="3293"/>
                  </a:lnTo>
                  <a:lnTo>
                    <a:pt x="26" y="3292"/>
                  </a:lnTo>
                  <a:lnTo>
                    <a:pt x="36" y="3290"/>
                  </a:lnTo>
                  <a:lnTo>
                    <a:pt x="49" y="3285"/>
                  </a:lnTo>
                  <a:lnTo>
                    <a:pt x="66" y="3278"/>
                  </a:lnTo>
                  <a:lnTo>
                    <a:pt x="107" y="3260"/>
                  </a:lnTo>
                  <a:lnTo>
                    <a:pt x="160" y="3236"/>
                  </a:lnTo>
                  <a:lnTo>
                    <a:pt x="223" y="3206"/>
                  </a:lnTo>
                  <a:lnTo>
                    <a:pt x="293" y="3172"/>
                  </a:lnTo>
                  <a:lnTo>
                    <a:pt x="370" y="3132"/>
                  </a:lnTo>
                  <a:lnTo>
                    <a:pt x="454" y="3091"/>
                  </a:lnTo>
                  <a:lnTo>
                    <a:pt x="542" y="3046"/>
                  </a:lnTo>
                  <a:lnTo>
                    <a:pt x="632" y="2998"/>
                  </a:lnTo>
                  <a:lnTo>
                    <a:pt x="724" y="2949"/>
                  </a:lnTo>
                  <a:lnTo>
                    <a:pt x="818" y="2899"/>
                  </a:lnTo>
                  <a:lnTo>
                    <a:pt x="909" y="2848"/>
                  </a:lnTo>
                  <a:lnTo>
                    <a:pt x="1000" y="2798"/>
                  </a:lnTo>
                  <a:lnTo>
                    <a:pt x="1087" y="2749"/>
                  </a:lnTo>
                  <a:lnTo>
                    <a:pt x="1169" y="2702"/>
                  </a:lnTo>
                  <a:lnTo>
                    <a:pt x="1189" y="2736"/>
                  </a:lnTo>
                  <a:close/>
                  <a:moveTo>
                    <a:pt x="19" y="3334"/>
                  </a:moveTo>
                  <a:lnTo>
                    <a:pt x="16" y="3332"/>
                  </a:lnTo>
                  <a:lnTo>
                    <a:pt x="12" y="3331"/>
                  </a:lnTo>
                  <a:lnTo>
                    <a:pt x="8" y="3330"/>
                  </a:lnTo>
                  <a:lnTo>
                    <a:pt x="6" y="3328"/>
                  </a:lnTo>
                  <a:lnTo>
                    <a:pt x="4" y="3324"/>
                  </a:lnTo>
                  <a:lnTo>
                    <a:pt x="1" y="3322"/>
                  </a:lnTo>
                  <a:lnTo>
                    <a:pt x="0" y="3317"/>
                  </a:lnTo>
                  <a:lnTo>
                    <a:pt x="0" y="3313"/>
                  </a:lnTo>
                  <a:lnTo>
                    <a:pt x="0" y="3310"/>
                  </a:lnTo>
                  <a:lnTo>
                    <a:pt x="1" y="3305"/>
                  </a:lnTo>
                  <a:lnTo>
                    <a:pt x="4" y="3303"/>
                  </a:lnTo>
                  <a:lnTo>
                    <a:pt x="6" y="3299"/>
                  </a:lnTo>
                  <a:lnTo>
                    <a:pt x="8" y="3297"/>
                  </a:lnTo>
                  <a:lnTo>
                    <a:pt x="12" y="3296"/>
                  </a:lnTo>
                  <a:lnTo>
                    <a:pt x="16" y="3294"/>
                  </a:lnTo>
                  <a:lnTo>
                    <a:pt x="19" y="3293"/>
                  </a:lnTo>
                  <a:lnTo>
                    <a:pt x="19" y="3334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7" name="Freeform 20"/>
            <p:cNvSpPr>
              <a:spLocks noChangeAspect="1" noEditPoints="1"/>
            </p:cNvSpPr>
            <p:nvPr/>
          </p:nvSpPr>
          <p:spPr bwMode="auto">
            <a:xfrm>
              <a:off x="3653" y="2737"/>
              <a:ext cx="889" cy="723"/>
            </a:xfrm>
            <a:custGeom>
              <a:avLst/>
              <a:gdLst>
                <a:gd name="T0" fmla="*/ 0 w 5740"/>
                <a:gd name="T1" fmla="*/ 0 h 4669"/>
                <a:gd name="T2" fmla="*/ 0 w 5740"/>
                <a:gd name="T3" fmla="*/ 0 h 4669"/>
                <a:gd name="T4" fmla="*/ 0 w 5740"/>
                <a:gd name="T5" fmla="*/ 0 h 4669"/>
                <a:gd name="T6" fmla="*/ 0 w 5740"/>
                <a:gd name="T7" fmla="*/ 0 h 4669"/>
                <a:gd name="T8" fmla="*/ 0 w 5740"/>
                <a:gd name="T9" fmla="*/ 0 h 4669"/>
                <a:gd name="T10" fmla="*/ 0 w 5740"/>
                <a:gd name="T11" fmla="*/ 0 h 4669"/>
                <a:gd name="T12" fmla="*/ 0 w 5740"/>
                <a:gd name="T13" fmla="*/ 0 h 4669"/>
                <a:gd name="T14" fmla="*/ 0 w 5740"/>
                <a:gd name="T15" fmla="*/ 0 h 4669"/>
                <a:gd name="T16" fmla="*/ 0 w 5740"/>
                <a:gd name="T17" fmla="*/ 0 h 4669"/>
                <a:gd name="T18" fmla="*/ 0 w 5740"/>
                <a:gd name="T19" fmla="*/ 0 h 4669"/>
                <a:gd name="T20" fmla="*/ 0 w 5740"/>
                <a:gd name="T21" fmla="*/ 0 h 4669"/>
                <a:gd name="T22" fmla="*/ 0 w 5740"/>
                <a:gd name="T23" fmla="*/ 0 h 4669"/>
                <a:gd name="T24" fmla="*/ 0 w 5740"/>
                <a:gd name="T25" fmla="*/ 0 h 4669"/>
                <a:gd name="T26" fmla="*/ 0 w 5740"/>
                <a:gd name="T27" fmla="*/ 0 h 4669"/>
                <a:gd name="T28" fmla="*/ 0 w 5740"/>
                <a:gd name="T29" fmla="*/ 0 h 4669"/>
                <a:gd name="T30" fmla="*/ 0 w 5740"/>
                <a:gd name="T31" fmla="*/ 0 h 4669"/>
                <a:gd name="T32" fmla="*/ 0 w 5740"/>
                <a:gd name="T33" fmla="*/ 0 h 4669"/>
                <a:gd name="T34" fmla="*/ 0 w 5740"/>
                <a:gd name="T35" fmla="*/ 0 h 4669"/>
                <a:gd name="T36" fmla="*/ 0 w 5740"/>
                <a:gd name="T37" fmla="*/ 0 h 4669"/>
                <a:gd name="T38" fmla="*/ 0 w 5740"/>
                <a:gd name="T39" fmla="*/ 0 h 4669"/>
                <a:gd name="T40" fmla="*/ 0 w 5740"/>
                <a:gd name="T41" fmla="*/ 0 h 4669"/>
                <a:gd name="T42" fmla="*/ 0 w 5740"/>
                <a:gd name="T43" fmla="*/ 0 h 4669"/>
                <a:gd name="T44" fmla="*/ 0 w 5740"/>
                <a:gd name="T45" fmla="*/ 0 h 4669"/>
                <a:gd name="T46" fmla="*/ 0 w 5740"/>
                <a:gd name="T47" fmla="*/ 0 h 4669"/>
                <a:gd name="T48" fmla="*/ 0 w 5740"/>
                <a:gd name="T49" fmla="*/ 0 h 4669"/>
                <a:gd name="T50" fmla="*/ 0 w 5740"/>
                <a:gd name="T51" fmla="*/ 0 h 4669"/>
                <a:gd name="T52" fmla="*/ 0 w 5740"/>
                <a:gd name="T53" fmla="*/ 0 h 4669"/>
                <a:gd name="T54" fmla="*/ 0 w 5740"/>
                <a:gd name="T55" fmla="*/ 0 h 4669"/>
                <a:gd name="T56" fmla="*/ 0 w 5740"/>
                <a:gd name="T57" fmla="*/ 0 h 4669"/>
                <a:gd name="T58" fmla="*/ 0 w 5740"/>
                <a:gd name="T59" fmla="*/ 0 h 4669"/>
                <a:gd name="T60" fmla="*/ 0 w 5740"/>
                <a:gd name="T61" fmla="*/ 0 h 4669"/>
                <a:gd name="T62" fmla="*/ 0 w 5740"/>
                <a:gd name="T63" fmla="*/ 0 h 4669"/>
                <a:gd name="T64" fmla="*/ 0 w 5740"/>
                <a:gd name="T65" fmla="*/ 0 h 4669"/>
                <a:gd name="T66" fmla="*/ 0 w 5740"/>
                <a:gd name="T67" fmla="*/ 0 h 4669"/>
                <a:gd name="T68" fmla="*/ 0 w 5740"/>
                <a:gd name="T69" fmla="*/ 0 h 4669"/>
                <a:gd name="T70" fmla="*/ 0 w 5740"/>
                <a:gd name="T71" fmla="*/ 0 h 4669"/>
                <a:gd name="T72" fmla="*/ 0 w 5740"/>
                <a:gd name="T73" fmla="*/ 0 h 4669"/>
                <a:gd name="T74" fmla="*/ 0 w 5740"/>
                <a:gd name="T75" fmla="*/ 0 h 4669"/>
                <a:gd name="T76" fmla="*/ 0 w 5740"/>
                <a:gd name="T77" fmla="*/ 0 h 4669"/>
                <a:gd name="T78" fmla="*/ 0 w 5740"/>
                <a:gd name="T79" fmla="*/ 0 h 4669"/>
                <a:gd name="T80" fmla="*/ 0 w 5740"/>
                <a:gd name="T81" fmla="*/ 0 h 4669"/>
                <a:gd name="T82" fmla="*/ 0 w 5740"/>
                <a:gd name="T83" fmla="*/ 0 h 4669"/>
                <a:gd name="T84" fmla="*/ 0 w 5740"/>
                <a:gd name="T85" fmla="*/ 0 h 4669"/>
                <a:gd name="T86" fmla="*/ 0 w 5740"/>
                <a:gd name="T87" fmla="*/ 0 h 4669"/>
                <a:gd name="T88" fmla="*/ 0 w 5740"/>
                <a:gd name="T89" fmla="*/ 0 h 4669"/>
                <a:gd name="T90" fmla="*/ 0 w 5740"/>
                <a:gd name="T91" fmla="*/ 0 h 4669"/>
                <a:gd name="T92" fmla="*/ 0 w 5740"/>
                <a:gd name="T93" fmla="*/ 0 h 4669"/>
                <a:gd name="T94" fmla="*/ 0 w 5740"/>
                <a:gd name="T95" fmla="*/ 0 h 4669"/>
                <a:gd name="T96" fmla="*/ 0 w 5740"/>
                <a:gd name="T97" fmla="*/ 0 h 4669"/>
                <a:gd name="T98" fmla="*/ 0 w 5740"/>
                <a:gd name="T99" fmla="*/ 0 h 4669"/>
                <a:gd name="T100" fmla="*/ 0 w 5740"/>
                <a:gd name="T101" fmla="*/ 0 h 4669"/>
                <a:gd name="T102" fmla="*/ 0 w 5740"/>
                <a:gd name="T103" fmla="*/ 0 h 4669"/>
                <a:gd name="T104" fmla="*/ 0 w 5740"/>
                <a:gd name="T105" fmla="*/ 0 h 4669"/>
                <a:gd name="T106" fmla="*/ 0 w 5740"/>
                <a:gd name="T107" fmla="*/ 0 h 4669"/>
                <a:gd name="T108" fmla="*/ 0 w 5740"/>
                <a:gd name="T109" fmla="*/ 0 h 4669"/>
                <a:gd name="T110" fmla="*/ 0 w 5740"/>
                <a:gd name="T111" fmla="*/ 0 h 4669"/>
                <a:gd name="T112" fmla="*/ 0 w 5740"/>
                <a:gd name="T113" fmla="*/ 0 h 4669"/>
                <a:gd name="T114" fmla="*/ 0 w 5740"/>
                <a:gd name="T115" fmla="*/ 0 h 4669"/>
                <a:gd name="T116" fmla="*/ 0 w 5740"/>
                <a:gd name="T117" fmla="*/ 0 h 4669"/>
                <a:gd name="T118" fmla="*/ 0 w 5740"/>
                <a:gd name="T119" fmla="*/ 0 h 4669"/>
                <a:gd name="T120" fmla="*/ 0 w 5740"/>
                <a:gd name="T121" fmla="*/ 0 h 4669"/>
                <a:gd name="T122" fmla="*/ 0 w 5740"/>
                <a:gd name="T123" fmla="*/ 0 h 46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40"/>
                <a:gd name="T187" fmla="*/ 0 h 4669"/>
                <a:gd name="T188" fmla="*/ 5740 w 5740"/>
                <a:gd name="T189" fmla="*/ 4669 h 46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40" h="4669">
                  <a:moveTo>
                    <a:pt x="5702" y="14"/>
                  </a:moveTo>
                  <a:lnTo>
                    <a:pt x="5703" y="11"/>
                  </a:lnTo>
                  <a:lnTo>
                    <a:pt x="5705" y="7"/>
                  </a:lnTo>
                  <a:lnTo>
                    <a:pt x="5708" y="5"/>
                  </a:lnTo>
                  <a:lnTo>
                    <a:pt x="5711" y="2"/>
                  </a:lnTo>
                  <a:lnTo>
                    <a:pt x="5715" y="1"/>
                  </a:lnTo>
                  <a:lnTo>
                    <a:pt x="5719" y="0"/>
                  </a:lnTo>
                  <a:lnTo>
                    <a:pt x="5722" y="0"/>
                  </a:lnTo>
                  <a:lnTo>
                    <a:pt x="5727" y="1"/>
                  </a:lnTo>
                  <a:lnTo>
                    <a:pt x="5730" y="2"/>
                  </a:lnTo>
                  <a:lnTo>
                    <a:pt x="5733" y="5"/>
                  </a:lnTo>
                  <a:lnTo>
                    <a:pt x="5736" y="7"/>
                  </a:lnTo>
                  <a:lnTo>
                    <a:pt x="5738" y="11"/>
                  </a:lnTo>
                  <a:lnTo>
                    <a:pt x="5740" y="14"/>
                  </a:lnTo>
                  <a:lnTo>
                    <a:pt x="5740" y="18"/>
                  </a:lnTo>
                  <a:lnTo>
                    <a:pt x="5740" y="22"/>
                  </a:lnTo>
                  <a:lnTo>
                    <a:pt x="5740" y="26"/>
                  </a:lnTo>
                  <a:lnTo>
                    <a:pt x="5702" y="14"/>
                  </a:lnTo>
                  <a:close/>
                  <a:moveTo>
                    <a:pt x="5740" y="26"/>
                  </a:moveTo>
                  <a:lnTo>
                    <a:pt x="5736" y="37"/>
                  </a:lnTo>
                  <a:lnTo>
                    <a:pt x="5726" y="68"/>
                  </a:lnTo>
                  <a:lnTo>
                    <a:pt x="5709" y="116"/>
                  </a:lnTo>
                  <a:lnTo>
                    <a:pt x="5686" y="181"/>
                  </a:lnTo>
                  <a:lnTo>
                    <a:pt x="5657" y="258"/>
                  </a:lnTo>
                  <a:lnTo>
                    <a:pt x="5621" y="346"/>
                  </a:lnTo>
                  <a:lnTo>
                    <a:pt x="5602" y="394"/>
                  </a:lnTo>
                  <a:lnTo>
                    <a:pt x="5580" y="443"/>
                  </a:lnTo>
                  <a:lnTo>
                    <a:pt x="5558" y="493"/>
                  </a:lnTo>
                  <a:lnTo>
                    <a:pt x="5534" y="545"/>
                  </a:lnTo>
                  <a:lnTo>
                    <a:pt x="5509" y="598"/>
                  </a:lnTo>
                  <a:lnTo>
                    <a:pt x="5482" y="652"/>
                  </a:lnTo>
                  <a:lnTo>
                    <a:pt x="5454" y="706"/>
                  </a:lnTo>
                  <a:lnTo>
                    <a:pt x="5425" y="759"/>
                  </a:lnTo>
                  <a:lnTo>
                    <a:pt x="5394" y="814"/>
                  </a:lnTo>
                  <a:lnTo>
                    <a:pt x="5363" y="867"/>
                  </a:lnTo>
                  <a:lnTo>
                    <a:pt x="5329" y="920"/>
                  </a:lnTo>
                  <a:lnTo>
                    <a:pt x="5295" y="972"/>
                  </a:lnTo>
                  <a:lnTo>
                    <a:pt x="5260" y="1022"/>
                  </a:lnTo>
                  <a:lnTo>
                    <a:pt x="5223" y="1071"/>
                  </a:lnTo>
                  <a:lnTo>
                    <a:pt x="5185" y="1117"/>
                  </a:lnTo>
                  <a:lnTo>
                    <a:pt x="5147" y="1163"/>
                  </a:lnTo>
                  <a:lnTo>
                    <a:pt x="5107" y="1206"/>
                  </a:lnTo>
                  <a:lnTo>
                    <a:pt x="5066" y="1245"/>
                  </a:lnTo>
                  <a:lnTo>
                    <a:pt x="5025" y="1282"/>
                  </a:lnTo>
                  <a:lnTo>
                    <a:pt x="4982" y="1315"/>
                  </a:lnTo>
                  <a:lnTo>
                    <a:pt x="4958" y="1283"/>
                  </a:lnTo>
                  <a:lnTo>
                    <a:pt x="5000" y="1250"/>
                  </a:lnTo>
                  <a:lnTo>
                    <a:pt x="5041" y="1214"/>
                  </a:lnTo>
                  <a:lnTo>
                    <a:pt x="5081" y="1175"/>
                  </a:lnTo>
                  <a:lnTo>
                    <a:pt x="5120" y="1134"/>
                  </a:lnTo>
                  <a:lnTo>
                    <a:pt x="5158" y="1090"/>
                  </a:lnTo>
                  <a:lnTo>
                    <a:pt x="5195" y="1044"/>
                  </a:lnTo>
                  <a:lnTo>
                    <a:pt x="5231" y="996"/>
                  </a:lnTo>
                  <a:lnTo>
                    <a:pt x="5265" y="946"/>
                  </a:lnTo>
                  <a:lnTo>
                    <a:pt x="5298" y="895"/>
                  </a:lnTo>
                  <a:lnTo>
                    <a:pt x="5331" y="843"/>
                  </a:lnTo>
                  <a:lnTo>
                    <a:pt x="5361" y="790"/>
                  </a:lnTo>
                  <a:lnTo>
                    <a:pt x="5391" y="738"/>
                  </a:lnTo>
                  <a:lnTo>
                    <a:pt x="5421" y="684"/>
                  </a:lnTo>
                  <a:lnTo>
                    <a:pt x="5448" y="631"/>
                  </a:lnTo>
                  <a:lnTo>
                    <a:pt x="5475" y="578"/>
                  </a:lnTo>
                  <a:lnTo>
                    <a:pt x="5500" y="526"/>
                  </a:lnTo>
                  <a:lnTo>
                    <a:pt x="5522" y="475"/>
                  </a:lnTo>
                  <a:lnTo>
                    <a:pt x="5545" y="425"/>
                  </a:lnTo>
                  <a:lnTo>
                    <a:pt x="5566" y="376"/>
                  </a:lnTo>
                  <a:lnTo>
                    <a:pt x="5585" y="330"/>
                  </a:lnTo>
                  <a:lnTo>
                    <a:pt x="5620" y="243"/>
                  </a:lnTo>
                  <a:lnTo>
                    <a:pt x="5648" y="166"/>
                  </a:lnTo>
                  <a:lnTo>
                    <a:pt x="5671" y="103"/>
                  </a:lnTo>
                  <a:lnTo>
                    <a:pt x="5688" y="56"/>
                  </a:lnTo>
                  <a:lnTo>
                    <a:pt x="5698" y="25"/>
                  </a:lnTo>
                  <a:lnTo>
                    <a:pt x="5702" y="14"/>
                  </a:lnTo>
                  <a:lnTo>
                    <a:pt x="5740" y="26"/>
                  </a:lnTo>
                  <a:close/>
                  <a:moveTo>
                    <a:pt x="4982" y="1315"/>
                  </a:moveTo>
                  <a:lnTo>
                    <a:pt x="4994" y="1306"/>
                  </a:lnTo>
                  <a:lnTo>
                    <a:pt x="4982" y="1315"/>
                  </a:lnTo>
                  <a:lnTo>
                    <a:pt x="4970" y="1298"/>
                  </a:lnTo>
                  <a:lnTo>
                    <a:pt x="4982" y="1315"/>
                  </a:lnTo>
                  <a:close/>
                  <a:moveTo>
                    <a:pt x="4982" y="1315"/>
                  </a:moveTo>
                  <a:lnTo>
                    <a:pt x="4982" y="1315"/>
                  </a:lnTo>
                  <a:lnTo>
                    <a:pt x="4958" y="1283"/>
                  </a:lnTo>
                  <a:lnTo>
                    <a:pt x="4982" y="1315"/>
                  </a:lnTo>
                  <a:close/>
                  <a:moveTo>
                    <a:pt x="4958" y="1283"/>
                  </a:moveTo>
                  <a:lnTo>
                    <a:pt x="4954" y="1285"/>
                  </a:lnTo>
                  <a:lnTo>
                    <a:pt x="4958" y="1283"/>
                  </a:lnTo>
                  <a:lnTo>
                    <a:pt x="4970" y="1298"/>
                  </a:lnTo>
                  <a:lnTo>
                    <a:pt x="4958" y="1283"/>
                  </a:lnTo>
                  <a:close/>
                  <a:moveTo>
                    <a:pt x="4982" y="1315"/>
                  </a:moveTo>
                  <a:lnTo>
                    <a:pt x="4915" y="1363"/>
                  </a:lnTo>
                  <a:lnTo>
                    <a:pt x="4840" y="1416"/>
                  </a:lnTo>
                  <a:lnTo>
                    <a:pt x="4758" y="1473"/>
                  </a:lnTo>
                  <a:lnTo>
                    <a:pt x="4671" y="1535"/>
                  </a:lnTo>
                  <a:lnTo>
                    <a:pt x="4578" y="1599"/>
                  </a:lnTo>
                  <a:lnTo>
                    <a:pt x="4481" y="1666"/>
                  </a:lnTo>
                  <a:lnTo>
                    <a:pt x="4381" y="1735"/>
                  </a:lnTo>
                  <a:lnTo>
                    <a:pt x="4280" y="1805"/>
                  </a:lnTo>
                  <a:lnTo>
                    <a:pt x="4257" y="1772"/>
                  </a:lnTo>
                  <a:lnTo>
                    <a:pt x="4358" y="1702"/>
                  </a:lnTo>
                  <a:lnTo>
                    <a:pt x="4458" y="1634"/>
                  </a:lnTo>
                  <a:lnTo>
                    <a:pt x="4555" y="1567"/>
                  </a:lnTo>
                  <a:lnTo>
                    <a:pt x="4647" y="1503"/>
                  </a:lnTo>
                  <a:lnTo>
                    <a:pt x="4734" y="1441"/>
                  </a:lnTo>
                  <a:lnTo>
                    <a:pt x="4816" y="1384"/>
                  </a:lnTo>
                  <a:lnTo>
                    <a:pt x="4891" y="1331"/>
                  </a:lnTo>
                  <a:lnTo>
                    <a:pt x="4958" y="1283"/>
                  </a:lnTo>
                  <a:lnTo>
                    <a:pt x="4982" y="1315"/>
                  </a:lnTo>
                  <a:close/>
                  <a:moveTo>
                    <a:pt x="4280" y="1805"/>
                  </a:moveTo>
                  <a:lnTo>
                    <a:pt x="4189" y="1867"/>
                  </a:lnTo>
                  <a:lnTo>
                    <a:pt x="4099" y="1929"/>
                  </a:lnTo>
                  <a:lnTo>
                    <a:pt x="4009" y="1991"/>
                  </a:lnTo>
                  <a:lnTo>
                    <a:pt x="3920" y="2053"/>
                  </a:lnTo>
                  <a:lnTo>
                    <a:pt x="3833" y="2112"/>
                  </a:lnTo>
                  <a:lnTo>
                    <a:pt x="3750" y="2172"/>
                  </a:lnTo>
                  <a:lnTo>
                    <a:pt x="3668" y="2228"/>
                  </a:lnTo>
                  <a:lnTo>
                    <a:pt x="3592" y="2283"/>
                  </a:lnTo>
                  <a:lnTo>
                    <a:pt x="3518" y="2335"/>
                  </a:lnTo>
                  <a:lnTo>
                    <a:pt x="3451" y="2385"/>
                  </a:lnTo>
                  <a:lnTo>
                    <a:pt x="3389" y="2430"/>
                  </a:lnTo>
                  <a:lnTo>
                    <a:pt x="3333" y="2472"/>
                  </a:lnTo>
                  <a:lnTo>
                    <a:pt x="3286" y="2510"/>
                  </a:lnTo>
                  <a:lnTo>
                    <a:pt x="3245" y="2542"/>
                  </a:lnTo>
                  <a:lnTo>
                    <a:pt x="3213" y="2571"/>
                  </a:lnTo>
                  <a:lnTo>
                    <a:pt x="3191" y="2593"/>
                  </a:lnTo>
                  <a:lnTo>
                    <a:pt x="3161" y="2566"/>
                  </a:lnTo>
                  <a:lnTo>
                    <a:pt x="3185" y="2543"/>
                  </a:lnTo>
                  <a:lnTo>
                    <a:pt x="3217" y="2515"/>
                  </a:lnTo>
                  <a:lnTo>
                    <a:pt x="3257" y="2481"/>
                  </a:lnTo>
                  <a:lnTo>
                    <a:pt x="3306" y="2443"/>
                  </a:lnTo>
                  <a:lnTo>
                    <a:pt x="3362" y="2401"/>
                  </a:lnTo>
                  <a:lnTo>
                    <a:pt x="3424" y="2354"/>
                  </a:lnTo>
                  <a:lnTo>
                    <a:pt x="3492" y="2305"/>
                  </a:lnTo>
                  <a:lnTo>
                    <a:pt x="3565" y="2253"/>
                  </a:lnTo>
                  <a:lnTo>
                    <a:pt x="3643" y="2197"/>
                  </a:lnTo>
                  <a:lnTo>
                    <a:pt x="3725" y="2140"/>
                  </a:lnTo>
                  <a:lnTo>
                    <a:pt x="3809" y="2082"/>
                  </a:lnTo>
                  <a:lnTo>
                    <a:pt x="3896" y="2021"/>
                  </a:lnTo>
                  <a:lnTo>
                    <a:pt x="3986" y="1959"/>
                  </a:lnTo>
                  <a:lnTo>
                    <a:pt x="4075" y="1897"/>
                  </a:lnTo>
                  <a:lnTo>
                    <a:pt x="4167" y="1834"/>
                  </a:lnTo>
                  <a:lnTo>
                    <a:pt x="4257" y="1772"/>
                  </a:lnTo>
                  <a:lnTo>
                    <a:pt x="4280" y="1805"/>
                  </a:lnTo>
                  <a:close/>
                  <a:moveTo>
                    <a:pt x="3191" y="2593"/>
                  </a:moveTo>
                  <a:lnTo>
                    <a:pt x="3189" y="2595"/>
                  </a:lnTo>
                  <a:lnTo>
                    <a:pt x="3189" y="2593"/>
                  </a:lnTo>
                  <a:lnTo>
                    <a:pt x="3175" y="2580"/>
                  </a:lnTo>
                  <a:lnTo>
                    <a:pt x="3191" y="2593"/>
                  </a:lnTo>
                  <a:close/>
                  <a:moveTo>
                    <a:pt x="3189" y="2593"/>
                  </a:moveTo>
                  <a:lnTo>
                    <a:pt x="3189" y="2595"/>
                  </a:lnTo>
                  <a:lnTo>
                    <a:pt x="3161" y="2566"/>
                  </a:lnTo>
                  <a:lnTo>
                    <a:pt x="3162" y="2566"/>
                  </a:lnTo>
                  <a:lnTo>
                    <a:pt x="3189" y="2593"/>
                  </a:lnTo>
                  <a:close/>
                  <a:moveTo>
                    <a:pt x="3161" y="2566"/>
                  </a:moveTo>
                  <a:lnTo>
                    <a:pt x="3161" y="2566"/>
                  </a:lnTo>
                  <a:lnTo>
                    <a:pt x="3175" y="2580"/>
                  </a:lnTo>
                  <a:lnTo>
                    <a:pt x="3161" y="2566"/>
                  </a:lnTo>
                  <a:close/>
                  <a:moveTo>
                    <a:pt x="3191" y="2593"/>
                  </a:moveTo>
                  <a:lnTo>
                    <a:pt x="3170" y="2614"/>
                  </a:lnTo>
                  <a:lnTo>
                    <a:pt x="3147" y="2637"/>
                  </a:lnTo>
                  <a:lnTo>
                    <a:pt x="3116" y="2666"/>
                  </a:lnTo>
                  <a:lnTo>
                    <a:pt x="3081" y="2697"/>
                  </a:lnTo>
                  <a:lnTo>
                    <a:pt x="3055" y="2667"/>
                  </a:lnTo>
                  <a:lnTo>
                    <a:pt x="3088" y="2636"/>
                  </a:lnTo>
                  <a:lnTo>
                    <a:pt x="3118" y="2609"/>
                  </a:lnTo>
                  <a:lnTo>
                    <a:pt x="3142" y="2585"/>
                  </a:lnTo>
                  <a:lnTo>
                    <a:pt x="3161" y="2566"/>
                  </a:lnTo>
                  <a:lnTo>
                    <a:pt x="3191" y="2593"/>
                  </a:lnTo>
                  <a:close/>
                  <a:moveTo>
                    <a:pt x="3081" y="2697"/>
                  </a:moveTo>
                  <a:lnTo>
                    <a:pt x="3043" y="2730"/>
                  </a:lnTo>
                  <a:lnTo>
                    <a:pt x="3000" y="2768"/>
                  </a:lnTo>
                  <a:lnTo>
                    <a:pt x="2954" y="2809"/>
                  </a:lnTo>
                  <a:lnTo>
                    <a:pt x="2904" y="2852"/>
                  </a:lnTo>
                  <a:lnTo>
                    <a:pt x="2878" y="2821"/>
                  </a:lnTo>
                  <a:lnTo>
                    <a:pt x="2926" y="2779"/>
                  </a:lnTo>
                  <a:lnTo>
                    <a:pt x="2973" y="2740"/>
                  </a:lnTo>
                  <a:lnTo>
                    <a:pt x="3016" y="2702"/>
                  </a:lnTo>
                  <a:lnTo>
                    <a:pt x="3055" y="2667"/>
                  </a:lnTo>
                  <a:lnTo>
                    <a:pt x="3081" y="2697"/>
                  </a:lnTo>
                  <a:close/>
                  <a:moveTo>
                    <a:pt x="2904" y="2852"/>
                  </a:moveTo>
                  <a:lnTo>
                    <a:pt x="2835" y="2909"/>
                  </a:lnTo>
                  <a:lnTo>
                    <a:pt x="2763" y="2968"/>
                  </a:lnTo>
                  <a:lnTo>
                    <a:pt x="2688" y="3030"/>
                  </a:lnTo>
                  <a:lnTo>
                    <a:pt x="2610" y="3093"/>
                  </a:lnTo>
                  <a:lnTo>
                    <a:pt x="2531" y="3158"/>
                  </a:lnTo>
                  <a:lnTo>
                    <a:pt x="2451" y="3221"/>
                  </a:lnTo>
                  <a:lnTo>
                    <a:pt x="2372" y="3284"/>
                  </a:lnTo>
                  <a:lnTo>
                    <a:pt x="2293" y="3346"/>
                  </a:lnTo>
                  <a:lnTo>
                    <a:pt x="2217" y="3405"/>
                  </a:lnTo>
                  <a:lnTo>
                    <a:pt x="2143" y="3462"/>
                  </a:lnTo>
                  <a:lnTo>
                    <a:pt x="2072" y="3516"/>
                  </a:lnTo>
                  <a:lnTo>
                    <a:pt x="2005" y="3565"/>
                  </a:lnTo>
                  <a:lnTo>
                    <a:pt x="1943" y="3610"/>
                  </a:lnTo>
                  <a:lnTo>
                    <a:pt x="1887" y="3649"/>
                  </a:lnTo>
                  <a:lnTo>
                    <a:pt x="1838" y="3681"/>
                  </a:lnTo>
                  <a:lnTo>
                    <a:pt x="1797" y="3707"/>
                  </a:lnTo>
                  <a:lnTo>
                    <a:pt x="1777" y="3674"/>
                  </a:lnTo>
                  <a:lnTo>
                    <a:pt x="1818" y="3648"/>
                  </a:lnTo>
                  <a:lnTo>
                    <a:pt x="1867" y="3615"/>
                  </a:lnTo>
                  <a:lnTo>
                    <a:pt x="1922" y="3575"/>
                  </a:lnTo>
                  <a:lnTo>
                    <a:pt x="1984" y="3531"/>
                  </a:lnTo>
                  <a:lnTo>
                    <a:pt x="2049" y="3482"/>
                  </a:lnTo>
                  <a:lnTo>
                    <a:pt x="2119" y="3429"/>
                  </a:lnTo>
                  <a:lnTo>
                    <a:pt x="2194" y="3373"/>
                  </a:lnTo>
                  <a:lnTo>
                    <a:pt x="2271" y="3313"/>
                  </a:lnTo>
                  <a:lnTo>
                    <a:pt x="2348" y="3252"/>
                  </a:lnTo>
                  <a:lnTo>
                    <a:pt x="2428" y="3190"/>
                  </a:lnTo>
                  <a:lnTo>
                    <a:pt x="2507" y="3125"/>
                  </a:lnTo>
                  <a:lnTo>
                    <a:pt x="2586" y="3062"/>
                  </a:lnTo>
                  <a:lnTo>
                    <a:pt x="2663" y="2999"/>
                  </a:lnTo>
                  <a:lnTo>
                    <a:pt x="2737" y="2937"/>
                  </a:lnTo>
                  <a:lnTo>
                    <a:pt x="2810" y="2878"/>
                  </a:lnTo>
                  <a:lnTo>
                    <a:pt x="2878" y="2821"/>
                  </a:lnTo>
                  <a:lnTo>
                    <a:pt x="2904" y="2852"/>
                  </a:lnTo>
                  <a:close/>
                  <a:moveTo>
                    <a:pt x="1797" y="3707"/>
                  </a:moveTo>
                  <a:lnTo>
                    <a:pt x="1793" y="3710"/>
                  </a:lnTo>
                  <a:lnTo>
                    <a:pt x="1797" y="3709"/>
                  </a:lnTo>
                  <a:lnTo>
                    <a:pt x="1787" y="3691"/>
                  </a:lnTo>
                  <a:lnTo>
                    <a:pt x="1797" y="3707"/>
                  </a:lnTo>
                  <a:close/>
                  <a:moveTo>
                    <a:pt x="1797" y="3709"/>
                  </a:moveTo>
                  <a:lnTo>
                    <a:pt x="1797" y="3709"/>
                  </a:lnTo>
                  <a:lnTo>
                    <a:pt x="1777" y="3674"/>
                  </a:lnTo>
                  <a:lnTo>
                    <a:pt x="1797" y="3709"/>
                  </a:lnTo>
                  <a:close/>
                  <a:moveTo>
                    <a:pt x="1777" y="3674"/>
                  </a:moveTo>
                  <a:lnTo>
                    <a:pt x="1780" y="3672"/>
                  </a:lnTo>
                  <a:lnTo>
                    <a:pt x="1777" y="3674"/>
                  </a:lnTo>
                  <a:lnTo>
                    <a:pt x="1786" y="3691"/>
                  </a:lnTo>
                  <a:lnTo>
                    <a:pt x="1777" y="3674"/>
                  </a:lnTo>
                  <a:close/>
                  <a:moveTo>
                    <a:pt x="1797" y="3709"/>
                  </a:moveTo>
                  <a:lnTo>
                    <a:pt x="1763" y="3728"/>
                  </a:lnTo>
                  <a:lnTo>
                    <a:pt x="1722" y="3751"/>
                  </a:lnTo>
                  <a:lnTo>
                    <a:pt x="1674" y="3779"/>
                  </a:lnTo>
                  <a:lnTo>
                    <a:pt x="1621" y="3810"/>
                  </a:lnTo>
                  <a:lnTo>
                    <a:pt x="1600" y="3775"/>
                  </a:lnTo>
                  <a:lnTo>
                    <a:pt x="1654" y="3744"/>
                  </a:lnTo>
                  <a:lnTo>
                    <a:pt x="1702" y="3717"/>
                  </a:lnTo>
                  <a:lnTo>
                    <a:pt x="1743" y="3693"/>
                  </a:lnTo>
                  <a:lnTo>
                    <a:pt x="1777" y="3674"/>
                  </a:lnTo>
                  <a:lnTo>
                    <a:pt x="1797" y="3709"/>
                  </a:lnTo>
                  <a:close/>
                  <a:moveTo>
                    <a:pt x="1621" y="3810"/>
                  </a:moveTo>
                  <a:lnTo>
                    <a:pt x="1591" y="3826"/>
                  </a:lnTo>
                  <a:lnTo>
                    <a:pt x="1561" y="3843"/>
                  </a:lnTo>
                  <a:lnTo>
                    <a:pt x="1529" y="3861"/>
                  </a:lnTo>
                  <a:lnTo>
                    <a:pt x="1496" y="3879"/>
                  </a:lnTo>
                  <a:lnTo>
                    <a:pt x="1461" y="3898"/>
                  </a:lnTo>
                  <a:lnTo>
                    <a:pt x="1427" y="3918"/>
                  </a:lnTo>
                  <a:lnTo>
                    <a:pt x="1390" y="3938"/>
                  </a:lnTo>
                  <a:lnTo>
                    <a:pt x="1353" y="3959"/>
                  </a:lnTo>
                  <a:lnTo>
                    <a:pt x="1334" y="3923"/>
                  </a:lnTo>
                  <a:lnTo>
                    <a:pt x="1371" y="3903"/>
                  </a:lnTo>
                  <a:lnTo>
                    <a:pt x="1406" y="3884"/>
                  </a:lnTo>
                  <a:lnTo>
                    <a:pt x="1442" y="3863"/>
                  </a:lnTo>
                  <a:lnTo>
                    <a:pt x="1475" y="3844"/>
                  </a:lnTo>
                  <a:lnTo>
                    <a:pt x="1509" y="3826"/>
                  </a:lnTo>
                  <a:lnTo>
                    <a:pt x="1541" y="3809"/>
                  </a:lnTo>
                  <a:lnTo>
                    <a:pt x="1572" y="3792"/>
                  </a:lnTo>
                  <a:lnTo>
                    <a:pt x="1600" y="3775"/>
                  </a:lnTo>
                  <a:lnTo>
                    <a:pt x="1621" y="3810"/>
                  </a:lnTo>
                  <a:close/>
                  <a:moveTo>
                    <a:pt x="1353" y="3959"/>
                  </a:moveTo>
                  <a:lnTo>
                    <a:pt x="1254" y="4013"/>
                  </a:lnTo>
                  <a:lnTo>
                    <a:pt x="1152" y="4069"/>
                  </a:lnTo>
                  <a:lnTo>
                    <a:pt x="1046" y="4126"/>
                  </a:lnTo>
                  <a:lnTo>
                    <a:pt x="940" y="4185"/>
                  </a:lnTo>
                  <a:lnTo>
                    <a:pt x="833" y="4243"/>
                  </a:lnTo>
                  <a:lnTo>
                    <a:pt x="727" y="4299"/>
                  </a:lnTo>
                  <a:lnTo>
                    <a:pt x="623" y="4355"/>
                  </a:lnTo>
                  <a:lnTo>
                    <a:pt x="524" y="4408"/>
                  </a:lnTo>
                  <a:lnTo>
                    <a:pt x="430" y="4458"/>
                  </a:lnTo>
                  <a:lnTo>
                    <a:pt x="342" y="4505"/>
                  </a:lnTo>
                  <a:lnTo>
                    <a:pt x="263" y="4548"/>
                  </a:lnTo>
                  <a:lnTo>
                    <a:pt x="192" y="4585"/>
                  </a:lnTo>
                  <a:lnTo>
                    <a:pt x="132" y="4616"/>
                  </a:lnTo>
                  <a:lnTo>
                    <a:pt x="84" y="4641"/>
                  </a:lnTo>
                  <a:lnTo>
                    <a:pt x="48" y="4658"/>
                  </a:lnTo>
                  <a:lnTo>
                    <a:pt x="28" y="4668"/>
                  </a:lnTo>
                  <a:lnTo>
                    <a:pt x="13" y="4631"/>
                  </a:lnTo>
                  <a:lnTo>
                    <a:pt x="33" y="4622"/>
                  </a:lnTo>
                  <a:lnTo>
                    <a:pt x="69" y="4604"/>
                  </a:lnTo>
                  <a:lnTo>
                    <a:pt x="116" y="4579"/>
                  </a:lnTo>
                  <a:lnTo>
                    <a:pt x="176" y="4548"/>
                  </a:lnTo>
                  <a:lnTo>
                    <a:pt x="246" y="4511"/>
                  </a:lnTo>
                  <a:lnTo>
                    <a:pt x="326" y="4469"/>
                  </a:lnTo>
                  <a:lnTo>
                    <a:pt x="414" y="4423"/>
                  </a:lnTo>
                  <a:lnTo>
                    <a:pt x="507" y="4373"/>
                  </a:lnTo>
                  <a:lnTo>
                    <a:pt x="605" y="4319"/>
                  </a:lnTo>
                  <a:lnTo>
                    <a:pt x="709" y="4264"/>
                  </a:lnTo>
                  <a:lnTo>
                    <a:pt x="814" y="4207"/>
                  </a:lnTo>
                  <a:lnTo>
                    <a:pt x="921" y="4149"/>
                  </a:lnTo>
                  <a:lnTo>
                    <a:pt x="1028" y="4091"/>
                  </a:lnTo>
                  <a:lnTo>
                    <a:pt x="1133" y="4034"/>
                  </a:lnTo>
                  <a:lnTo>
                    <a:pt x="1235" y="3978"/>
                  </a:lnTo>
                  <a:lnTo>
                    <a:pt x="1334" y="3923"/>
                  </a:lnTo>
                  <a:lnTo>
                    <a:pt x="1353" y="3959"/>
                  </a:lnTo>
                  <a:close/>
                  <a:moveTo>
                    <a:pt x="28" y="4668"/>
                  </a:moveTo>
                  <a:lnTo>
                    <a:pt x="23" y="4669"/>
                  </a:lnTo>
                  <a:lnTo>
                    <a:pt x="20" y="4669"/>
                  </a:lnTo>
                  <a:lnTo>
                    <a:pt x="16" y="4669"/>
                  </a:lnTo>
                  <a:lnTo>
                    <a:pt x="13" y="4668"/>
                  </a:lnTo>
                  <a:lnTo>
                    <a:pt x="9" y="4666"/>
                  </a:lnTo>
                  <a:lnTo>
                    <a:pt x="6" y="4663"/>
                  </a:lnTo>
                  <a:lnTo>
                    <a:pt x="3" y="4661"/>
                  </a:lnTo>
                  <a:lnTo>
                    <a:pt x="2" y="4657"/>
                  </a:lnTo>
                  <a:lnTo>
                    <a:pt x="1" y="4652"/>
                  </a:lnTo>
                  <a:lnTo>
                    <a:pt x="0" y="4649"/>
                  </a:lnTo>
                  <a:lnTo>
                    <a:pt x="1" y="4645"/>
                  </a:lnTo>
                  <a:lnTo>
                    <a:pt x="2" y="4642"/>
                  </a:lnTo>
                  <a:lnTo>
                    <a:pt x="3" y="4638"/>
                  </a:lnTo>
                  <a:lnTo>
                    <a:pt x="6" y="4635"/>
                  </a:lnTo>
                  <a:lnTo>
                    <a:pt x="9" y="4632"/>
                  </a:lnTo>
                  <a:lnTo>
                    <a:pt x="13" y="4631"/>
                  </a:lnTo>
                  <a:lnTo>
                    <a:pt x="28" y="4668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8" name="Freeform 21"/>
            <p:cNvSpPr>
              <a:spLocks noChangeAspect="1" noEditPoints="1"/>
            </p:cNvSpPr>
            <p:nvPr/>
          </p:nvSpPr>
          <p:spPr bwMode="auto">
            <a:xfrm>
              <a:off x="3444" y="2454"/>
              <a:ext cx="1025" cy="808"/>
            </a:xfrm>
            <a:custGeom>
              <a:avLst/>
              <a:gdLst>
                <a:gd name="T0" fmla="*/ 0 w 6624"/>
                <a:gd name="T1" fmla="*/ 0 h 5225"/>
                <a:gd name="T2" fmla="*/ 0 w 6624"/>
                <a:gd name="T3" fmla="*/ 0 h 5225"/>
                <a:gd name="T4" fmla="*/ 0 w 6624"/>
                <a:gd name="T5" fmla="*/ 0 h 5225"/>
                <a:gd name="T6" fmla="*/ 0 w 6624"/>
                <a:gd name="T7" fmla="*/ 0 h 5225"/>
                <a:gd name="T8" fmla="*/ 0 w 6624"/>
                <a:gd name="T9" fmla="*/ 0 h 5225"/>
                <a:gd name="T10" fmla="*/ 0 w 6624"/>
                <a:gd name="T11" fmla="*/ 0 h 5225"/>
                <a:gd name="T12" fmla="*/ 0 w 6624"/>
                <a:gd name="T13" fmla="*/ 0 h 5225"/>
                <a:gd name="T14" fmla="*/ 0 w 6624"/>
                <a:gd name="T15" fmla="*/ 0 h 5225"/>
                <a:gd name="T16" fmla="*/ 0 w 6624"/>
                <a:gd name="T17" fmla="*/ 0 h 5225"/>
                <a:gd name="T18" fmla="*/ 0 w 6624"/>
                <a:gd name="T19" fmla="*/ 0 h 5225"/>
                <a:gd name="T20" fmla="*/ 0 w 6624"/>
                <a:gd name="T21" fmla="*/ 0 h 5225"/>
                <a:gd name="T22" fmla="*/ 0 w 6624"/>
                <a:gd name="T23" fmla="*/ 0 h 5225"/>
                <a:gd name="T24" fmla="*/ 0 w 6624"/>
                <a:gd name="T25" fmla="*/ 0 h 5225"/>
                <a:gd name="T26" fmla="*/ 0 w 6624"/>
                <a:gd name="T27" fmla="*/ 0 h 5225"/>
                <a:gd name="T28" fmla="*/ 0 w 6624"/>
                <a:gd name="T29" fmla="*/ 0 h 5225"/>
                <a:gd name="T30" fmla="*/ 0 w 6624"/>
                <a:gd name="T31" fmla="*/ 0 h 5225"/>
                <a:gd name="T32" fmla="*/ 0 w 6624"/>
                <a:gd name="T33" fmla="*/ 0 h 5225"/>
                <a:gd name="T34" fmla="*/ 0 w 6624"/>
                <a:gd name="T35" fmla="*/ 0 h 5225"/>
                <a:gd name="T36" fmla="*/ 0 w 6624"/>
                <a:gd name="T37" fmla="*/ 0 h 5225"/>
                <a:gd name="T38" fmla="*/ 0 w 6624"/>
                <a:gd name="T39" fmla="*/ 0 h 5225"/>
                <a:gd name="T40" fmla="*/ 0 w 6624"/>
                <a:gd name="T41" fmla="*/ 0 h 5225"/>
                <a:gd name="T42" fmla="*/ 0 w 6624"/>
                <a:gd name="T43" fmla="*/ 0 h 5225"/>
                <a:gd name="T44" fmla="*/ 0 w 6624"/>
                <a:gd name="T45" fmla="*/ 0 h 5225"/>
                <a:gd name="T46" fmla="*/ 0 w 6624"/>
                <a:gd name="T47" fmla="*/ 0 h 5225"/>
                <a:gd name="T48" fmla="*/ 0 w 6624"/>
                <a:gd name="T49" fmla="*/ 0 h 5225"/>
                <a:gd name="T50" fmla="*/ 0 w 6624"/>
                <a:gd name="T51" fmla="*/ 0 h 5225"/>
                <a:gd name="T52" fmla="*/ 0 w 6624"/>
                <a:gd name="T53" fmla="*/ 0 h 5225"/>
                <a:gd name="T54" fmla="*/ 0 w 6624"/>
                <a:gd name="T55" fmla="*/ 0 h 5225"/>
                <a:gd name="T56" fmla="*/ 0 w 6624"/>
                <a:gd name="T57" fmla="*/ 0 h 5225"/>
                <a:gd name="T58" fmla="*/ 0 w 6624"/>
                <a:gd name="T59" fmla="*/ 0 h 5225"/>
                <a:gd name="T60" fmla="*/ 0 w 6624"/>
                <a:gd name="T61" fmla="*/ 0 h 5225"/>
                <a:gd name="T62" fmla="*/ 0 w 6624"/>
                <a:gd name="T63" fmla="*/ 0 h 5225"/>
                <a:gd name="T64" fmla="*/ 0 w 6624"/>
                <a:gd name="T65" fmla="*/ 0 h 5225"/>
                <a:gd name="T66" fmla="*/ 0 w 6624"/>
                <a:gd name="T67" fmla="*/ 0 h 5225"/>
                <a:gd name="T68" fmla="*/ 0 w 6624"/>
                <a:gd name="T69" fmla="*/ 0 h 5225"/>
                <a:gd name="T70" fmla="*/ 0 w 6624"/>
                <a:gd name="T71" fmla="*/ 0 h 5225"/>
                <a:gd name="T72" fmla="*/ 0 w 6624"/>
                <a:gd name="T73" fmla="*/ 0 h 5225"/>
                <a:gd name="T74" fmla="*/ 0 w 6624"/>
                <a:gd name="T75" fmla="*/ 0 h 5225"/>
                <a:gd name="T76" fmla="*/ 0 w 6624"/>
                <a:gd name="T77" fmla="*/ 0 h 5225"/>
                <a:gd name="T78" fmla="*/ 0 w 6624"/>
                <a:gd name="T79" fmla="*/ 0 h 5225"/>
                <a:gd name="T80" fmla="*/ 0 w 6624"/>
                <a:gd name="T81" fmla="*/ 0 h 5225"/>
                <a:gd name="T82" fmla="*/ 0 w 6624"/>
                <a:gd name="T83" fmla="*/ 0 h 5225"/>
                <a:gd name="T84" fmla="*/ 0 w 6624"/>
                <a:gd name="T85" fmla="*/ 0 h 5225"/>
                <a:gd name="T86" fmla="*/ 0 w 6624"/>
                <a:gd name="T87" fmla="*/ 0 h 5225"/>
                <a:gd name="T88" fmla="*/ 0 w 6624"/>
                <a:gd name="T89" fmla="*/ 0 h 5225"/>
                <a:gd name="T90" fmla="*/ 0 w 6624"/>
                <a:gd name="T91" fmla="*/ 0 h 5225"/>
                <a:gd name="T92" fmla="*/ 0 w 6624"/>
                <a:gd name="T93" fmla="*/ 0 h 5225"/>
                <a:gd name="T94" fmla="*/ 0 w 6624"/>
                <a:gd name="T95" fmla="*/ 0 h 5225"/>
                <a:gd name="T96" fmla="*/ 0 w 6624"/>
                <a:gd name="T97" fmla="*/ 0 h 5225"/>
                <a:gd name="T98" fmla="*/ 0 w 6624"/>
                <a:gd name="T99" fmla="*/ 0 h 5225"/>
                <a:gd name="T100" fmla="*/ 0 w 6624"/>
                <a:gd name="T101" fmla="*/ 0 h 5225"/>
                <a:gd name="T102" fmla="*/ 0 w 6624"/>
                <a:gd name="T103" fmla="*/ 0 h 5225"/>
                <a:gd name="T104" fmla="*/ 0 w 6624"/>
                <a:gd name="T105" fmla="*/ 0 h 5225"/>
                <a:gd name="T106" fmla="*/ 0 w 6624"/>
                <a:gd name="T107" fmla="*/ 0 h 5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24"/>
                <a:gd name="T163" fmla="*/ 0 h 5225"/>
                <a:gd name="T164" fmla="*/ 6624 w 6624"/>
                <a:gd name="T165" fmla="*/ 5225 h 52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24" h="5225">
                  <a:moveTo>
                    <a:pt x="6584" y="17"/>
                  </a:moveTo>
                  <a:lnTo>
                    <a:pt x="6586" y="13"/>
                  </a:lnTo>
                  <a:lnTo>
                    <a:pt x="6587" y="9"/>
                  </a:lnTo>
                  <a:lnTo>
                    <a:pt x="6589" y="7"/>
                  </a:lnTo>
                  <a:lnTo>
                    <a:pt x="6591" y="4"/>
                  </a:lnTo>
                  <a:lnTo>
                    <a:pt x="6595" y="2"/>
                  </a:lnTo>
                  <a:lnTo>
                    <a:pt x="6599" y="1"/>
                  </a:lnTo>
                  <a:lnTo>
                    <a:pt x="6602" y="0"/>
                  </a:lnTo>
                  <a:lnTo>
                    <a:pt x="6607" y="0"/>
                  </a:lnTo>
                  <a:lnTo>
                    <a:pt x="6611" y="1"/>
                  </a:lnTo>
                  <a:lnTo>
                    <a:pt x="6614" y="2"/>
                  </a:lnTo>
                  <a:lnTo>
                    <a:pt x="6618" y="4"/>
                  </a:lnTo>
                  <a:lnTo>
                    <a:pt x="6620" y="8"/>
                  </a:lnTo>
                  <a:lnTo>
                    <a:pt x="6621" y="10"/>
                  </a:lnTo>
                  <a:lnTo>
                    <a:pt x="6624" y="14"/>
                  </a:lnTo>
                  <a:lnTo>
                    <a:pt x="6624" y="19"/>
                  </a:lnTo>
                  <a:lnTo>
                    <a:pt x="6624" y="22"/>
                  </a:lnTo>
                  <a:lnTo>
                    <a:pt x="6584" y="17"/>
                  </a:lnTo>
                  <a:close/>
                  <a:moveTo>
                    <a:pt x="6624" y="22"/>
                  </a:moveTo>
                  <a:lnTo>
                    <a:pt x="6624" y="27"/>
                  </a:lnTo>
                  <a:lnTo>
                    <a:pt x="6620" y="39"/>
                  </a:lnTo>
                  <a:lnTo>
                    <a:pt x="6614" y="60"/>
                  </a:lnTo>
                  <a:lnTo>
                    <a:pt x="6603" y="90"/>
                  </a:lnTo>
                  <a:lnTo>
                    <a:pt x="6596" y="108"/>
                  </a:lnTo>
                  <a:lnTo>
                    <a:pt x="6587" y="129"/>
                  </a:lnTo>
                  <a:lnTo>
                    <a:pt x="6576" y="152"/>
                  </a:lnTo>
                  <a:lnTo>
                    <a:pt x="6563" y="177"/>
                  </a:lnTo>
                  <a:lnTo>
                    <a:pt x="6547" y="204"/>
                  </a:lnTo>
                  <a:lnTo>
                    <a:pt x="6531" y="235"/>
                  </a:lnTo>
                  <a:lnTo>
                    <a:pt x="6511" y="267"/>
                  </a:lnTo>
                  <a:lnTo>
                    <a:pt x="6489" y="302"/>
                  </a:lnTo>
                  <a:lnTo>
                    <a:pt x="6464" y="340"/>
                  </a:lnTo>
                  <a:lnTo>
                    <a:pt x="6436" y="379"/>
                  </a:lnTo>
                  <a:lnTo>
                    <a:pt x="6405" y="422"/>
                  </a:lnTo>
                  <a:lnTo>
                    <a:pt x="6370" y="466"/>
                  </a:lnTo>
                  <a:lnTo>
                    <a:pt x="6333" y="514"/>
                  </a:lnTo>
                  <a:lnTo>
                    <a:pt x="6292" y="564"/>
                  </a:lnTo>
                  <a:lnTo>
                    <a:pt x="6247" y="617"/>
                  </a:lnTo>
                  <a:lnTo>
                    <a:pt x="6199" y="672"/>
                  </a:lnTo>
                  <a:lnTo>
                    <a:pt x="6146" y="730"/>
                  </a:lnTo>
                  <a:lnTo>
                    <a:pt x="6089" y="791"/>
                  </a:lnTo>
                  <a:lnTo>
                    <a:pt x="6027" y="855"/>
                  </a:lnTo>
                  <a:lnTo>
                    <a:pt x="5962" y="922"/>
                  </a:lnTo>
                  <a:lnTo>
                    <a:pt x="5892" y="991"/>
                  </a:lnTo>
                  <a:lnTo>
                    <a:pt x="5817" y="1063"/>
                  </a:lnTo>
                  <a:lnTo>
                    <a:pt x="5737" y="1138"/>
                  </a:lnTo>
                  <a:lnTo>
                    <a:pt x="5651" y="1216"/>
                  </a:lnTo>
                  <a:lnTo>
                    <a:pt x="5625" y="1186"/>
                  </a:lnTo>
                  <a:lnTo>
                    <a:pt x="5708" y="1109"/>
                  </a:lnTo>
                  <a:lnTo>
                    <a:pt x="5788" y="1035"/>
                  </a:lnTo>
                  <a:lnTo>
                    <a:pt x="5862" y="964"/>
                  </a:lnTo>
                  <a:lnTo>
                    <a:pt x="5932" y="896"/>
                  </a:lnTo>
                  <a:lnTo>
                    <a:pt x="5996" y="830"/>
                  </a:lnTo>
                  <a:lnTo>
                    <a:pt x="6057" y="767"/>
                  </a:lnTo>
                  <a:lnTo>
                    <a:pt x="6113" y="708"/>
                  </a:lnTo>
                  <a:lnTo>
                    <a:pt x="6165" y="651"/>
                  </a:lnTo>
                  <a:lnTo>
                    <a:pt x="6213" y="596"/>
                  </a:lnTo>
                  <a:lnTo>
                    <a:pt x="6257" y="545"/>
                  </a:lnTo>
                  <a:lnTo>
                    <a:pt x="6297" y="496"/>
                  </a:lnTo>
                  <a:lnTo>
                    <a:pt x="6334" y="450"/>
                  </a:lnTo>
                  <a:lnTo>
                    <a:pt x="6369" y="406"/>
                  </a:lnTo>
                  <a:lnTo>
                    <a:pt x="6399" y="364"/>
                  </a:lnTo>
                  <a:lnTo>
                    <a:pt x="6427" y="325"/>
                  </a:lnTo>
                  <a:lnTo>
                    <a:pt x="6451" y="289"/>
                  </a:lnTo>
                  <a:lnTo>
                    <a:pt x="6474" y="254"/>
                  </a:lnTo>
                  <a:lnTo>
                    <a:pt x="6493" y="223"/>
                  </a:lnTo>
                  <a:lnTo>
                    <a:pt x="6509" y="194"/>
                  </a:lnTo>
                  <a:lnTo>
                    <a:pt x="6525" y="167"/>
                  </a:lnTo>
                  <a:lnTo>
                    <a:pt x="6537" y="142"/>
                  </a:lnTo>
                  <a:lnTo>
                    <a:pt x="6547" y="120"/>
                  </a:lnTo>
                  <a:lnTo>
                    <a:pt x="6557" y="101"/>
                  </a:lnTo>
                  <a:lnTo>
                    <a:pt x="6564" y="83"/>
                  </a:lnTo>
                  <a:lnTo>
                    <a:pt x="6575" y="53"/>
                  </a:lnTo>
                  <a:lnTo>
                    <a:pt x="6581" y="33"/>
                  </a:lnTo>
                  <a:lnTo>
                    <a:pt x="6583" y="21"/>
                  </a:lnTo>
                  <a:lnTo>
                    <a:pt x="6584" y="17"/>
                  </a:lnTo>
                  <a:lnTo>
                    <a:pt x="6624" y="22"/>
                  </a:lnTo>
                  <a:close/>
                  <a:moveTo>
                    <a:pt x="5651" y="1216"/>
                  </a:moveTo>
                  <a:lnTo>
                    <a:pt x="5656" y="1212"/>
                  </a:lnTo>
                  <a:lnTo>
                    <a:pt x="5651" y="1216"/>
                  </a:lnTo>
                  <a:lnTo>
                    <a:pt x="5638" y="1201"/>
                  </a:lnTo>
                  <a:lnTo>
                    <a:pt x="5651" y="1216"/>
                  </a:lnTo>
                  <a:close/>
                  <a:moveTo>
                    <a:pt x="5651" y="1216"/>
                  </a:moveTo>
                  <a:lnTo>
                    <a:pt x="5651" y="1216"/>
                  </a:lnTo>
                  <a:lnTo>
                    <a:pt x="5625" y="1186"/>
                  </a:lnTo>
                  <a:lnTo>
                    <a:pt x="5651" y="1216"/>
                  </a:lnTo>
                  <a:close/>
                  <a:moveTo>
                    <a:pt x="5625" y="1186"/>
                  </a:moveTo>
                  <a:lnTo>
                    <a:pt x="5621" y="1189"/>
                  </a:lnTo>
                  <a:lnTo>
                    <a:pt x="5625" y="1186"/>
                  </a:lnTo>
                  <a:lnTo>
                    <a:pt x="5638" y="1201"/>
                  </a:lnTo>
                  <a:lnTo>
                    <a:pt x="5625" y="1186"/>
                  </a:lnTo>
                  <a:close/>
                  <a:moveTo>
                    <a:pt x="5651" y="1216"/>
                  </a:moveTo>
                  <a:lnTo>
                    <a:pt x="5619" y="1243"/>
                  </a:lnTo>
                  <a:lnTo>
                    <a:pt x="5580" y="1278"/>
                  </a:lnTo>
                  <a:lnTo>
                    <a:pt x="5535" y="1316"/>
                  </a:lnTo>
                  <a:lnTo>
                    <a:pt x="5482" y="1358"/>
                  </a:lnTo>
                  <a:lnTo>
                    <a:pt x="5424" y="1405"/>
                  </a:lnTo>
                  <a:lnTo>
                    <a:pt x="5360" y="1455"/>
                  </a:lnTo>
                  <a:lnTo>
                    <a:pt x="5292" y="1510"/>
                  </a:lnTo>
                  <a:lnTo>
                    <a:pt x="5219" y="1567"/>
                  </a:lnTo>
                  <a:lnTo>
                    <a:pt x="5142" y="1627"/>
                  </a:lnTo>
                  <a:lnTo>
                    <a:pt x="5062" y="1690"/>
                  </a:lnTo>
                  <a:lnTo>
                    <a:pt x="4978" y="1754"/>
                  </a:lnTo>
                  <a:lnTo>
                    <a:pt x="4892" y="1821"/>
                  </a:lnTo>
                  <a:lnTo>
                    <a:pt x="4804" y="1889"/>
                  </a:lnTo>
                  <a:lnTo>
                    <a:pt x="4713" y="1958"/>
                  </a:lnTo>
                  <a:lnTo>
                    <a:pt x="4622" y="2028"/>
                  </a:lnTo>
                  <a:lnTo>
                    <a:pt x="4530" y="2099"/>
                  </a:lnTo>
                  <a:lnTo>
                    <a:pt x="4506" y="2067"/>
                  </a:lnTo>
                  <a:lnTo>
                    <a:pt x="4598" y="1997"/>
                  </a:lnTo>
                  <a:lnTo>
                    <a:pt x="4688" y="1927"/>
                  </a:lnTo>
                  <a:lnTo>
                    <a:pt x="4779" y="1858"/>
                  </a:lnTo>
                  <a:lnTo>
                    <a:pt x="4867" y="1790"/>
                  </a:lnTo>
                  <a:lnTo>
                    <a:pt x="4953" y="1723"/>
                  </a:lnTo>
                  <a:lnTo>
                    <a:pt x="5036" y="1659"/>
                  </a:lnTo>
                  <a:lnTo>
                    <a:pt x="5116" y="1597"/>
                  </a:lnTo>
                  <a:lnTo>
                    <a:pt x="5193" y="1536"/>
                  </a:lnTo>
                  <a:lnTo>
                    <a:pt x="5266" y="1479"/>
                  </a:lnTo>
                  <a:lnTo>
                    <a:pt x="5333" y="1426"/>
                  </a:lnTo>
                  <a:lnTo>
                    <a:pt x="5396" y="1376"/>
                  </a:lnTo>
                  <a:lnTo>
                    <a:pt x="5455" y="1328"/>
                  </a:lnTo>
                  <a:lnTo>
                    <a:pt x="5507" y="1286"/>
                  </a:lnTo>
                  <a:lnTo>
                    <a:pt x="5554" y="1248"/>
                  </a:lnTo>
                  <a:lnTo>
                    <a:pt x="5593" y="1215"/>
                  </a:lnTo>
                  <a:lnTo>
                    <a:pt x="5625" y="1186"/>
                  </a:lnTo>
                  <a:lnTo>
                    <a:pt x="5651" y="1216"/>
                  </a:lnTo>
                  <a:close/>
                  <a:moveTo>
                    <a:pt x="4530" y="2099"/>
                  </a:moveTo>
                  <a:lnTo>
                    <a:pt x="4425" y="2180"/>
                  </a:lnTo>
                  <a:lnTo>
                    <a:pt x="4321" y="2261"/>
                  </a:lnTo>
                  <a:lnTo>
                    <a:pt x="4216" y="2341"/>
                  </a:lnTo>
                  <a:lnTo>
                    <a:pt x="4115" y="2419"/>
                  </a:lnTo>
                  <a:lnTo>
                    <a:pt x="4015" y="2497"/>
                  </a:lnTo>
                  <a:lnTo>
                    <a:pt x="3917" y="2572"/>
                  </a:lnTo>
                  <a:lnTo>
                    <a:pt x="3824" y="2644"/>
                  </a:lnTo>
                  <a:lnTo>
                    <a:pt x="3735" y="2715"/>
                  </a:lnTo>
                  <a:lnTo>
                    <a:pt x="3650" y="2781"/>
                  </a:lnTo>
                  <a:lnTo>
                    <a:pt x="3573" y="2843"/>
                  </a:lnTo>
                  <a:lnTo>
                    <a:pt x="3500" y="2901"/>
                  </a:lnTo>
                  <a:lnTo>
                    <a:pt x="3436" y="2954"/>
                  </a:lnTo>
                  <a:lnTo>
                    <a:pt x="3379" y="3001"/>
                  </a:lnTo>
                  <a:lnTo>
                    <a:pt x="3330" y="3043"/>
                  </a:lnTo>
                  <a:lnTo>
                    <a:pt x="3290" y="3079"/>
                  </a:lnTo>
                  <a:lnTo>
                    <a:pt x="3260" y="3106"/>
                  </a:lnTo>
                  <a:lnTo>
                    <a:pt x="3232" y="3079"/>
                  </a:lnTo>
                  <a:lnTo>
                    <a:pt x="3262" y="3050"/>
                  </a:lnTo>
                  <a:lnTo>
                    <a:pt x="3302" y="3015"/>
                  </a:lnTo>
                  <a:lnTo>
                    <a:pt x="3351" y="2973"/>
                  </a:lnTo>
                  <a:lnTo>
                    <a:pt x="3409" y="2924"/>
                  </a:lnTo>
                  <a:lnTo>
                    <a:pt x="3473" y="2872"/>
                  </a:lnTo>
                  <a:lnTo>
                    <a:pt x="3546" y="2813"/>
                  </a:lnTo>
                  <a:lnTo>
                    <a:pt x="3624" y="2751"/>
                  </a:lnTo>
                  <a:lnTo>
                    <a:pt x="3709" y="2685"/>
                  </a:lnTo>
                  <a:lnTo>
                    <a:pt x="3798" y="2615"/>
                  </a:lnTo>
                  <a:lnTo>
                    <a:pt x="3891" y="2542"/>
                  </a:lnTo>
                  <a:lnTo>
                    <a:pt x="3988" y="2466"/>
                  </a:lnTo>
                  <a:lnTo>
                    <a:pt x="4088" y="2388"/>
                  </a:lnTo>
                  <a:lnTo>
                    <a:pt x="4191" y="2310"/>
                  </a:lnTo>
                  <a:lnTo>
                    <a:pt x="4296" y="2229"/>
                  </a:lnTo>
                  <a:lnTo>
                    <a:pt x="4400" y="2148"/>
                  </a:lnTo>
                  <a:lnTo>
                    <a:pt x="4506" y="2067"/>
                  </a:lnTo>
                  <a:lnTo>
                    <a:pt x="4530" y="2099"/>
                  </a:lnTo>
                  <a:close/>
                  <a:moveTo>
                    <a:pt x="3260" y="3106"/>
                  </a:moveTo>
                  <a:lnTo>
                    <a:pt x="3260" y="3107"/>
                  </a:lnTo>
                  <a:lnTo>
                    <a:pt x="3232" y="3079"/>
                  </a:lnTo>
                  <a:lnTo>
                    <a:pt x="3260" y="3106"/>
                  </a:lnTo>
                  <a:close/>
                  <a:moveTo>
                    <a:pt x="3260" y="3107"/>
                  </a:moveTo>
                  <a:lnTo>
                    <a:pt x="3287" y="3079"/>
                  </a:lnTo>
                  <a:lnTo>
                    <a:pt x="3260" y="3107"/>
                  </a:lnTo>
                  <a:lnTo>
                    <a:pt x="3246" y="3093"/>
                  </a:lnTo>
                  <a:lnTo>
                    <a:pt x="3260" y="3107"/>
                  </a:lnTo>
                  <a:close/>
                  <a:moveTo>
                    <a:pt x="3260" y="3107"/>
                  </a:moveTo>
                  <a:lnTo>
                    <a:pt x="3243" y="3122"/>
                  </a:lnTo>
                  <a:lnTo>
                    <a:pt x="3223" y="3140"/>
                  </a:lnTo>
                  <a:lnTo>
                    <a:pt x="3199" y="3160"/>
                  </a:lnTo>
                  <a:lnTo>
                    <a:pt x="3171" y="3182"/>
                  </a:lnTo>
                  <a:lnTo>
                    <a:pt x="3137" y="3207"/>
                  </a:lnTo>
                  <a:lnTo>
                    <a:pt x="3102" y="3236"/>
                  </a:lnTo>
                  <a:lnTo>
                    <a:pt x="3061" y="3266"/>
                  </a:lnTo>
                  <a:lnTo>
                    <a:pt x="3018" y="3297"/>
                  </a:lnTo>
                  <a:lnTo>
                    <a:pt x="2995" y="3264"/>
                  </a:lnTo>
                  <a:lnTo>
                    <a:pt x="3037" y="3234"/>
                  </a:lnTo>
                  <a:lnTo>
                    <a:pt x="3077" y="3204"/>
                  </a:lnTo>
                  <a:lnTo>
                    <a:pt x="3112" y="3176"/>
                  </a:lnTo>
                  <a:lnTo>
                    <a:pt x="3145" y="3151"/>
                  </a:lnTo>
                  <a:lnTo>
                    <a:pt x="3173" y="3130"/>
                  </a:lnTo>
                  <a:lnTo>
                    <a:pt x="3197" y="3110"/>
                  </a:lnTo>
                  <a:lnTo>
                    <a:pt x="3216" y="3093"/>
                  </a:lnTo>
                  <a:lnTo>
                    <a:pt x="3232" y="3079"/>
                  </a:lnTo>
                  <a:lnTo>
                    <a:pt x="3260" y="3107"/>
                  </a:lnTo>
                  <a:close/>
                  <a:moveTo>
                    <a:pt x="3018" y="3297"/>
                  </a:moveTo>
                  <a:lnTo>
                    <a:pt x="2972" y="3330"/>
                  </a:lnTo>
                  <a:lnTo>
                    <a:pt x="2923" y="3366"/>
                  </a:lnTo>
                  <a:lnTo>
                    <a:pt x="2871" y="3403"/>
                  </a:lnTo>
                  <a:lnTo>
                    <a:pt x="2815" y="3442"/>
                  </a:lnTo>
                  <a:lnTo>
                    <a:pt x="2757" y="3482"/>
                  </a:lnTo>
                  <a:lnTo>
                    <a:pt x="2696" y="3525"/>
                  </a:lnTo>
                  <a:lnTo>
                    <a:pt x="2633" y="3568"/>
                  </a:lnTo>
                  <a:lnTo>
                    <a:pt x="2567" y="3613"/>
                  </a:lnTo>
                  <a:lnTo>
                    <a:pt x="2545" y="3581"/>
                  </a:lnTo>
                  <a:lnTo>
                    <a:pt x="2610" y="3536"/>
                  </a:lnTo>
                  <a:lnTo>
                    <a:pt x="2672" y="3493"/>
                  </a:lnTo>
                  <a:lnTo>
                    <a:pt x="2733" y="3451"/>
                  </a:lnTo>
                  <a:lnTo>
                    <a:pt x="2790" y="3411"/>
                  </a:lnTo>
                  <a:lnTo>
                    <a:pt x="2846" y="3372"/>
                  </a:lnTo>
                  <a:lnTo>
                    <a:pt x="2898" y="3334"/>
                  </a:lnTo>
                  <a:lnTo>
                    <a:pt x="2948" y="3299"/>
                  </a:lnTo>
                  <a:lnTo>
                    <a:pt x="2995" y="3264"/>
                  </a:lnTo>
                  <a:lnTo>
                    <a:pt x="3018" y="3297"/>
                  </a:lnTo>
                  <a:close/>
                  <a:moveTo>
                    <a:pt x="2567" y="3613"/>
                  </a:moveTo>
                  <a:lnTo>
                    <a:pt x="2391" y="3733"/>
                  </a:lnTo>
                  <a:lnTo>
                    <a:pt x="2204" y="3860"/>
                  </a:lnTo>
                  <a:lnTo>
                    <a:pt x="2010" y="3989"/>
                  </a:lnTo>
                  <a:lnTo>
                    <a:pt x="1810" y="4121"/>
                  </a:lnTo>
                  <a:lnTo>
                    <a:pt x="1609" y="4255"/>
                  </a:lnTo>
                  <a:lnTo>
                    <a:pt x="1408" y="4386"/>
                  </a:lnTo>
                  <a:lnTo>
                    <a:pt x="1209" y="4514"/>
                  </a:lnTo>
                  <a:lnTo>
                    <a:pt x="1018" y="4637"/>
                  </a:lnTo>
                  <a:lnTo>
                    <a:pt x="833" y="4753"/>
                  </a:lnTo>
                  <a:lnTo>
                    <a:pt x="662" y="4861"/>
                  </a:lnTo>
                  <a:lnTo>
                    <a:pt x="504" y="4958"/>
                  </a:lnTo>
                  <a:lnTo>
                    <a:pt x="363" y="5043"/>
                  </a:lnTo>
                  <a:lnTo>
                    <a:pt x="300" y="5080"/>
                  </a:lnTo>
                  <a:lnTo>
                    <a:pt x="242" y="5114"/>
                  </a:lnTo>
                  <a:lnTo>
                    <a:pt x="191" y="5144"/>
                  </a:lnTo>
                  <a:lnTo>
                    <a:pt x="144" y="5169"/>
                  </a:lnTo>
                  <a:lnTo>
                    <a:pt x="104" y="5190"/>
                  </a:lnTo>
                  <a:lnTo>
                    <a:pt x="70" y="5206"/>
                  </a:lnTo>
                  <a:lnTo>
                    <a:pt x="44" y="5218"/>
                  </a:lnTo>
                  <a:lnTo>
                    <a:pt x="25" y="5224"/>
                  </a:lnTo>
                  <a:lnTo>
                    <a:pt x="16" y="5186"/>
                  </a:lnTo>
                  <a:lnTo>
                    <a:pt x="35" y="5178"/>
                  </a:lnTo>
                  <a:lnTo>
                    <a:pt x="60" y="5168"/>
                  </a:lnTo>
                  <a:lnTo>
                    <a:pt x="93" y="5151"/>
                  </a:lnTo>
                  <a:lnTo>
                    <a:pt x="132" y="5131"/>
                  </a:lnTo>
                  <a:lnTo>
                    <a:pt x="179" y="5105"/>
                  </a:lnTo>
                  <a:lnTo>
                    <a:pt x="230" y="5076"/>
                  </a:lnTo>
                  <a:lnTo>
                    <a:pt x="288" y="5043"/>
                  </a:lnTo>
                  <a:lnTo>
                    <a:pt x="350" y="5005"/>
                  </a:lnTo>
                  <a:lnTo>
                    <a:pt x="490" y="4920"/>
                  </a:lnTo>
                  <a:lnTo>
                    <a:pt x="648" y="4824"/>
                  </a:lnTo>
                  <a:lnTo>
                    <a:pt x="818" y="4717"/>
                  </a:lnTo>
                  <a:lnTo>
                    <a:pt x="1001" y="4601"/>
                  </a:lnTo>
                  <a:lnTo>
                    <a:pt x="1191" y="4479"/>
                  </a:lnTo>
                  <a:lnTo>
                    <a:pt x="1389" y="4350"/>
                  </a:lnTo>
                  <a:lnTo>
                    <a:pt x="1590" y="4219"/>
                  </a:lnTo>
                  <a:lnTo>
                    <a:pt x="1791" y="4087"/>
                  </a:lnTo>
                  <a:lnTo>
                    <a:pt x="1990" y="3956"/>
                  </a:lnTo>
                  <a:lnTo>
                    <a:pt x="2183" y="3826"/>
                  </a:lnTo>
                  <a:lnTo>
                    <a:pt x="2370" y="3700"/>
                  </a:lnTo>
                  <a:lnTo>
                    <a:pt x="2545" y="3581"/>
                  </a:lnTo>
                  <a:lnTo>
                    <a:pt x="2567" y="3613"/>
                  </a:lnTo>
                  <a:close/>
                  <a:moveTo>
                    <a:pt x="25" y="5224"/>
                  </a:moveTo>
                  <a:lnTo>
                    <a:pt x="22" y="5225"/>
                  </a:lnTo>
                  <a:lnTo>
                    <a:pt x="17" y="5225"/>
                  </a:lnTo>
                  <a:lnTo>
                    <a:pt x="13" y="5224"/>
                  </a:lnTo>
                  <a:lnTo>
                    <a:pt x="10" y="5221"/>
                  </a:lnTo>
                  <a:lnTo>
                    <a:pt x="7" y="5219"/>
                  </a:lnTo>
                  <a:lnTo>
                    <a:pt x="5" y="5216"/>
                  </a:lnTo>
                  <a:lnTo>
                    <a:pt x="2" y="5213"/>
                  </a:lnTo>
                  <a:lnTo>
                    <a:pt x="1" y="5209"/>
                  </a:lnTo>
                  <a:lnTo>
                    <a:pt x="0" y="5206"/>
                  </a:lnTo>
                  <a:lnTo>
                    <a:pt x="0" y="5201"/>
                  </a:lnTo>
                  <a:lnTo>
                    <a:pt x="1" y="5197"/>
                  </a:lnTo>
                  <a:lnTo>
                    <a:pt x="4" y="5194"/>
                  </a:lnTo>
                  <a:lnTo>
                    <a:pt x="6" y="5191"/>
                  </a:lnTo>
                  <a:lnTo>
                    <a:pt x="8" y="5189"/>
                  </a:lnTo>
                  <a:lnTo>
                    <a:pt x="12" y="5187"/>
                  </a:lnTo>
                  <a:lnTo>
                    <a:pt x="16" y="5186"/>
                  </a:lnTo>
                  <a:lnTo>
                    <a:pt x="25" y="5224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9" name="Freeform 22"/>
            <p:cNvSpPr>
              <a:spLocks noChangeAspect="1" noEditPoints="1"/>
            </p:cNvSpPr>
            <p:nvPr/>
          </p:nvSpPr>
          <p:spPr bwMode="auto">
            <a:xfrm>
              <a:off x="3574" y="2611"/>
              <a:ext cx="918" cy="767"/>
            </a:xfrm>
            <a:custGeom>
              <a:avLst/>
              <a:gdLst>
                <a:gd name="T0" fmla="*/ 0 w 5933"/>
                <a:gd name="T1" fmla="*/ 0 h 4959"/>
                <a:gd name="T2" fmla="*/ 0 w 5933"/>
                <a:gd name="T3" fmla="*/ 0 h 4959"/>
                <a:gd name="T4" fmla="*/ 0 w 5933"/>
                <a:gd name="T5" fmla="*/ 0 h 4959"/>
                <a:gd name="T6" fmla="*/ 0 w 5933"/>
                <a:gd name="T7" fmla="*/ 0 h 4959"/>
                <a:gd name="T8" fmla="*/ 0 w 5933"/>
                <a:gd name="T9" fmla="*/ 0 h 4959"/>
                <a:gd name="T10" fmla="*/ 0 w 5933"/>
                <a:gd name="T11" fmla="*/ 0 h 4959"/>
                <a:gd name="T12" fmla="*/ 0 w 5933"/>
                <a:gd name="T13" fmla="*/ 0 h 4959"/>
                <a:gd name="T14" fmla="*/ 0 w 5933"/>
                <a:gd name="T15" fmla="*/ 0 h 4959"/>
                <a:gd name="T16" fmla="*/ 0 w 5933"/>
                <a:gd name="T17" fmla="*/ 0 h 4959"/>
                <a:gd name="T18" fmla="*/ 0 w 5933"/>
                <a:gd name="T19" fmla="*/ 0 h 4959"/>
                <a:gd name="T20" fmla="*/ 0 w 5933"/>
                <a:gd name="T21" fmla="*/ 0 h 4959"/>
                <a:gd name="T22" fmla="*/ 0 w 5933"/>
                <a:gd name="T23" fmla="*/ 0 h 4959"/>
                <a:gd name="T24" fmla="*/ 0 w 5933"/>
                <a:gd name="T25" fmla="*/ 0 h 4959"/>
                <a:gd name="T26" fmla="*/ 0 w 5933"/>
                <a:gd name="T27" fmla="*/ 0 h 4959"/>
                <a:gd name="T28" fmla="*/ 0 w 5933"/>
                <a:gd name="T29" fmla="*/ 0 h 4959"/>
                <a:gd name="T30" fmla="*/ 0 w 5933"/>
                <a:gd name="T31" fmla="*/ 0 h 4959"/>
                <a:gd name="T32" fmla="*/ 0 w 5933"/>
                <a:gd name="T33" fmla="*/ 0 h 4959"/>
                <a:gd name="T34" fmla="*/ 0 w 5933"/>
                <a:gd name="T35" fmla="*/ 0 h 4959"/>
                <a:gd name="T36" fmla="*/ 0 w 5933"/>
                <a:gd name="T37" fmla="*/ 0 h 4959"/>
                <a:gd name="T38" fmla="*/ 0 w 5933"/>
                <a:gd name="T39" fmla="*/ 0 h 4959"/>
                <a:gd name="T40" fmla="*/ 0 w 5933"/>
                <a:gd name="T41" fmla="*/ 0 h 4959"/>
                <a:gd name="T42" fmla="*/ 0 w 5933"/>
                <a:gd name="T43" fmla="*/ 0 h 4959"/>
                <a:gd name="T44" fmla="*/ 0 w 5933"/>
                <a:gd name="T45" fmla="*/ 0 h 4959"/>
                <a:gd name="T46" fmla="*/ 0 w 5933"/>
                <a:gd name="T47" fmla="*/ 0 h 4959"/>
                <a:gd name="T48" fmla="*/ 0 w 5933"/>
                <a:gd name="T49" fmla="*/ 0 h 4959"/>
                <a:gd name="T50" fmla="*/ 0 w 5933"/>
                <a:gd name="T51" fmla="*/ 0 h 4959"/>
                <a:gd name="T52" fmla="*/ 0 w 5933"/>
                <a:gd name="T53" fmla="*/ 0 h 4959"/>
                <a:gd name="T54" fmla="*/ 0 w 5933"/>
                <a:gd name="T55" fmla="*/ 0 h 4959"/>
                <a:gd name="T56" fmla="*/ 0 w 5933"/>
                <a:gd name="T57" fmla="*/ 0 h 4959"/>
                <a:gd name="T58" fmla="*/ 0 w 5933"/>
                <a:gd name="T59" fmla="*/ 0 h 4959"/>
                <a:gd name="T60" fmla="*/ 0 w 5933"/>
                <a:gd name="T61" fmla="*/ 0 h 4959"/>
                <a:gd name="T62" fmla="*/ 0 w 5933"/>
                <a:gd name="T63" fmla="*/ 0 h 4959"/>
                <a:gd name="T64" fmla="*/ 0 w 5933"/>
                <a:gd name="T65" fmla="*/ 0 h 4959"/>
                <a:gd name="T66" fmla="*/ 0 w 5933"/>
                <a:gd name="T67" fmla="*/ 0 h 4959"/>
                <a:gd name="T68" fmla="*/ 0 w 5933"/>
                <a:gd name="T69" fmla="*/ 0 h 4959"/>
                <a:gd name="T70" fmla="*/ 0 w 5933"/>
                <a:gd name="T71" fmla="*/ 0 h 4959"/>
                <a:gd name="T72" fmla="*/ 0 w 5933"/>
                <a:gd name="T73" fmla="*/ 0 h 4959"/>
                <a:gd name="T74" fmla="*/ 0 w 5933"/>
                <a:gd name="T75" fmla="*/ 0 h 4959"/>
                <a:gd name="T76" fmla="*/ 0 w 5933"/>
                <a:gd name="T77" fmla="*/ 0 h 4959"/>
                <a:gd name="T78" fmla="*/ 0 w 5933"/>
                <a:gd name="T79" fmla="*/ 0 h 4959"/>
                <a:gd name="T80" fmla="*/ 0 w 5933"/>
                <a:gd name="T81" fmla="*/ 0 h 4959"/>
                <a:gd name="T82" fmla="*/ 0 w 5933"/>
                <a:gd name="T83" fmla="*/ 0 h 4959"/>
                <a:gd name="T84" fmla="*/ 0 w 5933"/>
                <a:gd name="T85" fmla="*/ 0 h 4959"/>
                <a:gd name="T86" fmla="*/ 0 w 5933"/>
                <a:gd name="T87" fmla="*/ 0 h 4959"/>
                <a:gd name="T88" fmla="*/ 0 w 5933"/>
                <a:gd name="T89" fmla="*/ 0 h 4959"/>
                <a:gd name="T90" fmla="*/ 0 w 5933"/>
                <a:gd name="T91" fmla="*/ 0 h 4959"/>
                <a:gd name="T92" fmla="*/ 0 w 5933"/>
                <a:gd name="T93" fmla="*/ 0 h 49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33"/>
                <a:gd name="T142" fmla="*/ 0 h 4959"/>
                <a:gd name="T143" fmla="*/ 5933 w 5933"/>
                <a:gd name="T144" fmla="*/ 4959 h 49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33" h="4959">
                  <a:moveTo>
                    <a:pt x="5895" y="11"/>
                  </a:moveTo>
                  <a:lnTo>
                    <a:pt x="5897" y="7"/>
                  </a:lnTo>
                  <a:lnTo>
                    <a:pt x="5901" y="5"/>
                  </a:lnTo>
                  <a:lnTo>
                    <a:pt x="5903" y="2"/>
                  </a:lnTo>
                  <a:lnTo>
                    <a:pt x="5907" y="0"/>
                  </a:lnTo>
                  <a:lnTo>
                    <a:pt x="5910" y="0"/>
                  </a:lnTo>
                  <a:lnTo>
                    <a:pt x="5915" y="0"/>
                  </a:lnTo>
                  <a:lnTo>
                    <a:pt x="5919" y="0"/>
                  </a:lnTo>
                  <a:lnTo>
                    <a:pt x="5922" y="1"/>
                  </a:lnTo>
                  <a:lnTo>
                    <a:pt x="5926" y="4"/>
                  </a:lnTo>
                  <a:lnTo>
                    <a:pt x="5928" y="7"/>
                  </a:lnTo>
                  <a:lnTo>
                    <a:pt x="5930" y="10"/>
                  </a:lnTo>
                  <a:lnTo>
                    <a:pt x="5932" y="13"/>
                  </a:lnTo>
                  <a:lnTo>
                    <a:pt x="5933" y="17"/>
                  </a:lnTo>
                  <a:lnTo>
                    <a:pt x="5933" y="22"/>
                  </a:lnTo>
                  <a:lnTo>
                    <a:pt x="5933" y="25"/>
                  </a:lnTo>
                  <a:lnTo>
                    <a:pt x="5930" y="29"/>
                  </a:lnTo>
                  <a:lnTo>
                    <a:pt x="5895" y="11"/>
                  </a:lnTo>
                  <a:close/>
                  <a:moveTo>
                    <a:pt x="5930" y="29"/>
                  </a:moveTo>
                  <a:lnTo>
                    <a:pt x="5927" y="36"/>
                  </a:lnTo>
                  <a:lnTo>
                    <a:pt x="5917" y="56"/>
                  </a:lnTo>
                  <a:lnTo>
                    <a:pt x="5901" y="87"/>
                  </a:lnTo>
                  <a:lnTo>
                    <a:pt x="5878" y="129"/>
                  </a:lnTo>
                  <a:lnTo>
                    <a:pt x="5851" y="179"/>
                  </a:lnTo>
                  <a:lnTo>
                    <a:pt x="5819" y="236"/>
                  </a:lnTo>
                  <a:lnTo>
                    <a:pt x="5782" y="298"/>
                  </a:lnTo>
                  <a:lnTo>
                    <a:pt x="5742" y="364"/>
                  </a:lnTo>
                  <a:lnTo>
                    <a:pt x="5698" y="433"/>
                  </a:lnTo>
                  <a:lnTo>
                    <a:pt x="5652" y="504"/>
                  </a:lnTo>
                  <a:lnTo>
                    <a:pt x="5628" y="539"/>
                  </a:lnTo>
                  <a:lnTo>
                    <a:pt x="5603" y="574"/>
                  </a:lnTo>
                  <a:lnTo>
                    <a:pt x="5578" y="608"/>
                  </a:lnTo>
                  <a:lnTo>
                    <a:pt x="5553" y="643"/>
                  </a:lnTo>
                  <a:lnTo>
                    <a:pt x="5527" y="675"/>
                  </a:lnTo>
                  <a:lnTo>
                    <a:pt x="5501" y="707"/>
                  </a:lnTo>
                  <a:lnTo>
                    <a:pt x="5475" y="738"/>
                  </a:lnTo>
                  <a:lnTo>
                    <a:pt x="5448" y="768"/>
                  </a:lnTo>
                  <a:lnTo>
                    <a:pt x="5422" y="795"/>
                  </a:lnTo>
                  <a:lnTo>
                    <a:pt x="5396" y="821"/>
                  </a:lnTo>
                  <a:lnTo>
                    <a:pt x="5369" y="846"/>
                  </a:lnTo>
                  <a:lnTo>
                    <a:pt x="5342" y="869"/>
                  </a:lnTo>
                  <a:lnTo>
                    <a:pt x="5317" y="837"/>
                  </a:lnTo>
                  <a:lnTo>
                    <a:pt x="5344" y="815"/>
                  </a:lnTo>
                  <a:lnTo>
                    <a:pt x="5370" y="792"/>
                  </a:lnTo>
                  <a:lnTo>
                    <a:pt x="5395" y="767"/>
                  </a:lnTo>
                  <a:lnTo>
                    <a:pt x="5421" y="739"/>
                  </a:lnTo>
                  <a:lnTo>
                    <a:pt x="5447" y="709"/>
                  </a:lnTo>
                  <a:lnTo>
                    <a:pt x="5472" y="680"/>
                  </a:lnTo>
                  <a:lnTo>
                    <a:pt x="5498" y="648"/>
                  </a:lnTo>
                  <a:lnTo>
                    <a:pt x="5523" y="615"/>
                  </a:lnTo>
                  <a:lnTo>
                    <a:pt x="5548" y="582"/>
                  </a:lnTo>
                  <a:lnTo>
                    <a:pt x="5573" y="549"/>
                  </a:lnTo>
                  <a:lnTo>
                    <a:pt x="5597" y="514"/>
                  </a:lnTo>
                  <a:lnTo>
                    <a:pt x="5621" y="480"/>
                  </a:lnTo>
                  <a:lnTo>
                    <a:pt x="5666" y="411"/>
                  </a:lnTo>
                  <a:lnTo>
                    <a:pt x="5709" y="342"/>
                  </a:lnTo>
                  <a:lnTo>
                    <a:pt x="5748" y="276"/>
                  </a:lnTo>
                  <a:lnTo>
                    <a:pt x="5784" y="216"/>
                  </a:lnTo>
                  <a:lnTo>
                    <a:pt x="5816" y="158"/>
                  </a:lnTo>
                  <a:lnTo>
                    <a:pt x="5844" y="110"/>
                  </a:lnTo>
                  <a:lnTo>
                    <a:pt x="5882" y="38"/>
                  </a:lnTo>
                  <a:lnTo>
                    <a:pt x="5895" y="11"/>
                  </a:lnTo>
                  <a:lnTo>
                    <a:pt x="5930" y="29"/>
                  </a:lnTo>
                  <a:close/>
                  <a:moveTo>
                    <a:pt x="5342" y="869"/>
                  </a:moveTo>
                  <a:lnTo>
                    <a:pt x="5320" y="887"/>
                  </a:lnTo>
                  <a:lnTo>
                    <a:pt x="5285" y="914"/>
                  </a:lnTo>
                  <a:lnTo>
                    <a:pt x="5241" y="950"/>
                  </a:lnTo>
                  <a:lnTo>
                    <a:pt x="5187" y="994"/>
                  </a:lnTo>
                  <a:lnTo>
                    <a:pt x="5162" y="963"/>
                  </a:lnTo>
                  <a:lnTo>
                    <a:pt x="5216" y="919"/>
                  </a:lnTo>
                  <a:lnTo>
                    <a:pt x="5260" y="883"/>
                  </a:lnTo>
                  <a:lnTo>
                    <a:pt x="5295" y="856"/>
                  </a:lnTo>
                  <a:lnTo>
                    <a:pt x="5317" y="837"/>
                  </a:lnTo>
                  <a:lnTo>
                    <a:pt x="5342" y="869"/>
                  </a:lnTo>
                  <a:close/>
                  <a:moveTo>
                    <a:pt x="5187" y="994"/>
                  </a:moveTo>
                  <a:lnTo>
                    <a:pt x="4987" y="1156"/>
                  </a:lnTo>
                  <a:lnTo>
                    <a:pt x="4724" y="1369"/>
                  </a:lnTo>
                  <a:lnTo>
                    <a:pt x="4406" y="1624"/>
                  </a:lnTo>
                  <a:lnTo>
                    <a:pt x="4045" y="1914"/>
                  </a:lnTo>
                  <a:lnTo>
                    <a:pt x="3652" y="2228"/>
                  </a:lnTo>
                  <a:lnTo>
                    <a:pt x="3235" y="2562"/>
                  </a:lnTo>
                  <a:lnTo>
                    <a:pt x="2805" y="2902"/>
                  </a:lnTo>
                  <a:lnTo>
                    <a:pt x="2372" y="3244"/>
                  </a:lnTo>
                  <a:lnTo>
                    <a:pt x="2157" y="3411"/>
                  </a:lnTo>
                  <a:lnTo>
                    <a:pt x="1947" y="3576"/>
                  </a:lnTo>
                  <a:lnTo>
                    <a:pt x="1740" y="3736"/>
                  </a:lnTo>
                  <a:lnTo>
                    <a:pt x="1539" y="3892"/>
                  </a:lnTo>
                  <a:lnTo>
                    <a:pt x="1343" y="4041"/>
                  </a:lnTo>
                  <a:lnTo>
                    <a:pt x="1158" y="4183"/>
                  </a:lnTo>
                  <a:lnTo>
                    <a:pt x="980" y="4316"/>
                  </a:lnTo>
                  <a:lnTo>
                    <a:pt x="814" y="4440"/>
                  </a:lnTo>
                  <a:lnTo>
                    <a:pt x="660" y="4553"/>
                  </a:lnTo>
                  <a:lnTo>
                    <a:pt x="519" y="4654"/>
                  </a:lnTo>
                  <a:lnTo>
                    <a:pt x="392" y="4743"/>
                  </a:lnTo>
                  <a:lnTo>
                    <a:pt x="282" y="4818"/>
                  </a:lnTo>
                  <a:lnTo>
                    <a:pt x="188" y="4878"/>
                  </a:lnTo>
                  <a:lnTo>
                    <a:pt x="111" y="4923"/>
                  </a:lnTo>
                  <a:lnTo>
                    <a:pt x="56" y="4950"/>
                  </a:lnTo>
                  <a:lnTo>
                    <a:pt x="20" y="4959"/>
                  </a:lnTo>
                  <a:lnTo>
                    <a:pt x="20" y="4919"/>
                  </a:lnTo>
                  <a:lnTo>
                    <a:pt x="54" y="4910"/>
                  </a:lnTo>
                  <a:lnTo>
                    <a:pt x="109" y="4883"/>
                  </a:lnTo>
                  <a:lnTo>
                    <a:pt x="184" y="4838"/>
                  </a:lnTo>
                  <a:lnTo>
                    <a:pt x="276" y="4778"/>
                  </a:lnTo>
                  <a:lnTo>
                    <a:pt x="386" y="4704"/>
                  </a:lnTo>
                  <a:lnTo>
                    <a:pt x="511" y="4615"/>
                  </a:lnTo>
                  <a:lnTo>
                    <a:pt x="652" y="4514"/>
                  </a:lnTo>
                  <a:lnTo>
                    <a:pt x="804" y="4400"/>
                  </a:lnTo>
                  <a:lnTo>
                    <a:pt x="970" y="4278"/>
                  </a:lnTo>
                  <a:lnTo>
                    <a:pt x="1146" y="4145"/>
                  </a:lnTo>
                  <a:lnTo>
                    <a:pt x="1331" y="4003"/>
                  </a:lnTo>
                  <a:lnTo>
                    <a:pt x="1524" y="3854"/>
                  </a:lnTo>
                  <a:lnTo>
                    <a:pt x="1725" y="3699"/>
                  </a:lnTo>
                  <a:lnTo>
                    <a:pt x="1931" y="3539"/>
                  </a:lnTo>
                  <a:lnTo>
                    <a:pt x="2142" y="3374"/>
                  </a:lnTo>
                  <a:lnTo>
                    <a:pt x="2355" y="3207"/>
                  </a:lnTo>
                  <a:lnTo>
                    <a:pt x="2786" y="2866"/>
                  </a:lnTo>
                  <a:lnTo>
                    <a:pt x="3216" y="2526"/>
                  </a:lnTo>
                  <a:lnTo>
                    <a:pt x="3631" y="2195"/>
                  </a:lnTo>
                  <a:lnTo>
                    <a:pt x="4024" y="1881"/>
                  </a:lnTo>
                  <a:lnTo>
                    <a:pt x="4383" y="1591"/>
                  </a:lnTo>
                  <a:lnTo>
                    <a:pt x="4700" y="1337"/>
                  </a:lnTo>
                  <a:lnTo>
                    <a:pt x="4963" y="1125"/>
                  </a:lnTo>
                  <a:lnTo>
                    <a:pt x="5162" y="963"/>
                  </a:lnTo>
                  <a:lnTo>
                    <a:pt x="5187" y="994"/>
                  </a:lnTo>
                  <a:close/>
                  <a:moveTo>
                    <a:pt x="20" y="4959"/>
                  </a:moveTo>
                  <a:lnTo>
                    <a:pt x="16" y="4959"/>
                  </a:lnTo>
                  <a:lnTo>
                    <a:pt x="13" y="4957"/>
                  </a:lnTo>
                  <a:lnTo>
                    <a:pt x="9" y="4956"/>
                  </a:lnTo>
                  <a:lnTo>
                    <a:pt x="6" y="4954"/>
                  </a:lnTo>
                  <a:lnTo>
                    <a:pt x="3" y="4950"/>
                  </a:lnTo>
                  <a:lnTo>
                    <a:pt x="2" y="4947"/>
                  </a:lnTo>
                  <a:lnTo>
                    <a:pt x="1" y="4943"/>
                  </a:lnTo>
                  <a:lnTo>
                    <a:pt x="0" y="4940"/>
                  </a:lnTo>
                  <a:lnTo>
                    <a:pt x="1" y="4935"/>
                  </a:lnTo>
                  <a:lnTo>
                    <a:pt x="2" y="4931"/>
                  </a:lnTo>
                  <a:lnTo>
                    <a:pt x="3" y="4928"/>
                  </a:lnTo>
                  <a:lnTo>
                    <a:pt x="6" y="4925"/>
                  </a:lnTo>
                  <a:lnTo>
                    <a:pt x="9" y="4923"/>
                  </a:lnTo>
                  <a:lnTo>
                    <a:pt x="13" y="4921"/>
                  </a:lnTo>
                  <a:lnTo>
                    <a:pt x="16" y="4919"/>
                  </a:lnTo>
                  <a:lnTo>
                    <a:pt x="20" y="4919"/>
                  </a:lnTo>
                  <a:lnTo>
                    <a:pt x="20" y="4959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0" name="Freeform 23"/>
            <p:cNvSpPr>
              <a:spLocks noChangeAspect="1" noEditPoints="1"/>
            </p:cNvSpPr>
            <p:nvPr/>
          </p:nvSpPr>
          <p:spPr bwMode="auto">
            <a:xfrm>
              <a:off x="3288" y="1999"/>
              <a:ext cx="1130" cy="469"/>
            </a:xfrm>
            <a:custGeom>
              <a:avLst/>
              <a:gdLst>
                <a:gd name="T0" fmla="*/ 0 w 7297"/>
                <a:gd name="T1" fmla="*/ 0 h 3029"/>
                <a:gd name="T2" fmla="*/ 0 w 7297"/>
                <a:gd name="T3" fmla="*/ 0 h 3029"/>
                <a:gd name="T4" fmla="*/ 0 w 7297"/>
                <a:gd name="T5" fmla="*/ 0 h 3029"/>
                <a:gd name="T6" fmla="*/ 0 w 7297"/>
                <a:gd name="T7" fmla="*/ 0 h 3029"/>
                <a:gd name="T8" fmla="*/ 0 w 7297"/>
                <a:gd name="T9" fmla="*/ 0 h 3029"/>
                <a:gd name="T10" fmla="*/ 0 w 7297"/>
                <a:gd name="T11" fmla="*/ 0 h 3029"/>
                <a:gd name="T12" fmla="*/ 0 w 7297"/>
                <a:gd name="T13" fmla="*/ 0 h 3029"/>
                <a:gd name="T14" fmla="*/ 0 w 7297"/>
                <a:gd name="T15" fmla="*/ 0 h 3029"/>
                <a:gd name="T16" fmla="*/ 0 w 7297"/>
                <a:gd name="T17" fmla="*/ 0 h 3029"/>
                <a:gd name="T18" fmla="*/ 0 w 7297"/>
                <a:gd name="T19" fmla="*/ 0 h 3029"/>
                <a:gd name="T20" fmla="*/ 0 w 7297"/>
                <a:gd name="T21" fmla="*/ 0 h 3029"/>
                <a:gd name="T22" fmla="*/ 0 w 7297"/>
                <a:gd name="T23" fmla="*/ 0 h 3029"/>
                <a:gd name="T24" fmla="*/ 0 w 7297"/>
                <a:gd name="T25" fmla="*/ 0 h 3029"/>
                <a:gd name="T26" fmla="*/ 0 w 7297"/>
                <a:gd name="T27" fmla="*/ 0 h 3029"/>
                <a:gd name="T28" fmla="*/ 0 w 7297"/>
                <a:gd name="T29" fmla="*/ 0 h 3029"/>
                <a:gd name="T30" fmla="*/ 0 w 7297"/>
                <a:gd name="T31" fmla="*/ 0 h 3029"/>
                <a:gd name="T32" fmla="*/ 0 w 7297"/>
                <a:gd name="T33" fmla="*/ 0 h 3029"/>
                <a:gd name="T34" fmla="*/ 0 w 7297"/>
                <a:gd name="T35" fmla="*/ 0 h 3029"/>
                <a:gd name="T36" fmla="*/ 0 w 7297"/>
                <a:gd name="T37" fmla="*/ 0 h 3029"/>
                <a:gd name="T38" fmla="*/ 0 w 7297"/>
                <a:gd name="T39" fmla="*/ 0 h 3029"/>
                <a:gd name="T40" fmla="*/ 0 w 7297"/>
                <a:gd name="T41" fmla="*/ 0 h 3029"/>
                <a:gd name="T42" fmla="*/ 0 w 7297"/>
                <a:gd name="T43" fmla="*/ 0 h 3029"/>
                <a:gd name="T44" fmla="*/ 0 w 7297"/>
                <a:gd name="T45" fmla="*/ 0 h 3029"/>
                <a:gd name="T46" fmla="*/ 0 w 7297"/>
                <a:gd name="T47" fmla="*/ 0 h 3029"/>
                <a:gd name="T48" fmla="*/ 0 w 7297"/>
                <a:gd name="T49" fmla="*/ 0 h 3029"/>
                <a:gd name="T50" fmla="*/ 0 w 7297"/>
                <a:gd name="T51" fmla="*/ 0 h 3029"/>
                <a:gd name="T52" fmla="*/ 0 w 7297"/>
                <a:gd name="T53" fmla="*/ 0 h 3029"/>
                <a:gd name="T54" fmla="*/ 0 w 7297"/>
                <a:gd name="T55" fmla="*/ 0 h 3029"/>
                <a:gd name="T56" fmla="*/ 0 w 7297"/>
                <a:gd name="T57" fmla="*/ 0 h 3029"/>
                <a:gd name="T58" fmla="*/ 0 w 7297"/>
                <a:gd name="T59" fmla="*/ 0 h 3029"/>
                <a:gd name="T60" fmla="*/ 0 w 7297"/>
                <a:gd name="T61" fmla="*/ 0 h 3029"/>
                <a:gd name="T62" fmla="*/ 0 w 7297"/>
                <a:gd name="T63" fmla="*/ 0 h 3029"/>
                <a:gd name="T64" fmla="*/ 0 w 7297"/>
                <a:gd name="T65" fmla="*/ 0 h 3029"/>
                <a:gd name="T66" fmla="*/ 0 w 7297"/>
                <a:gd name="T67" fmla="*/ 0 h 3029"/>
                <a:gd name="T68" fmla="*/ 0 w 7297"/>
                <a:gd name="T69" fmla="*/ 0 h 3029"/>
                <a:gd name="T70" fmla="*/ 0 w 7297"/>
                <a:gd name="T71" fmla="*/ 0 h 3029"/>
                <a:gd name="T72" fmla="*/ 0 w 7297"/>
                <a:gd name="T73" fmla="*/ 0 h 3029"/>
                <a:gd name="T74" fmla="*/ 0 w 7297"/>
                <a:gd name="T75" fmla="*/ 0 h 3029"/>
                <a:gd name="T76" fmla="*/ 0 w 7297"/>
                <a:gd name="T77" fmla="*/ 0 h 3029"/>
                <a:gd name="T78" fmla="*/ 0 w 7297"/>
                <a:gd name="T79" fmla="*/ 0 h 3029"/>
                <a:gd name="T80" fmla="*/ 0 w 7297"/>
                <a:gd name="T81" fmla="*/ 0 h 3029"/>
                <a:gd name="T82" fmla="*/ 0 w 7297"/>
                <a:gd name="T83" fmla="*/ 0 h 3029"/>
                <a:gd name="T84" fmla="*/ 0 w 7297"/>
                <a:gd name="T85" fmla="*/ 0 h 3029"/>
                <a:gd name="T86" fmla="*/ 0 w 7297"/>
                <a:gd name="T87" fmla="*/ 0 h 3029"/>
                <a:gd name="T88" fmla="*/ 0 w 7297"/>
                <a:gd name="T89" fmla="*/ 0 h 3029"/>
                <a:gd name="T90" fmla="*/ 0 w 7297"/>
                <a:gd name="T91" fmla="*/ 0 h 3029"/>
                <a:gd name="T92" fmla="*/ 0 w 7297"/>
                <a:gd name="T93" fmla="*/ 0 h 3029"/>
                <a:gd name="T94" fmla="*/ 0 w 7297"/>
                <a:gd name="T95" fmla="*/ 0 h 3029"/>
                <a:gd name="T96" fmla="*/ 0 w 7297"/>
                <a:gd name="T97" fmla="*/ 0 h 3029"/>
                <a:gd name="T98" fmla="*/ 0 w 7297"/>
                <a:gd name="T99" fmla="*/ 0 h 3029"/>
                <a:gd name="T100" fmla="*/ 0 w 7297"/>
                <a:gd name="T101" fmla="*/ 0 h 3029"/>
                <a:gd name="T102" fmla="*/ 0 w 7297"/>
                <a:gd name="T103" fmla="*/ 0 h 3029"/>
                <a:gd name="T104" fmla="*/ 0 w 7297"/>
                <a:gd name="T105" fmla="*/ 0 h 3029"/>
                <a:gd name="T106" fmla="*/ 0 w 7297"/>
                <a:gd name="T107" fmla="*/ 0 h 3029"/>
                <a:gd name="T108" fmla="*/ 0 w 7297"/>
                <a:gd name="T109" fmla="*/ 0 h 3029"/>
                <a:gd name="T110" fmla="*/ 0 w 7297"/>
                <a:gd name="T111" fmla="*/ 0 h 3029"/>
                <a:gd name="T112" fmla="*/ 0 w 7297"/>
                <a:gd name="T113" fmla="*/ 0 h 3029"/>
                <a:gd name="T114" fmla="*/ 0 w 7297"/>
                <a:gd name="T115" fmla="*/ 0 h 3029"/>
                <a:gd name="T116" fmla="*/ 0 w 7297"/>
                <a:gd name="T117" fmla="*/ 0 h 30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97"/>
                <a:gd name="T178" fmla="*/ 0 h 3029"/>
                <a:gd name="T179" fmla="*/ 7297 w 7297"/>
                <a:gd name="T180" fmla="*/ 3029 h 30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97" h="3029">
                  <a:moveTo>
                    <a:pt x="7271" y="2309"/>
                  </a:moveTo>
                  <a:lnTo>
                    <a:pt x="7278" y="2313"/>
                  </a:lnTo>
                  <a:lnTo>
                    <a:pt x="7284" y="2318"/>
                  </a:lnTo>
                  <a:lnTo>
                    <a:pt x="7290" y="2323"/>
                  </a:lnTo>
                  <a:lnTo>
                    <a:pt x="7294" y="2331"/>
                  </a:lnTo>
                  <a:lnTo>
                    <a:pt x="7296" y="2339"/>
                  </a:lnTo>
                  <a:lnTo>
                    <a:pt x="7297" y="2346"/>
                  </a:lnTo>
                  <a:lnTo>
                    <a:pt x="7296" y="2354"/>
                  </a:lnTo>
                  <a:lnTo>
                    <a:pt x="7294" y="2363"/>
                  </a:lnTo>
                  <a:lnTo>
                    <a:pt x="7290" y="2370"/>
                  </a:lnTo>
                  <a:lnTo>
                    <a:pt x="7285" y="2376"/>
                  </a:lnTo>
                  <a:lnTo>
                    <a:pt x="7278" y="2381"/>
                  </a:lnTo>
                  <a:lnTo>
                    <a:pt x="7272" y="2385"/>
                  </a:lnTo>
                  <a:lnTo>
                    <a:pt x="7264" y="2388"/>
                  </a:lnTo>
                  <a:lnTo>
                    <a:pt x="7257" y="2388"/>
                  </a:lnTo>
                  <a:lnTo>
                    <a:pt x="7249" y="2388"/>
                  </a:lnTo>
                  <a:lnTo>
                    <a:pt x="7240" y="2385"/>
                  </a:lnTo>
                  <a:lnTo>
                    <a:pt x="7271" y="2309"/>
                  </a:lnTo>
                  <a:close/>
                  <a:moveTo>
                    <a:pt x="7240" y="2385"/>
                  </a:moveTo>
                  <a:lnTo>
                    <a:pt x="7240" y="2385"/>
                  </a:lnTo>
                  <a:lnTo>
                    <a:pt x="7271" y="2309"/>
                  </a:lnTo>
                  <a:lnTo>
                    <a:pt x="7240" y="2385"/>
                  </a:lnTo>
                  <a:close/>
                  <a:moveTo>
                    <a:pt x="7240" y="2385"/>
                  </a:moveTo>
                  <a:lnTo>
                    <a:pt x="7243" y="2387"/>
                  </a:lnTo>
                  <a:lnTo>
                    <a:pt x="7240" y="2385"/>
                  </a:lnTo>
                  <a:lnTo>
                    <a:pt x="7256" y="2347"/>
                  </a:lnTo>
                  <a:lnTo>
                    <a:pt x="7240" y="2385"/>
                  </a:lnTo>
                  <a:close/>
                  <a:moveTo>
                    <a:pt x="7240" y="2385"/>
                  </a:moveTo>
                  <a:lnTo>
                    <a:pt x="7232" y="2382"/>
                  </a:lnTo>
                  <a:lnTo>
                    <a:pt x="7224" y="2377"/>
                  </a:lnTo>
                  <a:lnTo>
                    <a:pt x="7215" y="2372"/>
                  </a:lnTo>
                  <a:lnTo>
                    <a:pt x="7208" y="2366"/>
                  </a:lnTo>
                  <a:lnTo>
                    <a:pt x="7193" y="2353"/>
                  </a:lnTo>
                  <a:lnTo>
                    <a:pt x="7177" y="2338"/>
                  </a:lnTo>
                  <a:lnTo>
                    <a:pt x="7163" y="2320"/>
                  </a:lnTo>
                  <a:lnTo>
                    <a:pt x="7149" y="2301"/>
                  </a:lnTo>
                  <a:lnTo>
                    <a:pt x="7134" y="2278"/>
                  </a:lnTo>
                  <a:lnTo>
                    <a:pt x="7120" y="2254"/>
                  </a:lnTo>
                  <a:lnTo>
                    <a:pt x="7106" y="2228"/>
                  </a:lnTo>
                  <a:lnTo>
                    <a:pt x="7091" y="2201"/>
                  </a:lnTo>
                  <a:lnTo>
                    <a:pt x="7077" y="2171"/>
                  </a:lnTo>
                  <a:lnTo>
                    <a:pt x="7063" y="2140"/>
                  </a:lnTo>
                  <a:lnTo>
                    <a:pt x="7033" y="2074"/>
                  </a:lnTo>
                  <a:lnTo>
                    <a:pt x="7002" y="2002"/>
                  </a:lnTo>
                  <a:lnTo>
                    <a:pt x="7078" y="1970"/>
                  </a:lnTo>
                  <a:lnTo>
                    <a:pt x="7107" y="2035"/>
                  </a:lnTo>
                  <a:lnTo>
                    <a:pt x="7133" y="2096"/>
                  </a:lnTo>
                  <a:lnTo>
                    <a:pt x="7158" y="2151"/>
                  </a:lnTo>
                  <a:lnTo>
                    <a:pt x="7183" y="2198"/>
                  </a:lnTo>
                  <a:lnTo>
                    <a:pt x="7194" y="2220"/>
                  </a:lnTo>
                  <a:lnTo>
                    <a:pt x="7206" y="2239"/>
                  </a:lnTo>
                  <a:lnTo>
                    <a:pt x="7216" y="2257"/>
                  </a:lnTo>
                  <a:lnTo>
                    <a:pt x="7228" y="2271"/>
                  </a:lnTo>
                  <a:lnTo>
                    <a:pt x="7239" y="2284"/>
                  </a:lnTo>
                  <a:lnTo>
                    <a:pt x="7250" y="2295"/>
                  </a:lnTo>
                  <a:lnTo>
                    <a:pt x="7260" y="2303"/>
                  </a:lnTo>
                  <a:lnTo>
                    <a:pt x="7271" y="2309"/>
                  </a:lnTo>
                  <a:lnTo>
                    <a:pt x="7240" y="2385"/>
                  </a:lnTo>
                  <a:close/>
                  <a:moveTo>
                    <a:pt x="7002" y="2002"/>
                  </a:moveTo>
                  <a:lnTo>
                    <a:pt x="6974" y="1935"/>
                  </a:lnTo>
                  <a:lnTo>
                    <a:pt x="6943" y="1864"/>
                  </a:lnTo>
                  <a:lnTo>
                    <a:pt x="6909" y="1791"/>
                  </a:lnTo>
                  <a:lnTo>
                    <a:pt x="6874" y="1716"/>
                  </a:lnTo>
                  <a:lnTo>
                    <a:pt x="6834" y="1639"/>
                  </a:lnTo>
                  <a:lnTo>
                    <a:pt x="6793" y="1562"/>
                  </a:lnTo>
                  <a:lnTo>
                    <a:pt x="6771" y="1522"/>
                  </a:lnTo>
                  <a:lnTo>
                    <a:pt x="6747" y="1484"/>
                  </a:lnTo>
                  <a:lnTo>
                    <a:pt x="6724" y="1445"/>
                  </a:lnTo>
                  <a:lnTo>
                    <a:pt x="6699" y="1406"/>
                  </a:lnTo>
                  <a:lnTo>
                    <a:pt x="6672" y="1368"/>
                  </a:lnTo>
                  <a:lnTo>
                    <a:pt x="6646" y="1330"/>
                  </a:lnTo>
                  <a:lnTo>
                    <a:pt x="6618" y="1292"/>
                  </a:lnTo>
                  <a:lnTo>
                    <a:pt x="6588" y="1255"/>
                  </a:lnTo>
                  <a:lnTo>
                    <a:pt x="6558" y="1218"/>
                  </a:lnTo>
                  <a:lnTo>
                    <a:pt x="6526" y="1181"/>
                  </a:lnTo>
                  <a:lnTo>
                    <a:pt x="6494" y="1145"/>
                  </a:lnTo>
                  <a:lnTo>
                    <a:pt x="6459" y="1111"/>
                  </a:lnTo>
                  <a:lnTo>
                    <a:pt x="6424" y="1076"/>
                  </a:lnTo>
                  <a:lnTo>
                    <a:pt x="6388" y="1043"/>
                  </a:lnTo>
                  <a:lnTo>
                    <a:pt x="6350" y="1011"/>
                  </a:lnTo>
                  <a:lnTo>
                    <a:pt x="6311" y="980"/>
                  </a:lnTo>
                  <a:lnTo>
                    <a:pt x="6269" y="950"/>
                  </a:lnTo>
                  <a:lnTo>
                    <a:pt x="6226" y="920"/>
                  </a:lnTo>
                  <a:lnTo>
                    <a:pt x="6183" y="893"/>
                  </a:lnTo>
                  <a:lnTo>
                    <a:pt x="6137" y="867"/>
                  </a:lnTo>
                  <a:lnTo>
                    <a:pt x="6177" y="794"/>
                  </a:lnTo>
                  <a:lnTo>
                    <a:pt x="6225" y="823"/>
                  </a:lnTo>
                  <a:lnTo>
                    <a:pt x="6271" y="851"/>
                  </a:lnTo>
                  <a:lnTo>
                    <a:pt x="6315" y="881"/>
                  </a:lnTo>
                  <a:lnTo>
                    <a:pt x="6358" y="913"/>
                  </a:lnTo>
                  <a:lnTo>
                    <a:pt x="6400" y="945"/>
                  </a:lnTo>
                  <a:lnTo>
                    <a:pt x="6439" y="978"/>
                  </a:lnTo>
                  <a:lnTo>
                    <a:pt x="6478" y="1013"/>
                  </a:lnTo>
                  <a:lnTo>
                    <a:pt x="6515" y="1049"/>
                  </a:lnTo>
                  <a:lnTo>
                    <a:pt x="6550" y="1084"/>
                  </a:lnTo>
                  <a:lnTo>
                    <a:pt x="6584" y="1121"/>
                  </a:lnTo>
                  <a:lnTo>
                    <a:pt x="6618" y="1159"/>
                  </a:lnTo>
                  <a:lnTo>
                    <a:pt x="6650" y="1197"/>
                  </a:lnTo>
                  <a:lnTo>
                    <a:pt x="6680" y="1237"/>
                  </a:lnTo>
                  <a:lnTo>
                    <a:pt x="6709" y="1276"/>
                  </a:lnTo>
                  <a:lnTo>
                    <a:pt x="6737" y="1315"/>
                  </a:lnTo>
                  <a:lnTo>
                    <a:pt x="6764" y="1355"/>
                  </a:lnTo>
                  <a:lnTo>
                    <a:pt x="6790" y="1395"/>
                  </a:lnTo>
                  <a:lnTo>
                    <a:pt x="6815" y="1436"/>
                  </a:lnTo>
                  <a:lnTo>
                    <a:pt x="6839" y="1476"/>
                  </a:lnTo>
                  <a:lnTo>
                    <a:pt x="6862" y="1515"/>
                  </a:lnTo>
                  <a:lnTo>
                    <a:pt x="6884" y="1556"/>
                  </a:lnTo>
                  <a:lnTo>
                    <a:pt x="6905" y="1596"/>
                  </a:lnTo>
                  <a:lnTo>
                    <a:pt x="6926" y="1635"/>
                  </a:lnTo>
                  <a:lnTo>
                    <a:pt x="6945" y="1675"/>
                  </a:lnTo>
                  <a:lnTo>
                    <a:pt x="6982" y="1752"/>
                  </a:lnTo>
                  <a:lnTo>
                    <a:pt x="7016" y="1828"/>
                  </a:lnTo>
                  <a:lnTo>
                    <a:pt x="7049" y="1900"/>
                  </a:lnTo>
                  <a:lnTo>
                    <a:pt x="7078" y="1970"/>
                  </a:lnTo>
                  <a:lnTo>
                    <a:pt x="7002" y="2002"/>
                  </a:lnTo>
                  <a:close/>
                  <a:moveTo>
                    <a:pt x="6137" y="867"/>
                  </a:moveTo>
                  <a:lnTo>
                    <a:pt x="6135" y="865"/>
                  </a:lnTo>
                  <a:lnTo>
                    <a:pt x="6133" y="864"/>
                  </a:lnTo>
                  <a:lnTo>
                    <a:pt x="6157" y="831"/>
                  </a:lnTo>
                  <a:lnTo>
                    <a:pt x="6137" y="867"/>
                  </a:lnTo>
                  <a:close/>
                  <a:moveTo>
                    <a:pt x="6133" y="864"/>
                  </a:moveTo>
                  <a:lnTo>
                    <a:pt x="6118" y="854"/>
                  </a:lnTo>
                  <a:lnTo>
                    <a:pt x="6075" y="824"/>
                  </a:lnTo>
                  <a:lnTo>
                    <a:pt x="6013" y="779"/>
                  </a:lnTo>
                  <a:lnTo>
                    <a:pt x="5939" y="725"/>
                  </a:lnTo>
                  <a:lnTo>
                    <a:pt x="5861" y="668"/>
                  </a:lnTo>
                  <a:lnTo>
                    <a:pt x="5785" y="609"/>
                  </a:lnTo>
                  <a:lnTo>
                    <a:pt x="5750" y="582"/>
                  </a:lnTo>
                  <a:lnTo>
                    <a:pt x="5719" y="556"/>
                  </a:lnTo>
                  <a:lnTo>
                    <a:pt x="5692" y="532"/>
                  </a:lnTo>
                  <a:lnTo>
                    <a:pt x="5670" y="512"/>
                  </a:lnTo>
                  <a:lnTo>
                    <a:pt x="5729" y="454"/>
                  </a:lnTo>
                  <a:lnTo>
                    <a:pt x="5749" y="473"/>
                  </a:lnTo>
                  <a:lnTo>
                    <a:pt x="5775" y="495"/>
                  </a:lnTo>
                  <a:lnTo>
                    <a:pt x="5805" y="520"/>
                  </a:lnTo>
                  <a:lnTo>
                    <a:pt x="5839" y="548"/>
                  </a:lnTo>
                  <a:lnTo>
                    <a:pt x="5913" y="604"/>
                  </a:lnTo>
                  <a:lnTo>
                    <a:pt x="5989" y="661"/>
                  </a:lnTo>
                  <a:lnTo>
                    <a:pt x="6062" y="713"/>
                  </a:lnTo>
                  <a:lnTo>
                    <a:pt x="6123" y="756"/>
                  </a:lnTo>
                  <a:lnTo>
                    <a:pt x="6164" y="786"/>
                  </a:lnTo>
                  <a:lnTo>
                    <a:pt x="6181" y="796"/>
                  </a:lnTo>
                  <a:lnTo>
                    <a:pt x="6133" y="864"/>
                  </a:lnTo>
                  <a:close/>
                  <a:moveTo>
                    <a:pt x="5670" y="512"/>
                  </a:moveTo>
                  <a:lnTo>
                    <a:pt x="5670" y="512"/>
                  </a:lnTo>
                  <a:lnTo>
                    <a:pt x="5729" y="454"/>
                  </a:lnTo>
                  <a:lnTo>
                    <a:pt x="5670" y="512"/>
                  </a:lnTo>
                  <a:close/>
                  <a:moveTo>
                    <a:pt x="5729" y="454"/>
                  </a:moveTo>
                  <a:lnTo>
                    <a:pt x="5838" y="563"/>
                  </a:lnTo>
                  <a:lnTo>
                    <a:pt x="5729" y="454"/>
                  </a:lnTo>
                  <a:lnTo>
                    <a:pt x="5699" y="482"/>
                  </a:lnTo>
                  <a:lnTo>
                    <a:pt x="5729" y="454"/>
                  </a:lnTo>
                  <a:close/>
                  <a:moveTo>
                    <a:pt x="5670" y="512"/>
                  </a:moveTo>
                  <a:lnTo>
                    <a:pt x="5660" y="502"/>
                  </a:lnTo>
                  <a:lnTo>
                    <a:pt x="5645" y="490"/>
                  </a:lnTo>
                  <a:lnTo>
                    <a:pt x="5629" y="479"/>
                  </a:lnTo>
                  <a:lnTo>
                    <a:pt x="5610" y="464"/>
                  </a:lnTo>
                  <a:lnTo>
                    <a:pt x="5656" y="396"/>
                  </a:lnTo>
                  <a:lnTo>
                    <a:pt x="5679" y="413"/>
                  </a:lnTo>
                  <a:lnTo>
                    <a:pt x="5699" y="427"/>
                  </a:lnTo>
                  <a:lnTo>
                    <a:pt x="5714" y="442"/>
                  </a:lnTo>
                  <a:lnTo>
                    <a:pt x="5729" y="454"/>
                  </a:lnTo>
                  <a:lnTo>
                    <a:pt x="5670" y="512"/>
                  </a:lnTo>
                  <a:close/>
                  <a:moveTo>
                    <a:pt x="5610" y="464"/>
                  </a:moveTo>
                  <a:lnTo>
                    <a:pt x="5586" y="449"/>
                  </a:lnTo>
                  <a:lnTo>
                    <a:pt x="5561" y="432"/>
                  </a:lnTo>
                  <a:lnTo>
                    <a:pt x="5532" y="415"/>
                  </a:lnTo>
                  <a:lnTo>
                    <a:pt x="5503" y="398"/>
                  </a:lnTo>
                  <a:lnTo>
                    <a:pt x="5543" y="326"/>
                  </a:lnTo>
                  <a:lnTo>
                    <a:pt x="5575" y="344"/>
                  </a:lnTo>
                  <a:lnTo>
                    <a:pt x="5605" y="363"/>
                  </a:lnTo>
                  <a:lnTo>
                    <a:pt x="5632" y="380"/>
                  </a:lnTo>
                  <a:lnTo>
                    <a:pt x="5656" y="396"/>
                  </a:lnTo>
                  <a:lnTo>
                    <a:pt x="5610" y="464"/>
                  </a:lnTo>
                  <a:close/>
                  <a:moveTo>
                    <a:pt x="5503" y="398"/>
                  </a:moveTo>
                  <a:lnTo>
                    <a:pt x="5461" y="375"/>
                  </a:lnTo>
                  <a:lnTo>
                    <a:pt x="5416" y="351"/>
                  </a:lnTo>
                  <a:lnTo>
                    <a:pt x="5368" y="327"/>
                  </a:lnTo>
                  <a:lnTo>
                    <a:pt x="5319" y="304"/>
                  </a:lnTo>
                  <a:lnTo>
                    <a:pt x="5267" y="281"/>
                  </a:lnTo>
                  <a:lnTo>
                    <a:pt x="5213" y="260"/>
                  </a:lnTo>
                  <a:lnTo>
                    <a:pt x="5159" y="239"/>
                  </a:lnTo>
                  <a:lnTo>
                    <a:pt x="5103" y="220"/>
                  </a:lnTo>
                  <a:lnTo>
                    <a:pt x="5047" y="204"/>
                  </a:lnTo>
                  <a:lnTo>
                    <a:pt x="4990" y="188"/>
                  </a:lnTo>
                  <a:lnTo>
                    <a:pt x="4961" y="182"/>
                  </a:lnTo>
                  <a:lnTo>
                    <a:pt x="4932" y="176"/>
                  </a:lnTo>
                  <a:lnTo>
                    <a:pt x="4905" y="171"/>
                  </a:lnTo>
                  <a:lnTo>
                    <a:pt x="4876" y="167"/>
                  </a:lnTo>
                  <a:lnTo>
                    <a:pt x="4849" y="163"/>
                  </a:lnTo>
                  <a:lnTo>
                    <a:pt x="4821" y="161"/>
                  </a:lnTo>
                  <a:lnTo>
                    <a:pt x="4793" y="158"/>
                  </a:lnTo>
                  <a:lnTo>
                    <a:pt x="4766" y="157"/>
                  </a:lnTo>
                  <a:lnTo>
                    <a:pt x="4740" y="157"/>
                  </a:lnTo>
                  <a:lnTo>
                    <a:pt x="4713" y="158"/>
                  </a:lnTo>
                  <a:lnTo>
                    <a:pt x="4687" y="161"/>
                  </a:lnTo>
                  <a:lnTo>
                    <a:pt x="4661" y="163"/>
                  </a:lnTo>
                  <a:lnTo>
                    <a:pt x="4650" y="82"/>
                  </a:lnTo>
                  <a:lnTo>
                    <a:pt x="4678" y="79"/>
                  </a:lnTo>
                  <a:lnTo>
                    <a:pt x="4706" y="76"/>
                  </a:lnTo>
                  <a:lnTo>
                    <a:pt x="4734" y="75"/>
                  </a:lnTo>
                  <a:lnTo>
                    <a:pt x="4763" y="75"/>
                  </a:lnTo>
                  <a:lnTo>
                    <a:pt x="4792" y="76"/>
                  </a:lnTo>
                  <a:lnTo>
                    <a:pt x="4822" y="77"/>
                  </a:lnTo>
                  <a:lnTo>
                    <a:pt x="4851" y="81"/>
                  </a:lnTo>
                  <a:lnTo>
                    <a:pt x="4881" y="85"/>
                  </a:lnTo>
                  <a:lnTo>
                    <a:pt x="4911" y="89"/>
                  </a:lnTo>
                  <a:lnTo>
                    <a:pt x="4941" y="94"/>
                  </a:lnTo>
                  <a:lnTo>
                    <a:pt x="4972" y="100"/>
                  </a:lnTo>
                  <a:lnTo>
                    <a:pt x="5001" y="107"/>
                  </a:lnTo>
                  <a:lnTo>
                    <a:pt x="5062" y="123"/>
                  </a:lnTo>
                  <a:lnTo>
                    <a:pt x="5122" y="141"/>
                  </a:lnTo>
                  <a:lnTo>
                    <a:pt x="5181" y="160"/>
                  </a:lnTo>
                  <a:lnTo>
                    <a:pt x="5238" y="181"/>
                  </a:lnTo>
                  <a:lnTo>
                    <a:pt x="5295" y="204"/>
                  </a:lnTo>
                  <a:lnTo>
                    <a:pt x="5350" y="227"/>
                  </a:lnTo>
                  <a:lnTo>
                    <a:pt x="5403" y="252"/>
                  </a:lnTo>
                  <a:lnTo>
                    <a:pt x="5453" y="277"/>
                  </a:lnTo>
                  <a:lnTo>
                    <a:pt x="5499" y="301"/>
                  </a:lnTo>
                  <a:lnTo>
                    <a:pt x="5543" y="326"/>
                  </a:lnTo>
                  <a:lnTo>
                    <a:pt x="5503" y="398"/>
                  </a:lnTo>
                  <a:close/>
                  <a:moveTo>
                    <a:pt x="4661" y="163"/>
                  </a:moveTo>
                  <a:lnTo>
                    <a:pt x="4653" y="164"/>
                  </a:lnTo>
                  <a:lnTo>
                    <a:pt x="4643" y="162"/>
                  </a:lnTo>
                  <a:lnTo>
                    <a:pt x="4656" y="123"/>
                  </a:lnTo>
                  <a:lnTo>
                    <a:pt x="4661" y="163"/>
                  </a:lnTo>
                  <a:close/>
                  <a:moveTo>
                    <a:pt x="4643" y="162"/>
                  </a:moveTo>
                  <a:lnTo>
                    <a:pt x="4624" y="156"/>
                  </a:lnTo>
                  <a:lnTo>
                    <a:pt x="4574" y="142"/>
                  </a:lnTo>
                  <a:lnTo>
                    <a:pt x="4540" y="132"/>
                  </a:lnTo>
                  <a:lnTo>
                    <a:pt x="4500" y="123"/>
                  </a:lnTo>
                  <a:lnTo>
                    <a:pt x="4457" y="113"/>
                  </a:lnTo>
                  <a:lnTo>
                    <a:pt x="4411" y="104"/>
                  </a:lnTo>
                  <a:lnTo>
                    <a:pt x="4365" y="95"/>
                  </a:lnTo>
                  <a:lnTo>
                    <a:pt x="4317" y="88"/>
                  </a:lnTo>
                  <a:lnTo>
                    <a:pt x="4269" y="83"/>
                  </a:lnTo>
                  <a:lnTo>
                    <a:pt x="4224" y="80"/>
                  </a:lnTo>
                  <a:lnTo>
                    <a:pt x="4202" y="80"/>
                  </a:lnTo>
                  <a:lnTo>
                    <a:pt x="4180" y="80"/>
                  </a:lnTo>
                  <a:lnTo>
                    <a:pt x="4160" y="82"/>
                  </a:lnTo>
                  <a:lnTo>
                    <a:pt x="4141" y="83"/>
                  </a:lnTo>
                  <a:lnTo>
                    <a:pt x="4123" y="87"/>
                  </a:lnTo>
                  <a:lnTo>
                    <a:pt x="4106" y="92"/>
                  </a:lnTo>
                  <a:lnTo>
                    <a:pt x="4091" y="97"/>
                  </a:lnTo>
                  <a:lnTo>
                    <a:pt x="4078" y="104"/>
                  </a:lnTo>
                  <a:lnTo>
                    <a:pt x="4037" y="31"/>
                  </a:lnTo>
                  <a:lnTo>
                    <a:pt x="4054" y="24"/>
                  </a:lnTo>
                  <a:lnTo>
                    <a:pt x="4072" y="17"/>
                  </a:lnTo>
                  <a:lnTo>
                    <a:pt x="4092" y="11"/>
                  </a:lnTo>
                  <a:lnTo>
                    <a:pt x="4114" y="7"/>
                  </a:lnTo>
                  <a:lnTo>
                    <a:pt x="4135" y="4"/>
                  </a:lnTo>
                  <a:lnTo>
                    <a:pt x="4158" y="1"/>
                  </a:lnTo>
                  <a:lnTo>
                    <a:pt x="4183" y="0"/>
                  </a:lnTo>
                  <a:lnTo>
                    <a:pt x="4206" y="0"/>
                  </a:lnTo>
                  <a:lnTo>
                    <a:pt x="4233" y="0"/>
                  </a:lnTo>
                  <a:lnTo>
                    <a:pt x="4258" y="1"/>
                  </a:lnTo>
                  <a:lnTo>
                    <a:pt x="4284" y="4"/>
                  </a:lnTo>
                  <a:lnTo>
                    <a:pt x="4311" y="6"/>
                  </a:lnTo>
                  <a:lnTo>
                    <a:pt x="4363" y="13"/>
                  </a:lnTo>
                  <a:lnTo>
                    <a:pt x="4416" y="22"/>
                  </a:lnTo>
                  <a:lnTo>
                    <a:pt x="4466" y="32"/>
                  </a:lnTo>
                  <a:lnTo>
                    <a:pt x="4512" y="42"/>
                  </a:lnTo>
                  <a:lnTo>
                    <a:pt x="4555" y="52"/>
                  </a:lnTo>
                  <a:lnTo>
                    <a:pt x="4592" y="62"/>
                  </a:lnTo>
                  <a:lnTo>
                    <a:pt x="4648" y="77"/>
                  </a:lnTo>
                  <a:lnTo>
                    <a:pt x="4668" y="83"/>
                  </a:lnTo>
                  <a:lnTo>
                    <a:pt x="4643" y="162"/>
                  </a:lnTo>
                  <a:close/>
                  <a:moveTo>
                    <a:pt x="4078" y="104"/>
                  </a:moveTo>
                  <a:lnTo>
                    <a:pt x="4075" y="105"/>
                  </a:lnTo>
                  <a:lnTo>
                    <a:pt x="4077" y="104"/>
                  </a:lnTo>
                  <a:lnTo>
                    <a:pt x="4058" y="68"/>
                  </a:lnTo>
                  <a:lnTo>
                    <a:pt x="4078" y="104"/>
                  </a:lnTo>
                  <a:close/>
                  <a:moveTo>
                    <a:pt x="4077" y="104"/>
                  </a:moveTo>
                  <a:lnTo>
                    <a:pt x="4077" y="104"/>
                  </a:lnTo>
                  <a:lnTo>
                    <a:pt x="4039" y="31"/>
                  </a:lnTo>
                  <a:lnTo>
                    <a:pt x="4077" y="104"/>
                  </a:lnTo>
                  <a:close/>
                  <a:moveTo>
                    <a:pt x="4039" y="31"/>
                  </a:moveTo>
                  <a:lnTo>
                    <a:pt x="4037" y="31"/>
                  </a:lnTo>
                  <a:lnTo>
                    <a:pt x="4039" y="31"/>
                  </a:lnTo>
                  <a:lnTo>
                    <a:pt x="4058" y="68"/>
                  </a:lnTo>
                  <a:lnTo>
                    <a:pt x="4039" y="31"/>
                  </a:lnTo>
                  <a:close/>
                  <a:moveTo>
                    <a:pt x="4077" y="104"/>
                  </a:moveTo>
                  <a:lnTo>
                    <a:pt x="4065" y="110"/>
                  </a:lnTo>
                  <a:lnTo>
                    <a:pt x="4048" y="114"/>
                  </a:lnTo>
                  <a:lnTo>
                    <a:pt x="4029" y="120"/>
                  </a:lnTo>
                  <a:lnTo>
                    <a:pt x="4008" y="124"/>
                  </a:lnTo>
                  <a:lnTo>
                    <a:pt x="3956" y="132"/>
                  </a:lnTo>
                  <a:lnTo>
                    <a:pt x="3895" y="139"/>
                  </a:lnTo>
                  <a:lnTo>
                    <a:pt x="3823" y="146"/>
                  </a:lnTo>
                  <a:lnTo>
                    <a:pt x="3745" y="152"/>
                  </a:lnTo>
                  <a:lnTo>
                    <a:pt x="3658" y="158"/>
                  </a:lnTo>
                  <a:lnTo>
                    <a:pt x="3565" y="164"/>
                  </a:lnTo>
                  <a:lnTo>
                    <a:pt x="3560" y="81"/>
                  </a:lnTo>
                  <a:lnTo>
                    <a:pt x="3649" y="76"/>
                  </a:lnTo>
                  <a:lnTo>
                    <a:pt x="3731" y="70"/>
                  </a:lnTo>
                  <a:lnTo>
                    <a:pt x="3808" y="64"/>
                  </a:lnTo>
                  <a:lnTo>
                    <a:pt x="3874" y="60"/>
                  </a:lnTo>
                  <a:lnTo>
                    <a:pt x="3933" y="54"/>
                  </a:lnTo>
                  <a:lnTo>
                    <a:pt x="3980" y="47"/>
                  </a:lnTo>
                  <a:lnTo>
                    <a:pt x="3999" y="43"/>
                  </a:lnTo>
                  <a:lnTo>
                    <a:pt x="4015" y="39"/>
                  </a:lnTo>
                  <a:lnTo>
                    <a:pt x="4028" y="36"/>
                  </a:lnTo>
                  <a:lnTo>
                    <a:pt x="4039" y="31"/>
                  </a:lnTo>
                  <a:lnTo>
                    <a:pt x="4077" y="104"/>
                  </a:lnTo>
                  <a:close/>
                  <a:moveTo>
                    <a:pt x="3565" y="164"/>
                  </a:moveTo>
                  <a:lnTo>
                    <a:pt x="3470" y="170"/>
                  </a:lnTo>
                  <a:lnTo>
                    <a:pt x="3370" y="176"/>
                  </a:lnTo>
                  <a:lnTo>
                    <a:pt x="3266" y="183"/>
                  </a:lnTo>
                  <a:lnTo>
                    <a:pt x="3161" y="192"/>
                  </a:lnTo>
                  <a:lnTo>
                    <a:pt x="3057" y="201"/>
                  </a:lnTo>
                  <a:lnTo>
                    <a:pt x="2951" y="212"/>
                  </a:lnTo>
                  <a:lnTo>
                    <a:pt x="2847" y="225"/>
                  </a:lnTo>
                  <a:lnTo>
                    <a:pt x="2746" y="239"/>
                  </a:lnTo>
                  <a:lnTo>
                    <a:pt x="2696" y="246"/>
                  </a:lnTo>
                  <a:lnTo>
                    <a:pt x="2648" y="255"/>
                  </a:lnTo>
                  <a:lnTo>
                    <a:pt x="2601" y="264"/>
                  </a:lnTo>
                  <a:lnTo>
                    <a:pt x="2556" y="274"/>
                  </a:lnTo>
                  <a:lnTo>
                    <a:pt x="2510" y="283"/>
                  </a:lnTo>
                  <a:lnTo>
                    <a:pt x="2467" y="294"/>
                  </a:lnTo>
                  <a:lnTo>
                    <a:pt x="2427" y="306"/>
                  </a:lnTo>
                  <a:lnTo>
                    <a:pt x="2388" y="318"/>
                  </a:lnTo>
                  <a:lnTo>
                    <a:pt x="2350" y="330"/>
                  </a:lnTo>
                  <a:lnTo>
                    <a:pt x="2315" y="344"/>
                  </a:lnTo>
                  <a:lnTo>
                    <a:pt x="2282" y="358"/>
                  </a:lnTo>
                  <a:lnTo>
                    <a:pt x="2251" y="373"/>
                  </a:lnTo>
                  <a:lnTo>
                    <a:pt x="2223" y="389"/>
                  </a:lnTo>
                  <a:lnTo>
                    <a:pt x="2197" y="406"/>
                  </a:lnTo>
                  <a:lnTo>
                    <a:pt x="2175" y="423"/>
                  </a:lnTo>
                  <a:lnTo>
                    <a:pt x="2156" y="442"/>
                  </a:lnTo>
                  <a:lnTo>
                    <a:pt x="2096" y="385"/>
                  </a:lnTo>
                  <a:lnTo>
                    <a:pt x="2118" y="363"/>
                  </a:lnTo>
                  <a:lnTo>
                    <a:pt x="2143" y="344"/>
                  </a:lnTo>
                  <a:lnTo>
                    <a:pt x="2170" y="326"/>
                  </a:lnTo>
                  <a:lnTo>
                    <a:pt x="2200" y="308"/>
                  </a:lnTo>
                  <a:lnTo>
                    <a:pt x="2233" y="292"/>
                  </a:lnTo>
                  <a:lnTo>
                    <a:pt x="2268" y="276"/>
                  </a:lnTo>
                  <a:lnTo>
                    <a:pt x="2304" y="261"/>
                  </a:lnTo>
                  <a:lnTo>
                    <a:pt x="2344" y="246"/>
                  </a:lnTo>
                  <a:lnTo>
                    <a:pt x="2385" y="233"/>
                  </a:lnTo>
                  <a:lnTo>
                    <a:pt x="2428" y="221"/>
                  </a:lnTo>
                  <a:lnTo>
                    <a:pt x="2473" y="210"/>
                  </a:lnTo>
                  <a:lnTo>
                    <a:pt x="2520" y="198"/>
                  </a:lnTo>
                  <a:lnTo>
                    <a:pt x="2567" y="188"/>
                  </a:lnTo>
                  <a:lnTo>
                    <a:pt x="2616" y="179"/>
                  </a:lnTo>
                  <a:lnTo>
                    <a:pt x="2666" y="169"/>
                  </a:lnTo>
                  <a:lnTo>
                    <a:pt x="2717" y="161"/>
                  </a:lnTo>
                  <a:lnTo>
                    <a:pt x="2822" y="145"/>
                  </a:lnTo>
                  <a:lnTo>
                    <a:pt x="2929" y="132"/>
                  </a:lnTo>
                  <a:lnTo>
                    <a:pt x="3038" y="120"/>
                  </a:lnTo>
                  <a:lnTo>
                    <a:pt x="3146" y="111"/>
                  </a:lnTo>
                  <a:lnTo>
                    <a:pt x="3253" y="102"/>
                  </a:lnTo>
                  <a:lnTo>
                    <a:pt x="3359" y="94"/>
                  </a:lnTo>
                  <a:lnTo>
                    <a:pt x="3461" y="88"/>
                  </a:lnTo>
                  <a:lnTo>
                    <a:pt x="3560" y="81"/>
                  </a:lnTo>
                  <a:lnTo>
                    <a:pt x="3565" y="164"/>
                  </a:lnTo>
                  <a:close/>
                  <a:moveTo>
                    <a:pt x="2156" y="442"/>
                  </a:moveTo>
                  <a:lnTo>
                    <a:pt x="2151" y="446"/>
                  </a:lnTo>
                  <a:lnTo>
                    <a:pt x="2145" y="449"/>
                  </a:lnTo>
                  <a:lnTo>
                    <a:pt x="2126" y="413"/>
                  </a:lnTo>
                  <a:lnTo>
                    <a:pt x="2156" y="442"/>
                  </a:lnTo>
                  <a:close/>
                  <a:moveTo>
                    <a:pt x="2145" y="449"/>
                  </a:moveTo>
                  <a:lnTo>
                    <a:pt x="2132" y="456"/>
                  </a:lnTo>
                  <a:lnTo>
                    <a:pt x="2097" y="475"/>
                  </a:lnTo>
                  <a:lnTo>
                    <a:pt x="2044" y="502"/>
                  </a:lnTo>
                  <a:lnTo>
                    <a:pt x="1979" y="536"/>
                  </a:lnTo>
                  <a:lnTo>
                    <a:pt x="1908" y="573"/>
                  </a:lnTo>
                  <a:lnTo>
                    <a:pt x="1833" y="609"/>
                  </a:lnTo>
                  <a:lnTo>
                    <a:pt x="1762" y="644"/>
                  </a:lnTo>
                  <a:lnTo>
                    <a:pt x="1697" y="674"/>
                  </a:lnTo>
                  <a:lnTo>
                    <a:pt x="1664" y="598"/>
                  </a:lnTo>
                  <a:lnTo>
                    <a:pt x="1727" y="569"/>
                  </a:lnTo>
                  <a:lnTo>
                    <a:pt x="1797" y="535"/>
                  </a:lnTo>
                  <a:lnTo>
                    <a:pt x="1871" y="499"/>
                  </a:lnTo>
                  <a:lnTo>
                    <a:pt x="1943" y="462"/>
                  </a:lnTo>
                  <a:lnTo>
                    <a:pt x="2007" y="429"/>
                  </a:lnTo>
                  <a:lnTo>
                    <a:pt x="2059" y="401"/>
                  </a:lnTo>
                  <a:lnTo>
                    <a:pt x="2094" y="383"/>
                  </a:lnTo>
                  <a:lnTo>
                    <a:pt x="2107" y="376"/>
                  </a:lnTo>
                  <a:lnTo>
                    <a:pt x="2145" y="449"/>
                  </a:lnTo>
                  <a:close/>
                  <a:moveTo>
                    <a:pt x="1663" y="598"/>
                  </a:moveTo>
                  <a:lnTo>
                    <a:pt x="1662" y="599"/>
                  </a:lnTo>
                  <a:lnTo>
                    <a:pt x="1664" y="598"/>
                  </a:lnTo>
                  <a:lnTo>
                    <a:pt x="1681" y="636"/>
                  </a:lnTo>
                  <a:lnTo>
                    <a:pt x="1663" y="598"/>
                  </a:lnTo>
                  <a:close/>
                  <a:moveTo>
                    <a:pt x="1697" y="673"/>
                  </a:moveTo>
                  <a:lnTo>
                    <a:pt x="1697" y="673"/>
                  </a:lnTo>
                  <a:lnTo>
                    <a:pt x="1663" y="598"/>
                  </a:lnTo>
                  <a:lnTo>
                    <a:pt x="1697" y="673"/>
                  </a:lnTo>
                  <a:close/>
                  <a:moveTo>
                    <a:pt x="1697" y="673"/>
                  </a:moveTo>
                  <a:lnTo>
                    <a:pt x="1734" y="656"/>
                  </a:lnTo>
                  <a:lnTo>
                    <a:pt x="1697" y="673"/>
                  </a:lnTo>
                  <a:lnTo>
                    <a:pt x="1681" y="636"/>
                  </a:lnTo>
                  <a:lnTo>
                    <a:pt x="1697" y="673"/>
                  </a:lnTo>
                  <a:close/>
                  <a:moveTo>
                    <a:pt x="1697" y="673"/>
                  </a:moveTo>
                  <a:lnTo>
                    <a:pt x="1683" y="680"/>
                  </a:lnTo>
                  <a:lnTo>
                    <a:pt x="1668" y="689"/>
                  </a:lnTo>
                  <a:lnTo>
                    <a:pt x="1652" y="699"/>
                  </a:lnTo>
                  <a:lnTo>
                    <a:pt x="1636" y="711"/>
                  </a:lnTo>
                  <a:lnTo>
                    <a:pt x="1588" y="644"/>
                  </a:lnTo>
                  <a:lnTo>
                    <a:pt x="1607" y="630"/>
                  </a:lnTo>
                  <a:lnTo>
                    <a:pt x="1626" y="618"/>
                  </a:lnTo>
                  <a:lnTo>
                    <a:pt x="1645" y="607"/>
                  </a:lnTo>
                  <a:lnTo>
                    <a:pt x="1663" y="598"/>
                  </a:lnTo>
                  <a:lnTo>
                    <a:pt x="1697" y="673"/>
                  </a:lnTo>
                  <a:close/>
                  <a:moveTo>
                    <a:pt x="1636" y="711"/>
                  </a:moveTo>
                  <a:lnTo>
                    <a:pt x="1618" y="724"/>
                  </a:lnTo>
                  <a:lnTo>
                    <a:pt x="1600" y="738"/>
                  </a:lnTo>
                  <a:lnTo>
                    <a:pt x="1581" y="752"/>
                  </a:lnTo>
                  <a:lnTo>
                    <a:pt x="1562" y="769"/>
                  </a:lnTo>
                  <a:lnTo>
                    <a:pt x="1508" y="707"/>
                  </a:lnTo>
                  <a:lnTo>
                    <a:pt x="1527" y="690"/>
                  </a:lnTo>
                  <a:lnTo>
                    <a:pt x="1547" y="674"/>
                  </a:lnTo>
                  <a:lnTo>
                    <a:pt x="1568" y="658"/>
                  </a:lnTo>
                  <a:lnTo>
                    <a:pt x="1588" y="644"/>
                  </a:lnTo>
                  <a:lnTo>
                    <a:pt x="1636" y="711"/>
                  </a:lnTo>
                  <a:close/>
                  <a:moveTo>
                    <a:pt x="1562" y="769"/>
                  </a:moveTo>
                  <a:lnTo>
                    <a:pt x="1538" y="792"/>
                  </a:lnTo>
                  <a:lnTo>
                    <a:pt x="1513" y="815"/>
                  </a:lnTo>
                  <a:lnTo>
                    <a:pt x="1488" y="839"/>
                  </a:lnTo>
                  <a:lnTo>
                    <a:pt x="1463" y="864"/>
                  </a:lnTo>
                  <a:lnTo>
                    <a:pt x="1414" y="917"/>
                  </a:lnTo>
                  <a:lnTo>
                    <a:pt x="1368" y="968"/>
                  </a:lnTo>
                  <a:lnTo>
                    <a:pt x="1326" y="1019"/>
                  </a:lnTo>
                  <a:lnTo>
                    <a:pt x="1287" y="1067"/>
                  </a:lnTo>
                  <a:lnTo>
                    <a:pt x="1255" y="1109"/>
                  </a:lnTo>
                  <a:lnTo>
                    <a:pt x="1230" y="1146"/>
                  </a:lnTo>
                  <a:lnTo>
                    <a:pt x="1161" y="1101"/>
                  </a:lnTo>
                  <a:lnTo>
                    <a:pt x="1188" y="1062"/>
                  </a:lnTo>
                  <a:lnTo>
                    <a:pt x="1221" y="1018"/>
                  </a:lnTo>
                  <a:lnTo>
                    <a:pt x="1261" y="968"/>
                  </a:lnTo>
                  <a:lnTo>
                    <a:pt x="1306" y="914"/>
                  </a:lnTo>
                  <a:lnTo>
                    <a:pt x="1353" y="861"/>
                  </a:lnTo>
                  <a:lnTo>
                    <a:pt x="1405" y="807"/>
                  </a:lnTo>
                  <a:lnTo>
                    <a:pt x="1430" y="781"/>
                  </a:lnTo>
                  <a:lnTo>
                    <a:pt x="1456" y="755"/>
                  </a:lnTo>
                  <a:lnTo>
                    <a:pt x="1482" y="731"/>
                  </a:lnTo>
                  <a:lnTo>
                    <a:pt x="1508" y="707"/>
                  </a:lnTo>
                  <a:lnTo>
                    <a:pt x="1562" y="769"/>
                  </a:lnTo>
                  <a:close/>
                  <a:moveTo>
                    <a:pt x="1230" y="1146"/>
                  </a:moveTo>
                  <a:lnTo>
                    <a:pt x="1218" y="1163"/>
                  </a:lnTo>
                  <a:lnTo>
                    <a:pt x="1230" y="1146"/>
                  </a:lnTo>
                  <a:lnTo>
                    <a:pt x="1195" y="1124"/>
                  </a:lnTo>
                  <a:lnTo>
                    <a:pt x="1230" y="1146"/>
                  </a:lnTo>
                  <a:close/>
                  <a:moveTo>
                    <a:pt x="1230" y="1146"/>
                  </a:moveTo>
                  <a:lnTo>
                    <a:pt x="1230" y="1146"/>
                  </a:lnTo>
                  <a:lnTo>
                    <a:pt x="1161" y="1101"/>
                  </a:lnTo>
                  <a:lnTo>
                    <a:pt x="1230" y="1146"/>
                  </a:lnTo>
                  <a:close/>
                  <a:moveTo>
                    <a:pt x="1161" y="1101"/>
                  </a:moveTo>
                  <a:lnTo>
                    <a:pt x="1175" y="1078"/>
                  </a:lnTo>
                  <a:lnTo>
                    <a:pt x="1161" y="1101"/>
                  </a:lnTo>
                  <a:lnTo>
                    <a:pt x="1195" y="1124"/>
                  </a:lnTo>
                  <a:lnTo>
                    <a:pt x="1161" y="1101"/>
                  </a:lnTo>
                  <a:close/>
                  <a:moveTo>
                    <a:pt x="1230" y="1146"/>
                  </a:moveTo>
                  <a:lnTo>
                    <a:pt x="1219" y="1161"/>
                  </a:lnTo>
                  <a:lnTo>
                    <a:pt x="1206" y="1177"/>
                  </a:lnTo>
                  <a:lnTo>
                    <a:pt x="1190" y="1197"/>
                  </a:lnTo>
                  <a:lnTo>
                    <a:pt x="1171" y="1219"/>
                  </a:lnTo>
                  <a:lnTo>
                    <a:pt x="1151" y="1244"/>
                  </a:lnTo>
                  <a:lnTo>
                    <a:pt x="1127" y="1270"/>
                  </a:lnTo>
                  <a:lnTo>
                    <a:pt x="1102" y="1299"/>
                  </a:lnTo>
                  <a:lnTo>
                    <a:pt x="1075" y="1330"/>
                  </a:lnTo>
                  <a:lnTo>
                    <a:pt x="1013" y="1276"/>
                  </a:lnTo>
                  <a:lnTo>
                    <a:pt x="1064" y="1218"/>
                  </a:lnTo>
                  <a:lnTo>
                    <a:pt x="1107" y="1169"/>
                  </a:lnTo>
                  <a:lnTo>
                    <a:pt x="1139" y="1130"/>
                  </a:lnTo>
                  <a:lnTo>
                    <a:pt x="1161" y="1101"/>
                  </a:lnTo>
                  <a:lnTo>
                    <a:pt x="1230" y="1146"/>
                  </a:lnTo>
                  <a:close/>
                  <a:moveTo>
                    <a:pt x="1075" y="1330"/>
                  </a:moveTo>
                  <a:lnTo>
                    <a:pt x="1033" y="1377"/>
                  </a:lnTo>
                  <a:lnTo>
                    <a:pt x="989" y="1428"/>
                  </a:lnTo>
                  <a:lnTo>
                    <a:pt x="943" y="1483"/>
                  </a:lnTo>
                  <a:lnTo>
                    <a:pt x="894" y="1539"/>
                  </a:lnTo>
                  <a:lnTo>
                    <a:pt x="846" y="1597"/>
                  </a:lnTo>
                  <a:lnTo>
                    <a:pt x="798" y="1657"/>
                  </a:lnTo>
                  <a:lnTo>
                    <a:pt x="750" y="1716"/>
                  </a:lnTo>
                  <a:lnTo>
                    <a:pt x="704" y="1777"/>
                  </a:lnTo>
                  <a:lnTo>
                    <a:pt x="660" y="1838"/>
                  </a:lnTo>
                  <a:lnTo>
                    <a:pt x="618" y="1897"/>
                  </a:lnTo>
                  <a:lnTo>
                    <a:pt x="599" y="1927"/>
                  </a:lnTo>
                  <a:lnTo>
                    <a:pt x="581" y="1956"/>
                  </a:lnTo>
                  <a:lnTo>
                    <a:pt x="563" y="1985"/>
                  </a:lnTo>
                  <a:lnTo>
                    <a:pt x="548" y="2013"/>
                  </a:lnTo>
                  <a:lnTo>
                    <a:pt x="532" y="2040"/>
                  </a:lnTo>
                  <a:lnTo>
                    <a:pt x="519" y="2068"/>
                  </a:lnTo>
                  <a:lnTo>
                    <a:pt x="507" y="2094"/>
                  </a:lnTo>
                  <a:lnTo>
                    <a:pt x="496" y="2119"/>
                  </a:lnTo>
                  <a:lnTo>
                    <a:pt x="487" y="2144"/>
                  </a:lnTo>
                  <a:lnTo>
                    <a:pt x="480" y="2168"/>
                  </a:lnTo>
                  <a:lnTo>
                    <a:pt x="474" y="2190"/>
                  </a:lnTo>
                  <a:lnTo>
                    <a:pt x="470" y="2213"/>
                  </a:lnTo>
                  <a:lnTo>
                    <a:pt x="388" y="2202"/>
                  </a:lnTo>
                  <a:lnTo>
                    <a:pt x="393" y="2177"/>
                  </a:lnTo>
                  <a:lnTo>
                    <a:pt x="399" y="2152"/>
                  </a:lnTo>
                  <a:lnTo>
                    <a:pt x="406" y="2127"/>
                  </a:lnTo>
                  <a:lnTo>
                    <a:pt x="416" y="2100"/>
                  </a:lnTo>
                  <a:lnTo>
                    <a:pt x="427" y="2072"/>
                  </a:lnTo>
                  <a:lnTo>
                    <a:pt x="439" y="2044"/>
                  </a:lnTo>
                  <a:lnTo>
                    <a:pt x="454" y="2015"/>
                  </a:lnTo>
                  <a:lnTo>
                    <a:pt x="469" y="1985"/>
                  </a:lnTo>
                  <a:lnTo>
                    <a:pt x="486" y="1956"/>
                  </a:lnTo>
                  <a:lnTo>
                    <a:pt x="504" y="1926"/>
                  </a:lnTo>
                  <a:lnTo>
                    <a:pt x="523" y="1895"/>
                  </a:lnTo>
                  <a:lnTo>
                    <a:pt x="543" y="1864"/>
                  </a:lnTo>
                  <a:lnTo>
                    <a:pt x="586" y="1802"/>
                  </a:lnTo>
                  <a:lnTo>
                    <a:pt x="631" y="1738"/>
                  </a:lnTo>
                  <a:lnTo>
                    <a:pt x="679" y="1675"/>
                  </a:lnTo>
                  <a:lnTo>
                    <a:pt x="727" y="1613"/>
                  </a:lnTo>
                  <a:lnTo>
                    <a:pt x="777" y="1551"/>
                  </a:lnTo>
                  <a:lnTo>
                    <a:pt x="827" y="1491"/>
                  </a:lnTo>
                  <a:lnTo>
                    <a:pt x="876" y="1433"/>
                  </a:lnTo>
                  <a:lnTo>
                    <a:pt x="925" y="1377"/>
                  </a:lnTo>
                  <a:lnTo>
                    <a:pt x="970" y="1325"/>
                  </a:lnTo>
                  <a:lnTo>
                    <a:pt x="1013" y="1276"/>
                  </a:lnTo>
                  <a:lnTo>
                    <a:pt x="1075" y="1330"/>
                  </a:lnTo>
                  <a:close/>
                  <a:moveTo>
                    <a:pt x="388" y="2202"/>
                  </a:moveTo>
                  <a:lnTo>
                    <a:pt x="387" y="2216"/>
                  </a:lnTo>
                  <a:lnTo>
                    <a:pt x="388" y="2202"/>
                  </a:lnTo>
                  <a:lnTo>
                    <a:pt x="430" y="2207"/>
                  </a:lnTo>
                  <a:lnTo>
                    <a:pt x="388" y="2202"/>
                  </a:lnTo>
                  <a:close/>
                  <a:moveTo>
                    <a:pt x="470" y="2212"/>
                  </a:moveTo>
                  <a:lnTo>
                    <a:pt x="470" y="2213"/>
                  </a:lnTo>
                  <a:lnTo>
                    <a:pt x="388" y="2202"/>
                  </a:lnTo>
                  <a:lnTo>
                    <a:pt x="470" y="2212"/>
                  </a:lnTo>
                  <a:close/>
                  <a:moveTo>
                    <a:pt x="470" y="2213"/>
                  </a:moveTo>
                  <a:lnTo>
                    <a:pt x="466" y="2246"/>
                  </a:lnTo>
                  <a:lnTo>
                    <a:pt x="460" y="2279"/>
                  </a:lnTo>
                  <a:lnTo>
                    <a:pt x="454" y="2312"/>
                  </a:lnTo>
                  <a:lnTo>
                    <a:pt x="446" y="2343"/>
                  </a:lnTo>
                  <a:lnTo>
                    <a:pt x="367" y="2323"/>
                  </a:lnTo>
                  <a:lnTo>
                    <a:pt x="373" y="2295"/>
                  </a:lnTo>
                  <a:lnTo>
                    <a:pt x="379" y="2265"/>
                  </a:lnTo>
                  <a:lnTo>
                    <a:pt x="383" y="2234"/>
                  </a:lnTo>
                  <a:lnTo>
                    <a:pt x="388" y="2202"/>
                  </a:lnTo>
                  <a:lnTo>
                    <a:pt x="470" y="2213"/>
                  </a:lnTo>
                  <a:close/>
                  <a:moveTo>
                    <a:pt x="446" y="2343"/>
                  </a:moveTo>
                  <a:lnTo>
                    <a:pt x="438" y="2372"/>
                  </a:lnTo>
                  <a:lnTo>
                    <a:pt x="430" y="2402"/>
                  </a:lnTo>
                  <a:lnTo>
                    <a:pt x="422" y="2429"/>
                  </a:lnTo>
                  <a:lnTo>
                    <a:pt x="412" y="2456"/>
                  </a:lnTo>
                  <a:lnTo>
                    <a:pt x="335" y="2427"/>
                  </a:lnTo>
                  <a:lnTo>
                    <a:pt x="343" y="2403"/>
                  </a:lnTo>
                  <a:lnTo>
                    <a:pt x="351" y="2377"/>
                  </a:lnTo>
                  <a:lnTo>
                    <a:pt x="360" y="2351"/>
                  </a:lnTo>
                  <a:lnTo>
                    <a:pt x="367" y="2323"/>
                  </a:lnTo>
                  <a:lnTo>
                    <a:pt x="446" y="2343"/>
                  </a:lnTo>
                  <a:close/>
                  <a:moveTo>
                    <a:pt x="412" y="2456"/>
                  </a:moveTo>
                  <a:lnTo>
                    <a:pt x="399" y="2489"/>
                  </a:lnTo>
                  <a:lnTo>
                    <a:pt x="385" y="2520"/>
                  </a:lnTo>
                  <a:lnTo>
                    <a:pt x="370" y="2550"/>
                  </a:lnTo>
                  <a:lnTo>
                    <a:pt x="356" y="2578"/>
                  </a:lnTo>
                  <a:lnTo>
                    <a:pt x="341" y="2604"/>
                  </a:lnTo>
                  <a:lnTo>
                    <a:pt x="325" y="2629"/>
                  </a:lnTo>
                  <a:lnTo>
                    <a:pt x="310" y="2652"/>
                  </a:lnTo>
                  <a:lnTo>
                    <a:pt x="293" y="2673"/>
                  </a:lnTo>
                  <a:lnTo>
                    <a:pt x="277" y="2694"/>
                  </a:lnTo>
                  <a:lnTo>
                    <a:pt x="262" y="2713"/>
                  </a:lnTo>
                  <a:lnTo>
                    <a:pt x="247" y="2729"/>
                  </a:lnTo>
                  <a:lnTo>
                    <a:pt x="232" y="2746"/>
                  </a:lnTo>
                  <a:lnTo>
                    <a:pt x="204" y="2772"/>
                  </a:lnTo>
                  <a:lnTo>
                    <a:pt x="178" y="2795"/>
                  </a:lnTo>
                  <a:lnTo>
                    <a:pt x="126" y="2731"/>
                  </a:lnTo>
                  <a:lnTo>
                    <a:pt x="149" y="2710"/>
                  </a:lnTo>
                  <a:lnTo>
                    <a:pt x="174" y="2686"/>
                  </a:lnTo>
                  <a:lnTo>
                    <a:pt x="187" y="2672"/>
                  </a:lnTo>
                  <a:lnTo>
                    <a:pt x="201" y="2657"/>
                  </a:lnTo>
                  <a:lnTo>
                    <a:pt x="214" y="2640"/>
                  </a:lnTo>
                  <a:lnTo>
                    <a:pt x="229" y="2622"/>
                  </a:lnTo>
                  <a:lnTo>
                    <a:pt x="243" y="2603"/>
                  </a:lnTo>
                  <a:lnTo>
                    <a:pt x="257" y="2583"/>
                  </a:lnTo>
                  <a:lnTo>
                    <a:pt x="270" y="2560"/>
                  </a:lnTo>
                  <a:lnTo>
                    <a:pt x="285" y="2537"/>
                  </a:lnTo>
                  <a:lnTo>
                    <a:pt x="298" y="2512"/>
                  </a:lnTo>
                  <a:lnTo>
                    <a:pt x="311" y="2485"/>
                  </a:lnTo>
                  <a:lnTo>
                    <a:pt x="323" y="2457"/>
                  </a:lnTo>
                  <a:lnTo>
                    <a:pt x="335" y="2427"/>
                  </a:lnTo>
                  <a:lnTo>
                    <a:pt x="412" y="2456"/>
                  </a:lnTo>
                  <a:close/>
                  <a:moveTo>
                    <a:pt x="125" y="2732"/>
                  </a:moveTo>
                  <a:lnTo>
                    <a:pt x="126" y="2731"/>
                  </a:lnTo>
                  <a:lnTo>
                    <a:pt x="151" y="2763"/>
                  </a:lnTo>
                  <a:lnTo>
                    <a:pt x="125" y="2732"/>
                  </a:lnTo>
                  <a:close/>
                  <a:moveTo>
                    <a:pt x="179" y="2794"/>
                  </a:moveTo>
                  <a:lnTo>
                    <a:pt x="179" y="2794"/>
                  </a:lnTo>
                  <a:lnTo>
                    <a:pt x="125" y="2732"/>
                  </a:lnTo>
                  <a:lnTo>
                    <a:pt x="179" y="2794"/>
                  </a:lnTo>
                  <a:close/>
                  <a:moveTo>
                    <a:pt x="124" y="2732"/>
                  </a:moveTo>
                  <a:lnTo>
                    <a:pt x="126" y="2729"/>
                  </a:lnTo>
                  <a:lnTo>
                    <a:pt x="125" y="2732"/>
                  </a:lnTo>
                  <a:lnTo>
                    <a:pt x="151" y="2763"/>
                  </a:lnTo>
                  <a:lnTo>
                    <a:pt x="124" y="2732"/>
                  </a:lnTo>
                  <a:close/>
                  <a:moveTo>
                    <a:pt x="179" y="2794"/>
                  </a:moveTo>
                  <a:lnTo>
                    <a:pt x="178" y="2795"/>
                  </a:lnTo>
                  <a:lnTo>
                    <a:pt x="176" y="2798"/>
                  </a:lnTo>
                  <a:lnTo>
                    <a:pt x="107" y="2752"/>
                  </a:lnTo>
                  <a:lnTo>
                    <a:pt x="116" y="2741"/>
                  </a:lnTo>
                  <a:lnTo>
                    <a:pt x="124" y="2732"/>
                  </a:lnTo>
                  <a:lnTo>
                    <a:pt x="179" y="2794"/>
                  </a:lnTo>
                  <a:close/>
                  <a:moveTo>
                    <a:pt x="107" y="2752"/>
                  </a:moveTo>
                  <a:lnTo>
                    <a:pt x="238" y="2554"/>
                  </a:lnTo>
                  <a:lnTo>
                    <a:pt x="107" y="2752"/>
                  </a:lnTo>
                  <a:lnTo>
                    <a:pt x="142" y="2775"/>
                  </a:lnTo>
                  <a:lnTo>
                    <a:pt x="107" y="2752"/>
                  </a:lnTo>
                  <a:close/>
                  <a:moveTo>
                    <a:pt x="176" y="2798"/>
                  </a:moveTo>
                  <a:lnTo>
                    <a:pt x="170" y="2807"/>
                  </a:lnTo>
                  <a:lnTo>
                    <a:pt x="164" y="2816"/>
                  </a:lnTo>
                  <a:lnTo>
                    <a:pt x="92" y="2777"/>
                  </a:lnTo>
                  <a:lnTo>
                    <a:pt x="100" y="2764"/>
                  </a:lnTo>
                  <a:lnTo>
                    <a:pt x="107" y="2752"/>
                  </a:lnTo>
                  <a:lnTo>
                    <a:pt x="176" y="2798"/>
                  </a:lnTo>
                  <a:close/>
                  <a:moveTo>
                    <a:pt x="164" y="2816"/>
                  </a:moveTo>
                  <a:lnTo>
                    <a:pt x="155" y="2834"/>
                  </a:lnTo>
                  <a:lnTo>
                    <a:pt x="145" y="2854"/>
                  </a:lnTo>
                  <a:lnTo>
                    <a:pt x="135" y="2877"/>
                  </a:lnTo>
                  <a:lnTo>
                    <a:pt x="124" y="2901"/>
                  </a:lnTo>
                  <a:lnTo>
                    <a:pt x="112" y="2926"/>
                  </a:lnTo>
                  <a:lnTo>
                    <a:pt x="101" y="2951"/>
                  </a:lnTo>
                  <a:lnTo>
                    <a:pt x="91" y="2977"/>
                  </a:lnTo>
                  <a:lnTo>
                    <a:pt x="80" y="3003"/>
                  </a:lnTo>
                  <a:lnTo>
                    <a:pt x="4" y="2972"/>
                  </a:lnTo>
                  <a:lnTo>
                    <a:pt x="14" y="2945"/>
                  </a:lnTo>
                  <a:lnTo>
                    <a:pt x="26" y="2917"/>
                  </a:lnTo>
                  <a:lnTo>
                    <a:pt x="38" y="2891"/>
                  </a:lnTo>
                  <a:lnTo>
                    <a:pt x="49" y="2865"/>
                  </a:lnTo>
                  <a:lnTo>
                    <a:pt x="61" y="2840"/>
                  </a:lnTo>
                  <a:lnTo>
                    <a:pt x="72" y="2816"/>
                  </a:lnTo>
                  <a:lnTo>
                    <a:pt x="82" y="2796"/>
                  </a:lnTo>
                  <a:lnTo>
                    <a:pt x="92" y="2777"/>
                  </a:lnTo>
                  <a:lnTo>
                    <a:pt x="164" y="2816"/>
                  </a:lnTo>
                  <a:close/>
                  <a:moveTo>
                    <a:pt x="80" y="3003"/>
                  </a:moveTo>
                  <a:lnTo>
                    <a:pt x="75" y="3010"/>
                  </a:lnTo>
                  <a:lnTo>
                    <a:pt x="70" y="3017"/>
                  </a:lnTo>
                  <a:lnTo>
                    <a:pt x="64" y="3022"/>
                  </a:lnTo>
                  <a:lnTo>
                    <a:pt x="57" y="3026"/>
                  </a:lnTo>
                  <a:lnTo>
                    <a:pt x="50" y="3028"/>
                  </a:lnTo>
                  <a:lnTo>
                    <a:pt x="42" y="3029"/>
                  </a:lnTo>
                  <a:lnTo>
                    <a:pt x="33" y="3028"/>
                  </a:lnTo>
                  <a:lnTo>
                    <a:pt x="26" y="3026"/>
                  </a:lnTo>
                  <a:lnTo>
                    <a:pt x="18" y="3022"/>
                  </a:lnTo>
                  <a:lnTo>
                    <a:pt x="12" y="3016"/>
                  </a:lnTo>
                  <a:lnTo>
                    <a:pt x="7" y="3010"/>
                  </a:lnTo>
                  <a:lnTo>
                    <a:pt x="4" y="3003"/>
                  </a:lnTo>
                  <a:lnTo>
                    <a:pt x="1" y="2996"/>
                  </a:lnTo>
                  <a:lnTo>
                    <a:pt x="0" y="2988"/>
                  </a:lnTo>
                  <a:lnTo>
                    <a:pt x="1" y="2980"/>
                  </a:lnTo>
                  <a:lnTo>
                    <a:pt x="4" y="2972"/>
                  </a:lnTo>
                  <a:lnTo>
                    <a:pt x="80" y="3003"/>
                  </a:lnTo>
                  <a:close/>
                </a:path>
              </a:pathLst>
            </a:custGeom>
            <a:solidFill>
              <a:srgbClr val="63B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1" name="Freeform 24"/>
            <p:cNvSpPr>
              <a:spLocks noChangeAspect="1" noEditPoints="1"/>
            </p:cNvSpPr>
            <p:nvPr/>
          </p:nvSpPr>
          <p:spPr bwMode="auto">
            <a:xfrm>
              <a:off x="3288" y="2006"/>
              <a:ext cx="1132" cy="468"/>
            </a:xfrm>
            <a:custGeom>
              <a:avLst/>
              <a:gdLst>
                <a:gd name="T0" fmla="*/ 0 w 7314"/>
                <a:gd name="T1" fmla="*/ 0 h 3024"/>
                <a:gd name="T2" fmla="*/ 0 w 7314"/>
                <a:gd name="T3" fmla="*/ 0 h 3024"/>
                <a:gd name="T4" fmla="*/ 0 w 7314"/>
                <a:gd name="T5" fmla="*/ 0 h 3024"/>
                <a:gd name="T6" fmla="*/ 0 w 7314"/>
                <a:gd name="T7" fmla="*/ 0 h 3024"/>
                <a:gd name="T8" fmla="*/ 0 w 7314"/>
                <a:gd name="T9" fmla="*/ 0 h 3024"/>
                <a:gd name="T10" fmla="*/ 0 w 7314"/>
                <a:gd name="T11" fmla="*/ 0 h 3024"/>
                <a:gd name="T12" fmla="*/ 0 w 7314"/>
                <a:gd name="T13" fmla="*/ 0 h 3024"/>
                <a:gd name="T14" fmla="*/ 0 w 7314"/>
                <a:gd name="T15" fmla="*/ 0 h 3024"/>
                <a:gd name="T16" fmla="*/ 0 w 7314"/>
                <a:gd name="T17" fmla="*/ 0 h 3024"/>
                <a:gd name="T18" fmla="*/ 0 w 7314"/>
                <a:gd name="T19" fmla="*/ 0 h 3024"/>
                <a:gd name="T20" fmla="*/ 0 w 7314"/>
                <a:gd name="T21" fmla="*/ 0 h 3024"/>
                <a:gd name="T22" fmla="*/ 0 w 7314"/>
                <a:gd name="T23" fmla="*/ 0 h 3024"/>
                <a:gd name="T24" fmla="*/ 0 w 7314"/>
                <a:gd name="T25" fmla="*/ 0 h 3024"/>
                <a:gd name="T26" fmla="*/ 0 w 7314"/>
                <a:gd name="T27" fmla="*/ 0 h 3024"/>
                <a:gd name="T28" fmla="*/ 0 w 7314"/>
                <a:gd name="T29" fmla="*/ 0 h 3024"/>
                <a:gd name="T30" fmla="*/ 0 w 7314"/>
                <a:gd name="T31" fmla="*/ 0 h 3024"/>
                <a:gd name="T32" fmla="*/ 0 w 7314"/>
                <a:gd name="T33" fmla="*/ 0 h 3024"/>
                <a:gd name="T34" fmla="*/ 0 w 7314"/>
                <a:gd name="T35" fmla="*/ 0 h 3024"/>
                <a:gd name="T36" fmla="*/ 0 w 7314"/>
                <a:gd name="T37" fmla="*/ 0 h 3024"/>
                <a:gd name="T38" fmla="*/ 0 w 7314"/>
                <a:gd name="T39" fmla="*/ 0 h 3024"/>
                <a:gd name="T40" fmla="*/ 0 w 7314"/>
                <a:gd name="T41" fmla="*/ 0 h 3024"/>
                <a:gd name="T42" fmla="*/ 0 w 7314"/>
                <a:gd name="T43" fmla="*/ 0 h 3024"/>
                <a:gd name="T44" fmla="*/ 0 w 7314"/>
                <a:gd name="T45" fmla="*/ 0 h 3024"/>
                <a:gd name="T46" fmla="*/ 0 w 7314"/>
                <a:gd name="T47" fmla="*/ 0 h 3024"/>
                <a:gd name="T48" fmla="*/ 0 w 7314"/>
                <a:gd name="T49" fmla="*/ 0 h 3024"/>
                <a:gd name="T50" fmla="*/ 0 w 7314"/>
                <a:gd name="T51" fmla="*/ 0 h 3024"/>
                <a:gd name="T52" fmla="*/ 0 w 7314"/>
                <a:gd name="T53" fmla="*/ 0 h 3024"/>
                <a:gd name="T54" fmla="*/ 0 w 7314"/>
                <a:gd name="T55" fmla="*/ 0 h 3024"/>
                <a:gd name="T56" fmla="*/ 0 w 7314"/>
                <a:gd name="T57" fmla="*/ 0 h 3024"/>
                <a:gd name="T58" fmla="*/ 0 w 7314"/>
                <a:gd name="T59" fmla="*/ 0 h 3024"/>
                <a:gd name="T60" fmla="*/ 0 w 7314"/>
                <a:gd name="T61" fmla="*/ 0 h 3024"/>
                <a:gd name="T62" fmla="*/ 0 w 7314"/>
                <a:gd name="T63" fmla="*/ 0 h 3024"/>
                <a:gd name="T64" fmla="*/ 0 w 7314"/>
                <a:gd name="T65" fmla="*/ 0 h 3024"/>
                <a:gd name="T66" fmla="*/ 0 w 7314"/>
                <a:gd name="T67" fmla="*/ 0 h 3024"/>
                <a:gd name="T68" fmla="*/ 0 w 7314"/>
                <a:gd name="T69" fmla="*/ 0 h 3024"/>
                <a:gd name="T70" fmla="*/ 0 w 7314"/>
                <a:gd name="T71" fmla="*/ 0 h 3024"/>
                <a:gd name="T72" fmla="*/ 0 w 7314"/>
                <a:gd name="T73" fmla="*/ 0 h 3024"/>
                <a:gd name="T74" fmla="*/ 0 w 7314"/>
                <a:gd name="T75" fmla="*/ 0 h 3024"/>
                <a:gd name="T76" fmla="*/ 0 w 7314"/>
                <a:gd name="T77" fmla="*/ 0 h 3024"/>
                <a:gd name="T78" fmla="*/ 0 w 7314"/>
                <a:gd name="T79" fmla="*/ 0 h 3024"/>
                <a:gd name="T80" fmla="*/ 0 w 7314"/>
                <a:gd name="T81" fmla="*/ 0 h 3024"/>
                <a:gd name="T82" fmla="*/ 0 w 7314"/>
                <a:gd name="T83" fmla="*/ 0 h 3024"/>
                <a:gd name="T84" fmla="*/ 0 w 7314"/>
                <a:gd name="T85" fmla="*/ 0 h 3024"/>
                <a:gd name="T86" fmla="*/ 0 w 7314"/>
                <a:gd name="T87" fmla="*/ 0 h 3024"/>
                <a:gd name="T88" fmla="*/ 0 w 7314"/>
                <a:gd name="T89" fmla="*/ 0 h 3024"/>
                <a:gd name="T90" fmla="*/ 0 w 7314"/>
                <a:gd name="T91" fmla="*/ 0 h 3024"/>
                <a:gd name="T92" fmla="*/ 0 w 7314"/>
                <a:gd name="T93" fmla="*/ 0 h 3024"/>
                <a:gd name="T94" fmla="*/ 0 w 7314"/>
                <a:gd name="T95" fmla="*/ 0 h 3024"/>
                <a:gd name="T96" fmla="*/ 0 w 7314"/>
                <a:gd name="T97" fmla="*/ 0 h 3024"/>
                <a:gd name="T98" fmla="*/ 0 w 7314"/>
                <a:gd name="T99" fmla="*/ 0 h 3024"/>
                <a:gd name="T100" fmla="*/ 0 w 7314"/>
                <a:gd name="T101" fmla="*/ 0 h 3024"/>
                <a:gd name="T102" fmla="*/ 0 w 7314"/>
                <a:gd name="T103" fmla="*/ 0 h 3024"/>
                <a:gd name="T104" fmla="*/ 0 w 7314"/>
                <a:gd name="T105" fmla="*/ 0 h 3024"/>
                <a:gd name="T106" fmla="*/ 0 w 7314"/>
                <a:gd name="T107" fmla="*/ 0 h 3024"/>
                <a:gd name="T108" fmla="*/ 0 w 7314"/>
                <a:gd name="T109" fmla="*/ 0 h 3024"/>
                <a:gd name="T110" fmla="*/ 0 w 7314"/>
                <a:gd name="T111" fmla="*/ 0 h 3024"/>
                <a:gd name="T112" fmla="*/ 0 w 7314"/>
                <a:gd name="T113" fmla="*/ 0 h 3024"/>
                <a:gd name="T114" fmla="*/ 0 w 7314"/>
                <a:gd name="T115" fmla="*/ 0 h 30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14"/>
                <a:gd name="T175" fmla="*/ 0 h 3024"/>
                <a:gd name="T176" fmla="*/ 7314 w 7314"/>
                <a:gd name="T177" fmla="*/ 3024 h 30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14" h="3024">
                  <a:moveTo>
                    <a:pt x="7288" y="2315"/>
                  </a:moveTo>
                  <a:lnTo>
                    <a:pt x="7296" y="2318"/>
                  </a:lnTo>
                  <a:lnTo>
                    <a:pt x="7302" y="2323"/>
                  </a:lnTo>
                  <a:lnTo>
                    <a:pt x="7307" y="2330"/>
                  </a:lnTo>
                  <a:lnTo>
                    <a:pt x="7311" y="2336"/>
                  </a:lnTo>
                  <a:lnTo>
                    <a:pt x="7313" y="2344"/>
                  </a:lnTo>
                  <a:lnTo>
                    <a:pt x="7314" y="2351"/>
                  </a:lnTo>
                  <a:lnTo>
                    <a:pt x="7314" y="2360"/>
                  </a:lnTo>
                  <a:lnTo>
                    <a:pt x="7312" y="2368"/>
                  </a:lnTo>
                  <a:lnTo>
                    <a:pt x="7307" y="2375"/>
                  </a:lnTo>
                  <a:lnTo>
                    <a:pt x="7302" y="2381"/>
                  </a:lnTo>
                  <a:lnTo>
                    <a:pt x="7296" y="2387"/>
                  </a:lnTo>
                  <a:lnTo>
                    <a:pt x="7289" y="2391"/>
                  </a:lnTo>
                  <a:lnTo>
                    <a:pt x="7282" y="2393"/>
                  </a:lnTo>
                  <a:lnTo>
                    <a:pt x="7274" y="2394"/>
                  </a:lnTo>
                  <a:lnTo>
                    <a:pt x="7265" y="2393"/>
                  </a:lnTo>
                  <a:lnTo>
                    <a:pt x="7258" y="2391"/>
                  </a:lnTo>
                  <a:lnTo>
                    <a:pt x="7288" y="2315"/>
                  </a:lnTo>
                  <a:close/>
                  <a:moveTo>
                    <a:pt x="7258" y="2391"/>
                  </a:moveTo>
                  <a:lnTo>
                    <a:pt x="7258" y="2391"/>
                  </a:lnTo>
                  <a:lnTo>
                    <a:pt x="7288" y="2315"/>
                  </a:lnTo>
                  <a:lnTo>
                    <a:pt x="7258" y="2391"/>
                  </a:lnTo>
                  <a:close/>
                  <a:moveTo>
                    <a:pt x="7288" y="2315"/>
                  </a:moveTo>
                  <a:lnTo>
                    <a:pt x="7269" y="2306"/>
                  </a:lnTo>
                  <a:lnTo>
                    <a:pt x="7288" y="2315"/>
                  </a:lnTo>
                  <a:lnTo>
                    <a:pt x="7273" y="2353"/>
                  </a:lnTo>
                  <a:lnTo>
                    <a:pt x="7288" y="2315"/>
                  </a:lnTo>
                  <a:close/>
                  <a:moveTo>
                    <a:pt x="7258" y="2391"/>
                  </a:moveTo>
                  <a:lnTo>
                    <a:pt x="7250" y="2387"/>
                  </a:lnTo>
                  <a:lnTo>
                    <a:pt x="7242" y="2382"/>
                  </a:lnTo>
                  <a:lnTo>
                    <a:pt x="7233" y="2378"/>
                  </a:lnTo>
                  <a:lnTo>
                    <a:pt x="7225" y="2373"/>
                  </a:lnTo>
                  <a:lnTo>
                    <a:pt x="7210" y="2360"/>
                  </a:lnTo>
                  <a:lnTo>
                    <a:pt x="7194" y="2344"/>
                  </a:lnTo>
                  <a:lnTo>
                    <a:pt x="7180" y="2326"/>
                  </a:lnTo>
                  <a:lnTo>
                    <a:pt x="7164" y="2306"/>
                  </a:lnTo>
                  <a:lnTo>
                    <a:pt x="7150" y="2284"/>
                  </a:lnTo>
                  <a:lnTo>
                    <a:pt x="7136" y="2260"/>
                  </a:lnTo>
                  <a:lnTo>
                    <a:pt x="7121" y="2234"/>
                  </a:lnTo>
                  <a:lnTo>
                    <a:pt x="7107" y="2205"/>
                  </a:lnTo>
                  <a:lnTo>
                    <a:pt x="7093" y="2175"/>
                  </a:lnTo>
                  <a:lnTo>
                    <a:pt x="7077" y="2144"/>
                  </a:lnTo>
                  <a:lnTo>
                    <a:pt x="7048" y="2076"/>
                  </a:lnTo>
                  <a:lnTo>
                    <a:pt x="7015" y="2004"/>
                  </a:lnTo>
                  <a:lnTo>
                    <a:pt x="7092" y="1972"/>
                  </a:lnTo>
                  <a:lnTo>
                    <a:pt x="7120" y="2038"/>
                  </a:lnTo>
                  <a:lnTo>
                    <a:pt x="7148" y="2099"/>
                  </a:lnTo>
                  <a:lnTo>
                    <a:pt x="7174" y="2154"/>
                  </a:lnTo>
                  <a:lnTo>
                    <a:pt x="7198" y="2203"/>
                  </a:lnTo>
                  <a:lnTo>
                    <a:pt x="7210" y="2224"/>
                  </a:lnTo>
                  <a:lnTo>
                    <a:pt x="7221" y="2244"/>
                  </a:lnTo>
                  <a:lnTo>
                    <a:pt x="7233" y="2261"/>
                  </a:lnTo>
                  <a:lnTo>
                    <a:pt x="7244" y="2276"/>
                  </a:lnTo>
                  <a:lnTo>
                    <a:pt x="7255" y="2290"/>
                  </a:lnTo>
                  <a:lnTo>
                    <a:pt x="7267" y="2300"/>
                  </a:lnTo>
                  <a:lnTo>
                    <a:pt x="7277" y="2309"/>
                  </a:lnTo>
                  <a:lnTo>
                    <a:pt x="7288" y="2315"/>
                  </a:lnTo>
                  <a:lnTo>
                    <a:pt x="7258" y="2391"/>
                  </a:lnTo>
                  <a:close/>
                  <a:moveTo>
                    <a:pt x="7015" y="2004"/>
                  </a:moveTo>
                  <a:lnTo>
                    <a:pt x="6987" y="1937"/>
                  </a:lnTo>
                  <a:lnTo>
                    <a:pt x="6955" y="1866"/>
                  </a:lnTo>
                  <a:lnTo>
                    <a:pt x="6921" y="1793"/>
                  </a:lnTo>
                  <a:lnTo>
                    <a:pt x="6886" y="1718"/>
                  </a:lnTo>
                  <a:lnTo>
                    <a:pt x="6846" y="1641"/>
                  </a:lnTo>
                  <a:lnTo>
                    <a:pt x="6805" y="1563"/>
                  </a:lnTo>
                  <a:lnTo>
                    <a:pt x="6782" y="1524"/>
                  </a:lnTo>
                  <a:lnTo>
                    <a:pt x="6760" y="1486"/>
                  </a:lnTo>
                  <a:lnTo>
                    <a:pt x="6736" y="1447"/>
                  </a:lnTo>
                  <a:lnTo>
                    <a:pt x="6711" y="1408"/>
                  </a:lnTo>
                  <a:lnTo>
                    <a:pt x="6685" y="1369"/>
                  </a:lnTo>
                  <a:lnTo>
                    <a:pt x="6657" y="1331"/>
                  </a:lnTo>
                  <a:lnTo>
                    <a:pt x="6629" y="1293"/>
                  </a:lnTo>
                  <a:lnTo>
                    <a:pt x="6600" y="1256"/>
                  </a:lnTo>
                  <a:lnTo>
                    <a:pt x="6569" y="1220"/>
                  </a:lnTo>
                  <a:lnTo>
                    <a:pt x="6538" y="1183"/>
                  </a:lnTo>
                  <a:lnTo>
                    <a:pt x="6505" y="1148"/>
                  </a:lnTo>
                  <a:lnTo>
                    <a:pt x="6472" y="1112"/>
                  </a:lnTo>
                  <a:lnTo>
                    <a:pt x="6436" y="1079"/>
                  </a:lnTo>
                  <a:lnTo>
                    <a:pt x="6399" y="1046"/>
                  </a:lnTo>
                  <a:lnTo>
                    <a:pt x="6361" y="1014"/>
                  </a:lnTo>
                  <a:lnTo>
                    <a:pt x="6322" y="983"/>
                  </a:lnTo>
                  <a:lnTo>
                    <a:pt x="6281" y="953"/>
                  </a:lnTo>
                  <a:lnTo>
                    <a:pt x="6239" y="923"/>
                  </a:lnTo>
                  <a:lnTo>
                    <a:pt x="6195" y="896"/>
                  </a:lnTo>
                  <a:lnTo>
                    <a:pt x="6150" y="870"/>
                  </a:lnTo>
                  <a:lnTo>
                    <a:pt x="6189" y="797"/>
                  </a:lnTo>
                  <a:lnTo>
                    <a:pt x="6237" y="826"/>
                  </a:lnTo>
                  <a:lnTo>
                    <a:pt x="6284" y="854"/>
                  </a:lnTo>
                  <a:lnTo>
                    <a:pt x="6328" y="884"/>
                  </a:lnTo>
                  <a:lnTo>
                    <a:pt x="6370" y="915"/>
                  </a:lnTo>
                  <a:lnTo>
                    <a:pt x="6412" y="948"/>
                  </a:lnTo>
                  <a:lnTo>
                    <a:pt x="6451" y="981"/>
                  </a:lnTo>
                  <a:lnTo>
                    <a:pt x="6489" y="1016"/>
                  </a:lnTo>
                  <a:lnTo>
                    <a:pt x="6526" y="1051"/>
                  </a:lnTo>
                  <a:lnTo>
                    <a:pt x="6562" y="1087"/>
                  </a:lnTo>
                  <a:lnTo>
                    <a:pt x="6597" y="1124"/>
                  </a:lnTo>
                  <a:lnTo>
                    <a:pt x="6629" y="1161"/>
                  </a:lnTo>
                  <a:lnTo>
                    <a:pt x="6661" y="1199"/>
                  </a:lnTo>
                  <a:lnTo>
                    <a:pt x="6692" y="1239"/>
                  </a:lnTo>
                  <a:lnTo>
                    <a:pt x="6720" y="1278"/>
                  </a:lnTo>
                  <a:lnTo>
                    <a:pt x="6749" y="1317"/>
                  </a:lnTo>
                  <a:lnTo>
                    <a:pt x="6776" y="1356"/>
                  </a:lnTo>
                  <a:lnTo>
                    <a:pt x="6801" y="1397"/>
                  </a:lnTo>
                  <a:lnTo>
                    <a:pt x="6826" y="1437"/>
                  </a:lnTo>
                  <a:lnTo>
                    <a:pt x="6851" y="1477"/>
                  </a:lnTo>
                  <a:lnTo>
                    <a:pt x="6874" y="1517"/>
                  </a:lnTo>
                  <a:lnTo>
                    <a:pt x="6896" y="1558"/>
                  </a:lnTo>
                  <a:lnTo>
                    <a:pt x="6917" y="1597"/>
                  </a:lnTo>
                  <a:lnTo>
                    <a:pt x="6938" y="1637"/>
                  </a:lnTo>
                  <a:lnTo>
                    <a:pt x="6957" y="1677"/>
                  </a:lnTo>
                  <a:lnTo>
                    <a:pt x="6994" y="1754"/>
                  </a:lnTo>
                  <a:lnTo>
                    <a:pt x="7029" y="1829"/>
                  </a:lnTo>
                  <a:lnTo>
                    <a:pt x="7061" y="1903"/>
                  </a:lnTo>
                  <a:lnTo>
                    <a:pt x="7092" y="1972"/>
                  </a:lnTo>
                  <a:lnTo>
                    <a:pt x="7015" y="2004"/>
                  </a:lnTo>
                  <a:close/>
                  <a:moveTo>
                    <a:pt x="6150" y="870"/>
                  </a:moveTo>
                  <a:lnTo>
                    <a:pt x="6148" y="870"/>
                  </a:lnTo>
                  <a:lnTo>
                    <a:pt x="6147" y="867"/>
                  </a:lnTo>
                  <a:lnTo>
                    <a:pt x="6169" y="834"/>
                  </a:lnTo>
                  <a:lnTo>
                    <a:pt x="6150" y="870"/>
                  </a:lnTo>
                  <a:close/>
                  <a:moveTo>
                    <a:pt x="6147" y="867"/>
                  </a:moveTo>
                  <a:lnTo>
                    <a:pt x="6130" y="856"/>
                  </a:lnTo>
                  <a:lnTo>
                    <a:pt x="6087" y="827"/>
                  </a:lnTo>
                  <a:lnTo>
                    <a:pt x="6025" y="783"/>
                  </a:lnTo>
                  <a:lnTo>
                    <a:pt x="5950" y="729"/>
                  </a:lnTo>
                  <a:lnTo>
                    <a:pt x="5872" y="671"/>
                  </a:lnTo>
                  <a:lnTo>
                    <a:pt x="5796" y="614"/>
                  </a:lnTo>
                  <a:lnTo>
                    <a:pt x="5761" y="586"/>
                  </a:lnTo>
                  <a:lnTo>
                    <a:pt x="5729" y="561"/>
                  </a:lnTo>
                  <a:lnTo>
                    <a:pt x="5703" y="538"/>
                  </a:lnTo>
                  <a:lnTo>
                    <a:pt x="5680" y="517"/>
                  </a:lnTo>
                  <a:lnTo>
                    <a:pt x="5738" y="459"/>
                  </a:lnTo>
                  <a:lnTo>
                    <a:pt x="5759" y="478"/>
                  </a:lnTo>
                  <a:lnTo>
                    <a:pt x="5785" y="501"/>
                  </a:lnTo>
                  <a:lnTo>
                    <a:pt x="5816" y="524"/>
                  </a:lnTo>
                  <a:lnTo>
                    <a:pt x="5849" y="551"/>
                  </a:lnTo>
                  <a:lnTo>
                    <a:pt x="5923" y="608"/>
                  </a:lnTo>
                  <a:lnTo>
                    <a:pt x="6000" y="664"/>
                  </a:lnTo>
                  <a:lnTo>
                    <a:pt x="6074" y="716"/>
                  </a:lnTo>
                  <a:lnTo>
                    <a:pt x="6135" y="759"/>
                  </a:lnTo>
                  <a:lnTo>
                    <a:pt x="6178" y="789"/>
                  </a:lnTo>
                  <a:lnTo>
                    <a:pt x="6193" y="799"/>
                  </a:lnTo>
                  <a:lnTo>
                    <a:pt x="6147" y="867"/>
                  </a:lnTo>
                  <a:close/>
                  <a:moveTo>
                    <a:pt x="5680" y="517"/>
                  </a:moveTo>
                  <a:lnTo>
                    <a:pt x="5674" y="511"/>
                  </a:lnTo>
                  <a:lnTo>
                    <a:pt x="5680" y="517"/>
                  </a:lnTo>
                  <a:lnTo>
                    <a:pt x="5709" y="489"/>
                  </a:lnTo>
                  <a:lnTo>
                    <a:pt x="5680" y="517"/>
                  </a:lnTo>
                  <a:close/>
                  <a:moveTo>
                    <a:pt x="5680" y="517"/>
                  </a:moveTo>
                  <a:lnTo>
                    <a:pt x="5680" y="517"/>
                  </a:lnTo>
                  <a:lnTo>
                    <a:pt x="5738" y="459"/>
                  </a:lnTo>
                  <a:lnTo>
                    <a:pt x="5680" y="517"/>
                  </a:lnTo>
                  <a:close/>
                  <a:moveTo>
                    <a:pt x="5738" y="459"/>
                  </a:moveTo>
                  <a:lnTo>
                    <a:pt x="5848" y="568"/>
                  </a:lnTo>
                  <a:lnTo>
                    <a:pt x="5738" y="459"/>
                  </a:lnTo>
                  <a:lnTo>
                    <a:pt x="5709" y="489"/>
                  </a:lnTo>
                  <a:lnTo>
                    <a:pt x="5738" y="459"/>
                  </a:lnTo>
                  <a:close/>
                  <a:moveTo>
                    <a:pt x="5680" y="517"/>
                  </a:moveTo>
                  <a:lnTo>
                    <a:pt x="5669" y="508"/>
                  </a:lnTo>
                  <a:lnTo>
                    <a:pt x="5655" y="496"/>
                  </a:lnTo>
                  <a:lnTo>
                    <a:pt x="5638" y="484"/>
                  </a:lnTo>
                  <a:lnTo>
                    <a:pt x="5619" y="470"/>
                  </a:lnTo>
                  <a:lnTo>
                    <a:pt x="5666" y="402"/>
                  </a:lnTo>
                  <a:lnTo>
                    <a:pt x="5688" y="418"/>
                  </a:lnTo>
                  <a:lnTo>
                    <a:pt x="5709" y="433"/>
                  </a:lnTo>
                  <a:lnTo>
                    <a:pt x="5725" y="447"/>
                  </a:lnTo>
                  <a:lnTo>
                    <a:pt x="5738" y="459"/>
                  </a:lnTo>
                  <a:lnTo>
                    <a:pt x="5680" y="517"/>
                  </a:lnTo>
                  <a:close/>
                  <a:moveTo>
                    <a:pt x="5619" y="470"/>
                  </a:moveTo>
                  <a:lnTo>
                    <a:pt x="5596" y="454"/>
                  </a:lnTo>
                  <a:lnTo>
                    <a:pt x="5571" y="438"/>
                  </a:lnTo>
                  <a:lnTo>
                    <a:pt x="5542" y="421"/>
                  </a:lnTo>
                  <a:lnTo>
                    <a:pt x="5511" y="402"/>
                  </a:lnTo>
                  <a:lnTo>
                    <a:pt x="5553" y="330"/>
                  </a:lnTo>
                  <a:lnTo>
                    <a:pt x="5584" y="349"/>
                  </a:lnTo>
                  <a:lnTo>
                    <a:pt x="5613" y="367"/>
                  </a:lnTo>
                  <a:lnTo>
                    <a:pt x="5641" y="385"/>
                  </a:lnTo>
                  <a:lnTo>
                    <a:pt x="5666" y="402"/>
                  </a:lnTo>
                  <a:lnTo>
                    <a:pt x="5619" y="470"/>
                  </a:lnTo>
                  <a:close/>
                  <a:moveTo>
                    <a:pt x="5511" y="402"/>
                  </a:moveTo>
                  <a:lnTo>
                    <a:pt x="5469" y="379"/>
                  </a:lnTo>
                  <a:lnTo>
                    <a:pt x="5424" y="355"/>
                  </a:lnTo>
                  <a:lnTo>
                    <a:pt x="5377" y="330"/>
                  </a:lnTo>
                  <a:lnTo>
                    <a:pt x="5327" y="308"/>
                  </a:lnTo>
                  <a:lnTo>
                    <a:pt x="5274" y="284"/>
                  </a:lnTo>
                  <a:lnTo>
                    <a:pt x="5221" y="263"/>
                  </a:lnTo>
                  <a:lnTo>
                    <a:pt x="5165" y="241"/>
                  </a:lnTo>
                  <a:lnTo>
                    <a:pt x="5109" y="222"/>
                  </a:lnTo>
                  <a:lnTo>
                    <a:pt x="5053" y="205"/>
                  </a:lnTo>
                  <a:lnTo>
                    <a:pt x="4996" y="190"/>
                  </a:lnTo>
                  <a:lnTo>
                    <a:pt x="4967" y="183"/>
                  </a:lnTo>
                  <a:lnTo>
                    <a:pt x="4939" y="177"/>
                  </a:lnTo>
                  <a:lnTo>
                    <a:pt x="4910" y="172"/>
                  </a:lnTo>
                  <a:lnTo>
                    <a:pt x="4881" y="167"/>
                  </a:lnTo>
                  <a:lnTo>
                    <a:pt x="4854" y="164"/>
                  </a:lnTo>
                  <a:lnTo>
                    <a:pt x="4827" y="161"/>
                  </a:lnTo>
                  <a:lnTo>
                    <a:pt x="4798" y="159"/>
                  </a:lnTo>
                  <a:lnTo>
                    <a:pt x="4771" y="158"/>
                  </a:lnTo>
                  <a:lnTo>
                    <a:pt x="4745" y="158"/>
                  </a:lnTo>
                  <a:lnTo>
                    <a:pt x="4718" y="159"/>
                  </a:lnTo>
                  <a:lnTo>
                    <a:pt x="4692" y="161"/>
                  </a:lnTo>
                  <a:lnTo>
                    <a:pt x="4666" y="164"/>
                  </a:lnTo>
                  <a:lnTo>
                    <a:pt x="4655" y="82"/>
                  </a:lnTo>
                  <a:lnTo>
                    <a:pt x="4683" y="79"/>
                  </a:lnTo>
                  <a:lnTo>
                    <a:pt x="4711" y="77"/>
                  </a:lnTo>
                  <a:lnTo>
                    <a:pt x="4740" y="76"/>
                  </a:lnTo>
                  <a:lnTo>
                    <a:pt x="4768" y="76"/>
                  </a:lnTo>
                  <a:lnTo>
                    <a:pt x="4797" y="77"/>
                  </a:lnTo>
                  <a:lnTo>
                    <a:pt x="4827" y="79"/>
                  </a:lnTo>
                  <a:lnTo>
                    <a:pt x="4856" y="82"/>
                  </a:lnTo>
                  <a:lnTo>
                    <a:pt x="4886" y="85"/>
                  </a:lnTo>
                  <a:lnTo>
                    <a:pt x="4917" y="90"/>
                  </a:lnTo>
                  <a:lnTo>
                    <a:pt x="4947" y="96"/>
                  </a:lnTo>
                  <a:lnTo>
                    <a:pt x="4977" y="102"/>
                  </a:lnTo>
                  <a:lnTo>
                    <a:pt x="5008" y="109"/>
                  </a:lnTo>
                  <a:lnTo>
                    <a:pt x="5068" y="124"/>
                  </a:lnTo>
                  <a:lnTo>
                    <a:pt x="5128" y="142"/>
                  </a:lnTo>
                  <a:lnTo>
                    <a:pt x="5187" y="163"/>
                  </a:lnTo>
                  <a:lnTo>
                    <a:pt x="5246" y="184"/>
                  </a:lnTo>
                  <a:lnTo>
                    <a:pt x="5303" y="207"/>
                  </a:lnTo>
                  <a:lnTo>
                    <a:pt x="5358" y="232"/>
                  </a:lnTo>
                  <a:lnTo>
                    <a:pt x="5411" y="255"/>
                  </a:lnTo>
                  <a:lnTo>
                    <a:pt x="5461" y="280"/>
                  </a:lnTo>
                  <a:lnTo>
                    <a:pt x="5509" y="307"/>
                  </a:lnTo>
                  <a:lnTo>
                    <a:pt x="5553" y="330"/>
                  </a:lnTo>
                  <a:lnTo>
                    <a:pt x="5511" y="402"/>
                  </a:lnTo>
                  <a:close/>
                  <a:moveTo>
                    <a:pt x="4666" y="164"/>
                  </a:moveTo>
                  <a:lnTo>
                    <a:pt x="4658" y="165"/>
                  </a:lnTo>
                  <a:lnTo>
                    <a:pt x="4648" y="163"/>
                  </a:lnTo>
                  <a:lnTo>
                    <a:pt x="4661" y="123"/>
                  </a:lnTo>
                  <a:lnTo>
                    <a:pt x="4666" y="164"/>
                  </a:lnTo>
                  <a:close/>
                  <a:moveTo>
                    <a:pt x="4648" y="163"/>
                  </a:moveTo>
                  <a:lnTo>
                    <a:pt x="4629" y="157"/>
                  </a:lnTo>
                  <a:lnTo>
                    <a:pt x="4579" y="142"/>
                  </a:lnTo>
                  <a:lnTo>
                    <a:pt x="4545" y="133"/>
                  </a:lnTo>
                  <a:lnTo>
                    <a:pt x="4505" y="123"/>
                  </a:lnTo>
                  <a:lnTo>
                    <a:pt x="4461" y="114"/>
                  </a:lnTo>
                  <a:lnTo>
                    <a:pt x="4416" y="104"/>
                  </a:lnTo>
                  <a:lnTo>
                    <a:pt x="4368" y="96"/>
                  </a:lnTo>
                  <a:lnTo>
                    <a:pt x="4321" y="88"/>
                  </a:lnTo>
                  <a:lnTo>
                    <a:pt x="4273" y="83"/>
                  </a:lnTo>
                  <a:lnTo>
                    <a:pt x="4227" y="79"/>
                  </a:lnTo>
                  <a:lnTo>
                    <a:pt x="4205" y="79"/>
                  </a:lnTo>
                  <a:lnTo>
                    <a:pt x="4184" y="79"/>
                  </a:lnTo>
                  <a:lnTo>
                    <a:pt x="4164" y="80"/>
                  </a:lnTo>
                  <a:lnTo>
                    <a:pt x="4144" y="83"/>
                  </a:lnTo>
                  <a:lnTo>
                    <a:pt x="4126" y="86"/>
                  </a:lnTo>
                  <a:lnTo>
                    <a:pt x="4109" y="90"/>
                  </a:lnTo>
                  <a:lnTo>
                    <a:pt x="4094" y="96"/>
                  </a:lnTo>
                  <a:lnTo>
                    <a:pt x="4079" y="102"/>
                  </a:lnTo>
                  <a:lnTo>
                    <a:pt x="4041" y="29"/>
                  </a:lnTo>
                  <a:lnTo>
                    <a:pt x="4058" y="21"/>
                  </a:lnTo>
                  <a:lnTo>
                    <a:pt x="4076" y="15"/>
                  </a:lnTo>
                  <a:lnTo>
                    <a:pt x="4096" y="9"/>
                  </a:lnTo>
                  <a:lnTo>
                    <a:pt x="4117" y="5"/>
                  </a:lnTo>
                  <a:lnTo>
                    <a:pt x="4139" y="2"/>
                  </a:lnTo>
                  <a:lnTo>
                    <a:pt x="4163" y="1"/>
                  </a:lnTo>
                  <a:lnTo>
                    <a:pt x="4186" y="0"/>
                  </a:lnTo>
                  <a:lnTo>
                    <a:pt x="4211" y="0"/>
                  </a:lnTo>
                  <a:lnTo>
                    <a:pt x="4236" y="0"/>
                  </a:lnTo>
                  <a:lnTo>
                    <a:pt x="4263" y="2"/>
                  </a:lnTo>
                  <a:lnTo>
                    <a:pt x="4289" y="4"/>
                  </a:lnTo>
                  <a:lnTo>
                    <a:pt x="4315" y="7"/>
                  </a:lnTo>
                  <a:lnTo>
                    <a:pt x="4368" y="14"/>
                  </a:lnTo>
                  <a:lnTo>
                    <a:pt x="4421" y="22"/>
                  </a:lnTo>
                  <a:lnTo>
                    <a:pt x="4471" y="32"/>
                  </a:lnTo>
                  <a:lnTo>
                    <a:pt x="4517" y="42"/>
                  </a:lnTo>
                  <a:lnTo>
                    <a:pt x="4560" y="53"/>
                  </a:lnTo>
                  <a:lnTo>
                    <a:pt x="4598" y="63"/>
                  </a:lnTo>
                  <a:lnTo>
                    <a:pt x="4653" y="78"/>
                  </a:lnTo>
                  <a:lnTo>
                    <a:pt x="4673" y="84"/>
                  </a:lnTo>
                  <a:lnTo>
                    <a:pt x="4648" y="163"/>
                  </a:lnTo>
                  <a:close/>
                  <a:moveTo>
                    <a:pt x="4040" y="29"/>
                  </a:moveTo>
                  <a:lnTo>
                    <a:pt x="4036" y="32"/>
                  </a:lnTo>
                  <a:lnTo>
                    <a:pt x="4041" y="29"/>
                  </a:lnTo>
                  <a:lnTo>
                    <a:pt x="4060" y="65"/>
                  </a:lnTo>
                  <a:lnTo>
                    <a:pt x="4040" y="29"/>
                  </a:lnTo>
                  <a:close/>
                  <a:moveTo>
                    <a:pt x="4080" y="102"/>
                  </a:moveTo>
                  <a:lnTo>
                    <a:pt x="4080" y="102"/>
                  </a:lnTo>
                  <a:lnTo>
                    <a:pt x="4040" y="29"/>
                  </a:lnTo>
                  <a:lnTo>
                    <a:pt x="4080" y="102"/>
                  </a:lnTo>
                  <a:close/>
                  <a:moveTo>
                    <a:pt x="4080" y="102"/>
                  </a:moveTo>
                  <a:lnTo>
                    <a:pt x="4082" y="101"/>
                  </a:lnTo>
                  <a:lnTo>
                    <a:pt x="4079" y="102"/>
                  </a:lnTo>
                  <a:lnTo>
                    <a:pt x="4060" y="65"/>
                  </a:lnTo>
                  <a:lnTo>
                    <a:pt x="4080" y="102"/>
                  </a:lnTo>
                  <a:close/>
                  <a:moveTo>
                    <a:pt x="4079" y="102"/>
                  </a:moveTo>
                  <a:lnTo>
                    <a:pt x="4067" y="108"/>
                  </a:lnTo>
                  <a:lnTo>
                    <a:pt x="4051" y="113"/>
                  </a:lnTo>
                  <a:lnTo>
                    <a:pt x="4033" y="117"/>
                  </a:lnTo>
                  <a:lnTo>
                    <a:pt x="4010" y="122"/>
                  </a:lnTo>
                  <a:lnTo>
                    <a:pt x="3986" y="127"/>
                  </a:lnTo>
                  <a:lnTo>
                    <a:pt x="3959" y="130"/>
                  </a:lnTo>
                  <a:lnTo>
                    <a:pt x="3929" y="134"/>
                  </a:lnTo>
                  <a:lnTo>
                    <a:pt x="3897" y="138"/>
                  </a:lnTo>
                  <a:lnTo>
                    <a:pt x="3827" y="144"/>
                  </a:lnTo>
                  <a:lnTo>
                    <a:pt x="3748" y="149"/>
                  </a:lnTo>
                  <a:lnTo>
                    <a:pt x="3661" y="155"/>
                  </a:lnTo>
                  <a:lnTo>
                    <a:pt x="3570" y="161"/>
                  </a:lnTo>
                  <a:lnTo>
                    <a:pt x="3565" y="79"/>
                  </a:lnTo>
                  <a:lnTo>
                    <a:pt x="3653" y="73"/>
                  </a:lnTo>
                  <a:lnTo>
                    <a:pt x="3736" y="67"/>
                  </a:lnTo>
                  <a:lnTo>
                    <a:pt x="3811" y="63"/>
                  </a:lnTo>
                  <a:lnTo>
                    <a:pt x="3878" y="57"/>
                  </a:lnTo>
                  <a:lnTo>
                    <a:pt x="3935" y="51"/>
                  </a:lnTo>
                  <a:lnTo>
                    <a:pt x="3983" y="45"/>
                  </a:lnTo>
                  <a:lnTo>
                    <a:pt x="4002" y="41"/>
                  </a:lnTo>
                  <a:lnTo>
                    <a:pt x="4017" y="38"/>
                  </a:lnTo>
                  <a:lnTo>
                    <a:pt x="4030" y="33"/>
                  </a:lnTo>
                  <a:lnTo>
                    <a:pt x="4040" y="29"/>
                  </a:lnTo>
                  <a:lnTo>
                    <a:pt x="4079" y="102"/>
                  </a:lnTo>
                  <a:close/>
                  <a:moveTo>
                    <a:pt x="3570" y="161"/>
                  </a:moveTo>
                  <a:lnTo>
                    <a:pt x="3475" y="167"/>
                  </a:lnTo>
                  <a:lnTo>
                    <a:pt x="3375" y="173"/>
                  </a:lnTo>
                  <a:lnTo>
                    <a:pt x="3271" y="182"/>
                  </a:lnTo>
                  <a:lnTo>
                    <a:pt x="3168" y="189"/>
                  </a:lnTo>
                  <a:lnTo>
                    <a:pt x="3062" y="198"/>
                  </a:lnTo>
                  <a:lnTo>
                    <a:pt x="2957" y="209"/>
                  </a:lnTo>
                  <a:lnTo>
                    <a:pt x="2852" y="222"/>
                  </a:lnTo>
                  <a:lnTo>
                    <a:pt x="2751" y="236"/>
                  </a:lnTo>
                  <a:lnTo>
                    <a:pt x="2702" y="244"/>
                  </a:lnTo>
                  <a:lnTo>
                    <a:pt x="2653" y="252"/>
                  </a:lnTo>
                  <a:lnTo>
                    <a:pt x="2606" y="261"/>
                  </a:lnTo>
                  <a:lnTo>
                    <a:pt x="2561" y="271"/>
                  </a:lnTo>
                  <a:lnTo>
                    <a:pt x="2515" y="280"/>
                  </a:lnTo>
                  <a:lnTo>
                    <a:pt x="2472" y="291"/>
                  </a:lnTo>
                  <a:lnTo>
                    <a:pt x="2432" y="303"/>
                  </a:lnTo>
                  <a:lnTo>
                    <a:pt x="2393" y="315"/>
                  </a:lnTo>
                  <a:lnTo>
                    <a:pt x="2355" y="327"/>
                  </a:lnTo>
                  <a:lnTo>
                    <a:pt x="2320" y="341"/>
                  </a:lnTo>
                  <a:lnTo>
                    <a:pt x="2287" y="355"/>
                  </a:lnTo>
                  <a:lnTo>
                    <a:pt x="2256" y="371"/>
                  </a:lnTo>
                  <a:lnTo>
                    <a:pt x="2228" y="386"/>
                  </a:lnTo>
                  <a:lnTo>
                    <a:pt x="2203" y="403"/>
                  </a:lnTo>
                  <a:lnTo>
                    <a:pt x="2181" y="421"/>
                  </a:lnTo>
                  <a:lnTo>
                    <a:pt x="2161" y="439"/>
                  </a:lnTo>
                  <a:lnTo>
                    <a:pt x="2101" y="383"/>
                  </a:lnTo>
                  <a:lnTo>
                    <a:pt x="2123" y="361"/>
                  </a:lnTo>
                  <a:lnTo>
                    <a:pt x="2148" y="342"/>
                  </a:lnTo>
                  <a:lnTo>
                    <a:pt x="2175" y="323"/>
                  </a:lnTo>
                  <a:lnTo>
                    <a:pt x="2205" y="305"/>
                  </a:lnTo>
                  <a:lnTo>
                    <a:pt x="2238" y="289"/>
                  </a:lnTo>
                  <a:lnTo>
                    <a:pt x="2273" y="273"/>
                  </a:lnTo>
                  <a:lnTo>
                    <a:pt x="2309" y="258"/>
                  </a:lnTo>
                  <a:lnTo>
                    <a:pt x="2349" y="244"/>
                  </a:lnTo>
                  <a:lnTo>
                    <a:pt x="2390" y="230"/>
                  </a:lnTo>
                  <a:lnTo>
                    <a:pt x="2433" y="219"/>
                  </a:lnTo>
                  <a:lnTo>
                    <a:pt x="2478" y="207"/>
                  </a:lnTo>
                  <a:lnTo>
                    <a:pt x="2525" y="195"/>
                  </a:lnTo>
                  <a:lnTo>
                    <a:pt x="2572" y="185"/>
                  </a:lnTo>
                  <a:lnTo>
                    <a:pt x="2621" y="174"/>
                  </a:lnTo>
                  <a:lnTo>
                    <a:pt x="2671" y="166"/>
                  </a:lnTo>
                  <a:lnTo>
                    <a:pt x="2722" y="158"/>
                  </a:lnTo>
                  <a:lnTo>
                    <a:pt x="2827" y="142"/>
                  </a:lnTo>
                  <a:lnTo>
                    <a:pt x="2934" y="129"/>
                  </a:lnTo>
                  <a:lnTo>
                    <a:pt x="3043" y="117"/>
                  </a:lnTo>
                  <a:lnTo>
                    <a:pt x="3151" y="108"/>
                  </a:lnTo>
                  <a:lnTo>
                    <a:pt x="3259" y="99"/>
                  </a:lnTo>
                  <a:lnTo>
                    <a:pt x="3364" y="91"/>
                  </a:lnTo>
                  <a:lnTo>
                    <a:pt x="3466" y="85"/>
                  </a:lnTo>
                  <a:lnTo>
                    <a:pt x="3565" y="79"/>
                  </a:lnTo>
                  <a:lnTo>
                    <a:pt x="3570" y="161"/>
                  </a:lnTo>
                  <a:close/>
                  <a:moveTo>
                    <a:pt x="2161" y="439"/>
                  </a:moveTo>
                  <a:lnTo>
                    <a:pt x="2156" y="443"/>
                  </a:lnTo>
                  <a:lnTo>
                    <a:pt x="2151" y="447"/>
                  </a:lnTo>
                  <a:lnTo>
                    <a:pt x="2131" y="411"/>
                  </a:lnTo>
                  <a:lnTo>
                    <a:pt x="2161" y="439"/>
                  </a:lnTo>
                  <a:close/>
                  <a:moveTo>
                    <a:pt x="2151" y="447"/>
                  </a:moveTo>
                  <a:lnTo>
                    <a:pt x="2138" y="454"/>
                  </a:lnTo>
                  <a:lnTo>
                    <a:pt x="2102" y="473"/>
                  </a:lnTo>
                  <a:lnTo>
                    <a:pt x="2050" y="502"/>
                  </a:lnTo>
                  <a:lnTo>
                    <a:pt x="1984" y="536"/>
                  </a:lnTo>
                  <a:lnTo>
                    <a:pt x="1913" y="574"/>
                  </a:lnTo>
                  <a:lnTo>
                    <a:pt x="1838" y="612"/>
                  </a:lnTo>
                  <a:lnTo>
                    <a:pt x="1767" y="648"/>
                  </a:lnTo>
                  <a:lnTo>
                    <a:pt x="1702" y="679"/>
                  </a:lnTo>
                  <a:lnTo>
                    <a:pt x="1669" y="603"/>
                  </a:lnTo>
                  <a:lnTo>
                    <a:pt x="1732" y="573"/>
                  </a:lnTo>
                  <a:lnTo>
                    <a:pt x="1802" y="539"/>
                  </a:lnTo>
                  <a:lnTo>
                    <a:pt x="1876" y="501"/>
                  </a:lnTo>
                  <a:lnTo>
                    <a:pt x="1948" y="464"/>
                  </a:lnTo>
                  <a:lnTo>
                    <a:pt x="2011" y="429"/>
                  </a:lnTo>
                  <a:lnTo>
                    <a:pt x="2063" y="401"/>
                  </a:lnTo>
                  <a:lnTo>
                    <a:pt x="2098" y="382"/>
                  </a:lnTo>
                  <a:lnTo>
                    <a:pt x="2111" y="374"/>
                  </a:lnTo>
                  <a:lnTo>
                    <a:pt x="2151" y="447"/>
                  </a:lnTo>
                  <a:close/>
                  <a:moveTo>
                    <a:pt x="1702" y="679"/>
                  </a:moveTo>
                  <a:lnTo>
                    <a:pt x="1704" y="678"/>
                  </a:lnTo>
                  <a:lnTo>
                    <a:pt x="1701" y="679"/>
                  </a:lnTo>
                  <a:lnTo>
                    <a:pt x="1686" y="641"/>
                  </a:lnTo>
                  <a:lnTo>
                    <a:pt x="1702" y="679"/>
                  </a:lnTo>
                  <a:close/>
                  <a:moveTo>
                    <a:pt x="1701" y="679"/>
                  </a:moveTo>
                  <a:lnTo>
                    <a:pt x="1701" y="679"/>
                  </a:lnTo>
                  <a:lnTo>
                    <a:pt x="1669" y="603"/>
                  </a:lnTo>
                  <a:lnTo>
                    <a:pt x="1701" y="679"/>
                  </a:lnTo>
                  <a:close/>
                  <a:moveTo>
                    <a:pt x="1669" y="603"/>
                  </a:moveTo>
                  <a:lnTo>
                    <a:pt x="1666" y="605"/>
                  </a:lnTo>
                  <a:lnTo>
                    <a:pt x="1669" y="603"/>
                  </a:lnTo>
                  <a:lnTo>
                    <a:pt x="1686" y="641"/>
                  </a:lnTo>
                  <a:lnTo>
                    <a:pt x="1669" y="603"/>
                  </a:lnTo>
                  <a:close/>
                  <a:moveTo>
                    <a:pt x="1702" y="679"/>
                  </a:moveTo>
                  <a:lnTo>
                    <a:pt x="1687" y="686"/>
                  </a:lnTo>
                  <a:lnTo>
                    <a:pt x="1671" y="695"/>
                  </a:lnTo>
                  <a:lnTo>
                    <a:pt x="1656" y="704"/>
                  </a:lnTo>
                  <a:lnTo>
                    <a:pt x="1639" y="715"/>
                  </a:lnTo>
                  <a:lnTo>
                    <a:pt x="1593" y="647"/>
                  </a:lnTo>
                  <a:lnTo>
                    <a:pt x="1612" y="634"/>
                  </a:lnTo>
                  <a:lnTo>
                    <a:pt x="1632" y="622"/>
                  </a:lnTo>
                  <a:lnTo>
                    <a:pt x="1650" y="612"/>
                  </a:lnTo>
                  <a:lnTo>
                    <a:pt x="1669" y="603"/>
                  </a:lnTo>
                  <a:lnTo>
                    <a:pt x="1702" y="679"/>
                  </a:lnTo>
                  <a:close/>
                  <a:moveTo>
                    <a:pt x="1639" y="715"/>
                  </a:moveTo>
                  <a:lnTo>
                    <a:pt x="1621" y="728"/>
                  </a:lnTo>
                  <a:lnTo>
                    <a:pt x="1604" y="742"/>
                  </a:lnTo>
                  <a:lnTo>
                    <a:pt x="1585" y="757"/>
                  </a:lnTo>
                  <a:lnTo>
                    <a:pt x="1566" y="772"/>
                  </a:lnTo>
                  <a:lnTo>
                    <a:pt x="1512" y="710"/>
                  </a:lnTo>
                  <a:lnTo>
                    <a:pt x="1532" y="693"/>
                  </a:lnTo>
                  <a:lnTo>
                    <a:pt x="1552" y="677"/>
                  </a:lnTo>
                  <a:lnTo>
                    <a:pt x="1573" y="661"/>
                  </a:lnTo>
                  <a:lnTo>
                    <a:pt x="1593" y="647"/>
                  </a:lnTo>
                  <a:lnTo>
                    <a:pt x="1639" y="715"/>
                  </a:lnTo>
                  <a:close/>
                  <a:moveTo>
                    <a:pt x="1566" y="772"/>
                  </a:moveTo>
                  <a:lnTo>
                    <a:pt x="1541" y="795"/>
                  </a:lnTo>
                  <a:lnTo>
                    <a:pt x="1516" y="817"/>
                  </a:lnTo>
                  <a:lnTo>
                    <a:pt x="1491" y="841"/>
                  </a:lnTo>
                  <a:lnTo>
                    <a:pt x="1466" y="866"/>
                  </a:lnTo>
                  <a:lnTo>
                    <a:pt x="1417" y="917"/>
                  </a:lnTo>
                  <a:lnTo>
                    <a:pt x="1369" y="968"/>
                  </a:lnTo>
                  <a:lnTo>
                    <a:pt x="1326" y="1018"/>
                  </a:lnTo>
                  <a:lnTo>
                    <a:pt x="1288" y="1065"/>
                  </a:lnTo>
                  <a:lnTo>
                    <a:pt x="1255" y="1108"/>
                  </a:lnTo>
                  <a:lnTo>
                    <a:pt x="1230" y="1145"/>
                  </a:lnTo>
                  <a:lnTo>
                    <a:pt x="1161" y="1099"/>
                  </a:lnTo>
                  <a:lnTo>
                    <a:pt x="1187" y="1060"/>
                  </a:lnTo>
                  <a:lnTo>
                    <a:pt x="1222" y="1016"/>
                  </a:lnTo>
                  <a:lnTo>
                    <a:pt x="1262" y="966"/>
                  </a:lnTo>
                  <a:lnTo>
                    <a:pt x="1307" y="914"/>
                  </a:lnTo>
                  <a:lnTo>
                    <a:pt x="1356" y="860"/>
                  </a:lnTo>
                  <a:lnTo>
                    <a:pt x="1407" y="808"/>
                  </a:lnTo>
                  <a:lnTo>
                    <a:pt x="1433" y="782"/>
                  </a:lnTo>
                  <a:lnTo>
                    <a:pt x="1460" y="757"/>
                  </a:lnTo>
                  <a:lnTo>
                    <a:pt x="1486" y="733"/>
                  </a:lnTo>
                  <a:lnTo>
                    <a:pt x="1512" y="710"/>
                  </a:lnTo>
                  <a:lnTo>
                    <a:pt x="1566" y="772"/>
                  </a:lnTo>
                  <a:close/>
                  <a:moveTo>
                    <a:pt x="1160" y="1099"/>
                  </a:moveTo>
                  <a:lnTo>
                    <a:pt x="1161" y="1098"/>
                  </a:lnTo>
                  <a:lnTo>
                    <a:pt x="1161" y="1099"/>
                  </a:lnTo>
                  <a:lnTo>
                    <a:pt x="1195" y="1122"/>
                  </a:lnTo>
                  <a:lnTo>
                    <a:pt x="1160" y="1099"/>
                  </a:lnTo>
                  <a:close/>
                  <a:moveTo>
                    <a:pt x="1230" y="1143"/>
                  </a:moveTo>
                  <a:lnTo>
                    <a:pt x="1230" y="1143"/>
                  </a:lnTo>
                  <a:lnTo>
                    <a:pt x="1160" y="1099"/>
                  </a:lnTo>
                  <a:lnTo>
                    <a:pt x="1230" y="1143"/>
                  </a:lnTo>
                  <a:close/>
                  <a:moveTo>
                    <a:pt x="1230" y="1143"/>
                  </a:moveTo>
                  <a:lnTo>
                    <a:pt x="1229" y="1146"/>
                  </a:lnTo>
                  <a:lnTo>
                    <a:pt x="1229" y="1145"/>
                  </a:lnTo>
                  <a:lnTo>
                    <a:pt x="1195" y="1122"/>
                  </a:lnTo>
                  <a:lnTo>
                    <a:pt x="1230" y="1143"/>
                  </a:lnTo>
                  <a:close/>
                  <a:moveTo>
                    <a:pt x="1229" y="1145"/>
                  </a:moveTo>
                  <a:lnTo>
                    <a:pt x="1219" y="1159"/>
                  </a:lnTo>
                  <a:lnTo>
                    <a:pt x="1206" y="1175"/>
                  </a:lnTo>
                  <a:lnTo>
                    <a:pt x="1191" y="1195"/>
                  </a:lnTo>
                  <a:lnTo>
                    <a:pt x="1173" y="1217"/>
                  </a:lnTo>
                  <a:lnTo>
                    <a:pt x="1151" y="1241"/>
                  </a:lnTo>
                  <a:lnTo>
                    <a:pt x="1129" y="1268"/>
                  </a:lnTo>
                  <a:lnTo>
                    <a:pt x="1104" y="1297"/>
                  </a:lnTo>
                  <a:lnTo>
                    <a:pt x="1076" y="1328"/>
                  </a:lnTo>
                  <a:lnTo>
                    <a:pt x="1014" y="1273"/>
                  </a:lnTo>
                  <a:lnTo>
                    <a:pt x="1064" y="1216"/>
                  </a:lnTo>
                  <a:lnTo>
                    <a:pt x="1107" y="1166"/>
                  </a:lnTo>
                  <a:lnTo>
                    <a:pt x="1139" y="1127"/>
                  </a:lnTo>
                  <a:lnTo>
                    <a:pt x="1161" y="1099"/>
                  </a:lnTo>
                  <a:lnTo>
                    <a:pt x="1229" y="1145"/>
                  </a:lnTo>
                  <a:close/>
                  <a:moveTo>
                    <a:pt x="1076" y="1328"/>
                  </a:moveTo>
                  <a:lnTo>
                    <a:pt x="1035" y="1375"/>
                  </a:lnTo>
                  <a:lnTo>
                    <a:pt x="989" y="1427"/>
                  </a:lnTo>
                  <a:lnTo>
                    <a:pt x="943" y="1481"/>
                  </a:lnTo>
                  <a:lnTo>
                    <a:pt x="895" y="1539"/>
                  </a:lnTo>
                  <a:lnTo>
                    <a:pt x="847" y="1597"/>
                  </a:lnTo>
                  <a:lnTo>
                    <a:pt x="798" y="1658"/>
                  </a:lnTo>
                  <a:lnTo>
                    <a:pt x="750" y="1718"/>
                  </a:lnTo>
                  <a:lnTo>
                    <a:pt x="704" y="1779"/>
                  </a:lnTo>
                  <a:lnTo>
                    <a:pt x="660" y="1840"/>
                  </a:lnTo>
                  <a:lnTo>
                    <a:pt x="618" y="1900"/>
                  </a:lnTo>
                  <a:lnTo>
                    <a:pt x="599" y="1930"/>
                  </a:lnTo>
                  <a:lnTo>
                    <a:pt x="580" y="1959"/>
                  </a:lnTo>
                  <a:lnTo>
                    <a:pt x="563" y="1987"/>
                  </a:lnTo>
                  <a:lnTo>
                    <a:pt x="547" y="2016"/>
                  </a:lnTo>
                  <a:lnTo>
                    <a:pt x="532" y="2043"/>
                  </a:lnTo>
                  <a:lnTo>
                    <a:pt x="518" y="2071"/>
                  </a:lnTo>
                  <a:lnTo>
                    <a:pt x="506" y="2097"/>
                  </a:lnTo>
                  <a:lnTo>
                    <a:pt x="496" y="2122"/>
                  </a:lnTo>
                  <a:lnTo>
                    <a:pt x="487" y="2147"/>
                  </a:lnTo>
                  <a:lnTo>
                    <a:pt x="479" y="2171"/>
                  </a:lnTo>
                  <a:lnTo>
                    <a:pt x="474" y="2193"/>
                  </a:lnTo>
                  <a:lnTo>
                    <a:pt x="471" y="2215"/>
                  </a:lnTo>
                  <a:lnTo>
                    <a:pt x="388" y="2205"/>
                  </a:lnTo>
                  <a:lnTo>
                    <a:pt x="392" y="2181"/>
                  </a:lnTo>
                  <a:lnTo>
                    <a:pt x="398" y="2156"/>
                  </a:lnTo>
                  <a:lnTo>
                    <a:pt x="406" y="2130"/>
                  </a:lnTo>
                  <a:lnTo>
                    <a:pt x="416" y="2104"/>
                  </a:lnTo>
                  <a:lnTo>
                    <a:pt x="427" y="2076"/>
                  </a:lnTo>
                  <a:lnTo>
                    <a:pt x="438" y="2048"/>
                  </a:lnTo>
                  <a:lnTo>
                    <a:pt x="453" y="2019"/>
                  </a:lnTo>
                  <a:lnTo>
                    <a:pt x="468" y="1990"/>
                  </a:lnTo>
                  <a:lnTo>
                    <a:pt x="485" y="1960"/>
                  </a:lnTo>
                  <a:lnTo>
                    <a:pt x="503" y="1929"/>
                  </a:lnTo>
                  <a:lnTo>
                    <a:pt x="522" y="1898"/>
                  </a:lnTo>
                  <a:lnTo>
                    <a:pt x="542" y="1867"/>
                  </a:lnTo>
                  <a:lnTo>
                    <a:pt x="585" y="1804"/>
                  </a:lnTo>
                  <a:lnTo>
                    <a:pt x="630" y="1740"/>
                  </a:lnTo>
                  <a:lnTo>
                    <a:pt x="678" y="1677"/>
                  </a:lnTo>
                  <a:lnTo>
                    <a:pt x="728" y="1613"/>
                  </a:lnTo>
                  <a:lnTo>
                    <a:pt x="778" y="1552"/>
                  </a:lnTo>
                  <a:lnTo>
                    <a:pt x="828" y="1491"/>
                  </a:lnTo>
                  <a:lnTo>
                    <a:pt x="878" y="1431"/>
                  </a:lnTo>
                  <a:lnTo>
                    <a:pt x="925" y="1375"/>
                  </a:lnTo>
                  <a:lnTo>
                    <a:pt x="972" y="1323"/>
                  </a:lnTo>
                  <a:lnTo>
                    <a:pt x="1014" y="1273"/>
                  </a:lnTo>
                  <a:lnTo>
                    <a:pt x="1076" y="1328"/>
                  </a:lnTo>
                  <a:close/>
                  <a:moveTo>
                    <a:pt x="471" y="2215"/>
                  </a:moveTo>
                  <a:lnTo>
                    <a:pt x="473" y="2198"/>
                  </a:lnTo>
                  <a:lnTo>
                    <a:pt x="471" y="2216"/>
                  </a:lnTo>
                  <a:lnTo>
                    <a:pt x="429" y="2210"/>
                  </a:lnTo>
                  <a:lnTo>
                    <a:pt x="471" y="2215"/>
                  </a:lnTo>
                  <a:close/>
                  <a:moveTo>
                    <a:pt x="471" y="2216"/>
                  </a:moveTo>
                  <a:lnTo>
                    <a:pt x="466" y="2247"/>
                  </a:lnTo>
                  <a:lnTo>
                    <a:pt x="461" y="2276"/>
                  </a:lnTo>
                  <a:lnTo>
                    <a:pt x="455" y="2305"/>
                  </a:lnTo>
                  <a:lnTo>
                    <a:pt x="448" y="2334"/>
                  </a:lnTo>
                  <a:lnTo>
                    <a:pt x="442" y="2360"/>
                  </a:lnTo>
                  <a:lnTo>
                    <a:pt x="434" y="2386"/>
                  </a:lnTo>
                  <a:lnTo>
                    <a:pt x="427" y="2412"/>
                  </a:lnTo>
                  <a:lnTo>
                    <a:pt x="418" y="2436"/>
                  </a:lnTo>
                  <a:lnTo>
                    <a:pt x="409" y="2460"/>
                  </a:lnTo>
                  <a:lnTo>
                    <a:pt x="400" y="2482"/>
                  </a:lnTo>
                  <a:lnTo>
                    <a:pt x="391" y="2505"/>
                  </a:lnTo>
                  <a:lnTo>
                    <a:pt x="381" y="2526"/>
                  </a:lnTo>
                  <a:lnTo>
                    <a:pt x="361" y="2566"/>
                  </a:lnTo>
                  <a:lnTo>
                    <a:pt x="340" y="2603"/>
                  </a:lnTo>
                  <a:lnTo>
                    <a:pt x="269" y="2560"/>
                  </a:lnTo>
                  <a:lnTo>
                    <a:pt x="288" y="2526"/>
                  </a:lnTo>
                  <a:lnTo>
                    <a:pt x="306" y="2490"/>
                  </a:lnTo>
                  <a:lnTo>
                    <a:pt x="324" y="2450"/>
                  </a:lnTo>
                  <a:lnTo>
                    <a:pt x="341" y="2407"/>
                  </a:lnTo>
                  <a:lnTo>
                    <a:pt x="348" y="2385"/>
                  </a:lnTo>
                  <a:lnTo>
                    <a:pt x="355" y="2362"/>
                  </a:lnTo>
                  <a:lnTo>
                    <a:pt x="362" y="2338"/>
                  </a:lnTo>
                  <a:lnTo>
                    <a:pt x="368" y="2313"/>
                  </a:lnTo>
                  <a:lnTo>
                    <a:pt x="374" y="2287"/>
                  </a:lnTo>
                  <a:lnTo>
                    <a:pt x="380" y="2261"/>
                  </a:lnTo>
                  <a:lnTo>
                    <a:pt x="385" y="2232"/>
                  </a:lnTo>
                  <a:lnTo>
                    <a:pt x="388" y="2205"/>
                  </a:lnTo>
                  <a:lnTo>
                    <a:pt x="471" y="2216"/>
                  </a:lnTo>
                  <a:close/>
                  <a:moveTo>
                    <a:pt x="340" y="2603"/>
                  </a:moveTo>
                  <a:lnTo>
                    <a:pt x="318" y="2637"/>
                  </a:lnTo>
                  <a:lnTo>
                    <a:pt x="296" y="2668"/>
                  </a:lnTo>
                  <a:lnTo>
                    <a:pt x="274" y="2697"/>
                  </a:lnTo>
                  <a:lnTo>
                    <a:pt x="253" y="2722"/>
                  </a:lnTo>
                  <a:lnTo>
                    <a:pt x="231" y="2744"/>
                  </a:lnTo>
                  <a:lnTo>
                    <a:pt x="211" y="2764"/>
                  </a:lnTo>
                  <a:lnTo>
                    <a:pt x="193" y="2782"/>
                  </a:lnTo>
                  <a:lnTo>
                    <a:pt x="175" y="2797"/>
                  </a:lnTo>
                  <a:lnTo>
                    <a:pt x="123" y="2734"/>
                  </a:lnTo>
                  <a:lnTo>
                    <a:pt x="137" y="2720"/>
                  </a:lnTo>
                  <a:lnTo>
                    <a:pt x="154" y="2705"/>
                  </a:lnTo>
                  <a:lnTo>
                    <a:pt x="172" y="2687"/>
                  </a:lnTo>
                  <a:lnTo>
                    <a:pt x="191" y="2667"/>
                  </a:lnTo>
                  <a:lnTo>
                    <a:pt x="210" y="2644"/>
                  </a:lnTo>
                  <a:lnTo>
                    <a:pt x="230" y="2619"/>
                  </a:lnTo>
                  <a:lnTo>
                    <a:pt x="249" y="2591"/>
                  </a:lnTo>
                  <a:lnTo>
                    <a:pt x="269" y="2560"/>
                  </a:lnTo>
                  <a:lnTo>
                    <a:pt x="340" y="2603"/>
                  </a:lnTo>
                  <a:close/>
                  <a:moveTo>
                    <a:pt x="175" y="2797"/>
                  </a:moveTo>
                  <a:lnTo>
                    <a:pt x="175" y="2797"/>
                  </a:lnTo>
                  <a:lnTo>
                    <a:pt x="174" y="2799"/>
                  </a:lnTo>
                  <a:lnTo>
                    <a:pt x="149" y="2766"/>
                  </a:lnTo>
                  <a:lnTo>
                    <a:pt x="175" y="2797"/>
                  </a:lnTo>
                  <a:close/>
                  <a:moveTo>
                    <a:pt x="174" y="2799"/>
                  </a:moveTo>
                  <a:lnTo>
                    <a:pt x="174" y="2799"/>
                  </a:lnTo>
                  <a:lnTo>
                    <a:pt x="124" y="2732"/>
                  </a:lnTo>
                  <a:lnTo>
                    <a:pt x="174" y="2799"/>
                  </a:lnTo>
                  <a:close/>
                  <a:moveTo>
                    <a:pt x="123" y="2734"/>
                  </a:moveTo>
                  <a:lnTo>
                    <a:pt x="119" y="2736"/>
                  </a:lnTo>
                  <a:lnTo>
                    <a:pt x="124" y="2732"/>
                  </a:lnTo>
                  <a:lnTo>
                    <a:pt x="149" y="2766"/>
                  </a:lnTo>
                  <a:lnTo>
                    <a:pt x="123" y="2734"/>
                  </a:lnTo>
                  <a:close/>
                  <a:moveTo>
                    <a:pt x="174" y="2798"/>
                  </a:moveTo>
                  <a:lnTo>
                    <a:pt x="174" y="2799"/>
                  </a:lnTo>
                  <a:lnTo>
                    <a:pt x="172" y="2801"/>
                  </a:lnTo>
                  <a:lnTo>
                    <a:pt x="105" y="2754"/>
                  </a:lnTo>
                  <a:lnTo>
                    <a:pt x="115" y="2742"/>
                  </a:lnTo>
                  <a:lnTo>
                    <a:pt x="123" y="2734"/>
                  </a:lnTo>
                  <a:lnTo>
                    <a:pt x="174" y="2798"/>
                  </a:lnTo>
                  <a:close/>
                  <a:moveTo>
                    <a:pt x="172" y="2801"/>
                  </a:moveTo>
                  <a:lnTo>
                    <a:pt x="166" y="2810"/>
                  </a:lnTo>
                  <a:lnTo>
                    <a:pt x="161" y="2819"/>
                  </a:lnTo>
                  <a:lnTo>
                    <a:pt x="90" y="2778"/>
                  </a:lnTo>
                  <a:lnTo>
                    <a:pt x="97" y="2764"/>
                  </a:lnTo>
                  <a:lnTo>
                    <a:pt x="105" y="2754"/>
                  </a:lnTo>
                  <a:lnTo>
                    <a:pt x="172" y="2801"/>
                  </a:lnTo>
                  <a:close/>
                  <a:moveTo>
                    <a:pt x="161" y="2819"/>
                  </a:moveTo>
                  <a:lnTo>
                    <a:pt x="152" y="2836"/>
                  </a:lnTo>
                  <a:lnTo>
                    <a:pt x="142" y="2854"/>
                  </a:lnTo>
                  <a:lnTo>
                    <a:pt x="131" y="2875"/>
                  </a:lnTo>
                  <a:lnTo>
                    <a:pt x="122" y="2898"/>
                  </a:lnTo>
                  <a:lnTo>
                    <a:pt x="111" y="2922"/>
                  </a:lnTo>
                  <a:lnTo>
                    <a:pt x="100" y="2947"/>
                  </a:lnTo>
                  <a:lnTo>
                    <a:pt x="90" y="2973"/>
                  </a:lnTo>
                  <a:lnTo>
                    <a:pt x="80" y="2998"/>
                  </a:lnTo>
                  <a:lnTo>
                    <a:pt x="3" y="2968"/>
                  </a:lnTo>
                  <a:lnTo>
                    <a:pt x="13" y="2942"/>
                  </a:lnTo>
                  <a:lnTo>
                    <a:pt x="24" y="2914"/>
                  </a:lnTo>
                  <a:lnTo>
                    <a:pt x="36" y="2888"/>
                  </a:lnTo>
                  <a:lnTo>
                    <a:pt x="47" y="2863"/>
                  </a:lnTo>
                  <a:lnTo>
                    <a:pt x="58" y="2838"/>
                  </a:lnTo>
                  <a:lnTo>
                    <a:pt x="69" y="2816"/>
                  </a:lnTo>
                  <a:lnTo>
                    <a:pt x="79" y="2795"/>
                  </a:lnTo>
                  <a:lnTo>
                    <a:pt x="90" y="2778"/>
                  </a:lnTo>
                  <a:lnTo>
                    <a:pt x="161" y="2819"/>
                  </a:lnTo>
                  <a:close/>
                  <a:moveTo>
                    <a:pt x="80" y="2998"/>
                  </a:moveTo>
                  <a:lnTo>
                    <a:pt x="77" y="3005"/>
                  </a:lnTo>
                  <a:lnTo>
                    <a:pt x="71" y="3012"/>
                  </a:lnTo>
                  <a:lnTo>
                    <a:pt x="65" y="3017"/>
                  </a:lnTo>
                  <a:lnTo>
                    <a:pt x="59" y="3020"/>
                  </a:lnTo>
                  <a:lnTo>
                    <a:pt x="50" y="3024"/>
                  </a:lnTo>
                  <a:lnTo>
                    <a:pt x="43" y="3024"/>
                  </a:lnTo>
                  <a:lnTo>
                    <a:pt x="35" y="3024"/>
                  </a:lnTo>
                  <a:lnTo>
                    <a:pt x="27" y="3022"/>
                  </a:lnTo>
                  <a:lnTo>
                    <a:pt x="19" y="3018"/>
                  </a:lnTo>
                  <a:lnTo>
                    <a:pt x="12" y="3013"/>
                  </a:lnTo>
                  <a:lnTo>
                    <a:pt x="8" y="3007"/>
                  </a:lnTo>
                  <a:lnTo>
                    <a:pt x="4" y="3000"/>
                  </a:lnTo>
                  <a:lnTo>
                    <a:pt x="2" y="2993"/>
                  </a:lnTo>
                  <a:lnTo>
                    <a:pt x="0" y="2985"/>
                  </a:lnTo>
                  <a:lnTo>
                    <a:pt x="0" y="2976"/>
                  </a:lnTo>
                  <a:lnTo>
                    <a:pt x="3" y="2968"/>
                  </a:lnTo>
                  <a:lnTo>
                    <a:pt x="80" y="2998"/>
                  </a:lnTo>
                  <a:close/>
                </a:path>
              </a:pathLst>
            </a:custGeom>
            <a:solidFill>
              <a:srgbClr val="63B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2" name="Freeform 25"/>
            <p:cNvSpPr>
              <a:spLocks noChangeAspect="1" noEditPoints="1"/>
            </p:cNvSpPr>
            <p:nvPr/>
          </p:nvSpPr>
          <p:spPr bwMode="auto">
            <a:xfrm>
              <a:off x="3287" y="2013"/>
              <a:ext cx="1134" cy="468"/>
            </a:xfrm>
            <a:custGeom>
              <a:avLst/>
              <a:gdLst>
                <a:gd name="T0" fmla="*/ 0 w 7332"/>
                <a:gd name="T1" fmla="*/ 0 h 3021"/>
                <a:gd name="T2" fmla="*/ 0 w 7332"/>
                <a:gd name="T3" fmla="*/ 0 h 3021"/>
                <a:gd name="T4" fmla="*/ 0 w 7332"/>
                <a:gd name="T5" fmla="*/ 0 h 3021"/>
                <a:gd name="T6" fmla="*/ 0 w 7332"/>
                <a:gd name="T7" fmla="*/ 0 h 3021"/>
                <a:gd name="T8" fmla="*/ 0 w 7332"/>
                <a:gd name="T9" fmla="*/ 0 h 3021"/>
                <a:gd name="T10" fmla="*/ 0 w 7332"/>
                <a:gd name="T11" fmla="*/ 0 h 3021"/>
                <a:gd name="T12" fmla="*/ 0 w 7332"/>
                <a:gd name="T13" fmla="*/ 0 h 3021"/>
                <a:gd name="T14" fmla="*/ 0 w 7332"/>
                <a:gd name="T15" fmla="*/ 0 h 3021"/>
                <a:gd name="T16" fmla="*/ 0 w 7332"/>
                <a:gd name="T17" fmla="*/ 0 h 3021"/>
                <a:gd name="T18" fmla="*/ 0 w 7332"/>
                <a:gd name="T19" fmla="*/ 0 h 3021"/>
                <a:gd name="T20" fmla="*/ 0 w 7332"/>
                <a:gd name="T21" fmla="*/ 0 h 3021"/>
                <a:gd name="T22" fmla="*/ 0 w 7332"/>
                <a:gd name="T23" fmla="*/ 0 h 3021"/>
                <a:gd name="T24" fmla="*/ 0 w 7332"/>
                <a:gd name="T25" fmla="*/ 0 h 3021"/>
                <a:gd name="T26" fmla="*/ 0 w 7332"/>
                <a:gd name="T27" fmla="*/ 0 h 3021"/>
                <a:gd name="T28" fmla="*/ 0 w 7332"/>
                <a:gd name="T29" fmla="*/ 0 h 3021"/>
                <a:gd name="T30" fmla="*/ 0 w 7332"/>
                <a:gd name="T31" fmla="*/ 0 h 3021"/>
                <a:gd name="T32" fmla="*/ 0 w 7332"/>
                <a:gd name="T33" fmla="*/ 0 h 3021"/>
                <a:gd name="T34" fmla="*/ 0 w 7332"/>
                <a:gd name="T35" fmla="*/ 0 h 3021"/>
                <a:gd name="T36" fmla="*/ 0 w 7332"/>
                <a:gd name="T37" fmla="*/ 0 h 3021"/>
                <a:gd name="T38" fmla="*/ 0 w 7332"/>
                <a:gd name="T39" fmla="*/ 0 h 3021"/>
                <a:gd name="T40" fmla="*/ 0 w 7332"/>
                <a:gd name="T41" fmla="*/ 0 h 3021"/>
                <a:gd name="T42" fmla="*/ 0 w 7332"/>
                <a:gd name="T43" fmla="*/ 0 h 3021"/>
                <a:gd name="T44" fmla="*/ 0 w 7332"/>
                <a:gd name="T45" fmla="*/ 0 h 3021"/>
                <a:gd name="T46" fmla="*/ 0 w 7332"/>
                <a:gd name="T47" fmla="*/ 0 h 3021"/>
                <a:gd name="T48" fmla="*/ 0 w 7332"/>
                <a:gd name="T49" fmla="*/ 0 h 3021"/>
                <a:gd name="T50" fmla="*/ 0 w 7332"/>
                <a:gd name="T51" fmla="*/ 0 h 3021"/>
                <a:gd name="T52" fmla="*/ 0 w 7332"/>
                <a:gd name="T53" fmla="*/ 0 h 3021"/>
                <a:gd name="T54" fmla="*/ 0 w 7332"/>
                <a:gd name="T55" fmla="*/ 0 h 3021"/>
                <a:gd name="T56" fmla="*/ 0 w 7332"/>
                <a:gd name="T57" fmla="*/ 0 h 3021"/>
                <a:gd name="T58" fmla="*/ 0 w 7332"/>
                <a:gd name="T59" fmla="*/ 0 h 3021"/>
                <a:gd name="T60" fmla="*/ 0 w 7332"/>
                <a:gd name="T61" fmla="*/ 0 h 3021"/>
                <a:gd name="T62" fmla="*/ 0 w 7332"/>
                <a:gd name="T63" fmla="*/ 0 h 3021"/>
                <a:gd name="T64" fmla="*/ 0 w 7332"/>
                <a:gd name="T65" fmla="*/ 0 h 3021"/>
                <a:gd name="T66" fmla="*/ 0 w 7332"/>
                <a:gd name="T67" fmla="*/ 0 h 3021"/>
                <a:gd name="T68" fmla="*/ 0 w 7332"/>
                <a:gd name="T69" fmla="*/ 0 h 3021"/>
                <a:gd name="T70" fmla="*/ 0 w 7332"/>
                <a:gd name="T71" fmla="*/ 0 h 3021"/>
                <a:gd name="T72" fmla="*/ 0 w 7332"/>
                <a:gd name="T73" fmla="*/ 0 h 3021"/>
                <a:gd name="T74" fmla="*/ 0 w 7332"/>
                <a:gd name="T75" fmla="*/ 0 h 3021"/>
                <a:gd name="T76" fmla="*/ 0 w 7332"/>
                <a:gd name="T77" fmla="*/ 0 h 3021"/>
                <a:gd name="T78" fmla="*/ 0 w 7332"/>
                <a:gd name="T79" fmla="*/ 0 h 3021"/>
                <a:gd name="T80" fmla="*/ 0 w 7332"/>
                <a:gd name="T81" fmla="*/ 0 h 3021"/>
                <a:gd name="T82" fmla="*/ 0 w 7332"/>
                <a:gd name="T83" fmla="*/ 0 h 3021"/>
                <a:gd name="T84" fmla="*/ 0 w 7332"/>
                <a:gd name="T85" fmla="*/ 0 h 3021"/>
                <a:gd name="T86" fmla="*/ 0 w 7332"/>
                <a:gd name="T87" fmla="*/ 0 h 3021"/>
                <a:gd name="T88" fmla="*/ 0 w 7332"/>
                <a:gd name="T89" fmla="*/ 0 h 3021"/>
                <a:gd name="T90" fmla="*/ 0 w 7332"/>
                <a:gd name="T91" fmla="*/ 0 h 3021"/>
                <a:gd name="T92" fmla="*/ 0 w 7332"/>
                <a:gd name="T93" fmla="*/ 0 h 3021"/>
                <a:gd name="T94" fmla="*/ 0 w 7332"/>
                <a:gd name="T95" fmla="*/ 0 h 3021"/>
                <a:gd name="T96" fmla="*/ 0 w 7332"/>
                <a:gd name="T97" fmla="*/ 0 h 3021"/>
                <a:gd name="T98" fmla="*/ 0 w 7332"/>
                <a:gd name="T99" fmla="*/ 0 h 3021"/>
                <a:gd name="T100" fmla="*/ 0 w 7332"/>
                <a:gd name="T101" fmla="*/ 0 h 3021"/>
                <a:gd name="T102" fmla="*/ 0 w 7332"/>
                <a:gd name="T103" fmla="*/ 0 h 3021"/>
                <a:gd name="T104" fmla="*/ 0 w 7332"/>
                <a:gd name="T105" fmla="*/ 0 h 3021"/>
                <a:gd name="T106" fmla="*/ 0 w 7332"/>
                <a:gd name="T107" fmla="*/ 0 h 3021"/>
                <a:gd name="T108" fmla="*/ 0 w 7332"/>
                <a:gd name="T109" fmla="*/ 0 h 3021"/>
                <a:gd name="T110" fmla="*/ 0 w 7332"/>
                <a:gd name="T111" fmla="*/ 0 h 3021"/>
                <a:gd name="T112" fmla="*/ 0 w 7332"/>
                <a:gd name="T113" fmla="*/ 0 h 3021"/>
                <a:gd name="T114" fmla="*/ 0 w 7332"/>
                <a:gd name="T115" fmla="*/ 0 h 3021"/>
                <a:gd name="T116" fmla="*/ 0 w 7332"/>
                <a:gd name="T117" fmla="*/ 0 h 3021"/>
                <a:gd name="T118" fmla="*/ 0 w 7332"/>
                <a:gd name="T119" fmla="*/ 0 h 3021"/>
                <a:gd name="T120" fmla="*/ 0 w 7332"/>
                <a:gd name="T121" fmla="*/ 0 h 3021"/>
                <a:gd name="T122" fmla="*/ 0 w 7332"/>
                <a:gd name="T123" fmla="*/ 0 h 30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32"/>
                <a:gd name="T187" fmla="*/ 0 h 3021"/>
                <a:gd name="T188" fmla="*/ 7332 w 7332"/>
                <a:gd name="T189" fmla="*/ 3021 h 30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32" h="3021">
                  <a:moveTo>
                    <a:pt x="7306" y="2321"/>
                  </a:moveTo>
                  <a:lnTo>
                    <a:pt x="7313" y="2324"/>
                  </a:lnTo>
                  <a:lnTo>
                    <a:pt x="7319" y="2330"/>
                  </a:lnTo>
                  <a:lnTo>
                    <a:pt x="7325" y="2336"/>
                  </a:lnTo>
                  <a:lnTo>
                    <a:pt x="7328" y="2344"/>
                  </a:lnTo>
                  <a:lnTo>
                    <a:pt x="7331" y="2351"/>
                  </a:lnTo>
                  <a:lnTo>
                    <a:pt x="7332" y="2358"/>
                  </a:lnTo>
                  <a:lnTo>
                    <a:pt x="7331" y="2366"/>
                  </a:lnTo>
                  <a:lnTo>
                    <a:pt x="7328" y="2374"/>
                  </a:lnTo>
                  <a:lnTo>
                    <a:pt x="7325" y="2382"/>
                  </a:lnTo>
                  <a:lnTo>
                    <a:pt x="7319" y="2388"/>
                  </a:lnTo>
                  <a:lnTo>
                    <a:pt x="7313" y="2394"/>
                  </a:lnTo>
                  <a:lnTo>
                    <a:pt x="7307" y="2397"/>
                  </a:lnTo>
                  <a:lnTo>
                    <a:pt x="7299" y="2399"/>
                  </a:lnTo>
                  <a:lnTo>
                    <a:pt x="7291" y="2401"/>
                  </a:lnTo>
                  <a:lnTo>
                    <a:pt x="7283" y="2399"/>
                  </a:lnTo>
                  <a:lnTo>
                    <a:pt x="7275" y="2397"/>
                  </a:lnTo>
                  <a:lnTo>
                    <a:pt x="7306" y="2321"/>
                  </a:lnTo>
                  <a:close/>
                  <a:moveTo>
                    <a:pt x="7275" y="2397"/>
                  </a:moveTo>
                  <a:lnTo>
                    <a:pt x="7275" y="2397"/>
                  </a:lnTo>
                  <a:lnTo>
                    <a:pt x="7306" y="2321"/>
                  </a:lnTo>
                  <a:lnTo>
                    <a:pt x="7275" y="2397"/>
                  </a:lnTo>
                  <a:close/>
                  <a:moveTo>
                    <a:pt x="7275" y="2397"/>
                  </a:moveTo>
                  <a:lnTo>
                    <a:pt x="7266" y="2394"/>
                  </a:lnTo>
                  <a:lnTo>
                    <a:pt x="7258" y="2390"/>
                  </a:lnTo>
                  <a:lnTo>
                    <a:pt x="7250" y="2384"/>
                  </a:lnTo>
                  <a:lnTo>
                    <a:pt x="7243" y="2379"/>
                  </a:lnTo>
                  <a:lnTo>
                    <a:pt x="7227" y="2366"/>
                  </a:lnTo>
                  <a:lnTo>
                    <a:pt x="7212" y="2351"/>
                  </a:lnTo>
                  <a:lnTo>
                    <a:pt x="7197" y="2333"/>
                  </a:lnTo>
                  <a:lnTo>
                    <a:pt x="7183" y="2313"/>
                  </a:lnTo>
                  <a:lnTo>
                    <a:pt x="7168" y="2291"/>
                  </a:lnTo>
                  <a:lnTo>
                    <a:pt x="7153" y="2266"/>
                  </a:lnTo>
                  <a:lnTo>
                    <a:pt x="7139" y="2240"/>
                  </a:lnTo>
                  <a:lnTo>
                    <a:pt x="7125" y="2213"/>
                  </a:lnTo>
                  <a:lnTo>
                    <a:pt x="7111" y="2183"/>
                  </a:lnTo>
                  <a:lnTo>
                    <a:pt x="7096" y="2152"/>
                  </a:lnTo>
                  <a:lnTo>
                    <a:pt x="7067" y="2084"/>
                  </a:lnTo>
                  <a:lnTo>
                    <a:pt x="7034" y="2011"/>
                  </a:lnTo>
                  <a:lnTo>
                    <a:pt x="7111" y="1979"/>
                  </a:lnTo>
                  <a:lnTo>
                    <a:pt x="7139" y="2046"/>
                  </a:lnTo>
                  <a:lnTo>
                    <a:pt x="7167" y="2107"/>
                  </a:lnTo>
                  <a:lnTo>
                    <a:pt x="7192" y="2161"/>
                  </a:lnTo>
                  <a:lnTo>
                    <a:pt x="7217" y="2210"/>
                  </a:lnTo>
                  <a:lnTo>
                    <a:pt x="7228" y="2232"/>
                  </a:lnTo>
                  <a:lnTo>
                    <a:pt x="7239" y="2251"/>
                  </a:lnTo>
                  <a:lnTo>
                    <a:pt x="7251" y="2269"/>
                  </a:lnTo>
                  <a:lnTo>
                    <a:pt x="7262" y="2284"/>
                  </a:lnTo>
                  <a:lnTo>
                    <a:pt x="7272" y="2297"/>
                  </a:lnTo>
                  <a:lnTo>
                    <a:pt x="7284" y="2307"/>
                  </a:lnTo>
                  <a:lnTo>
                    <a:pt x="7295" y="2315"/>
                  </a:lnTo>
                  <a:lnTo>
                    <a:pt x="7306" y="2321"/>
                  </a:lnTo>
                  <a:lnTo>
                    <a:pt x="7275" y="2397"/>
                  </a:lnTo>
                  <a:close/>
                  <a:moveTo>
                    <a:pt x="7034" y="2011"/>
                  </a:moveTo>
                  <a:lnTo>
                    <a:pt x="7005" y="1945"/>
                  </a:lnTo>
                  <a:lnTo>
                    <a:pt x="6974" y="1873"/>
                  </a:lnTo>
                  <a:lnTo>
                    <a:pt x="6939" y="1800"/>
                  </a:lnTo>
                  <a:lnTo>
                    <a:pt x="6903" y="1725"/>
                  </a:lnTo>
                  <a:lnTo>
                    <a:pt x="6864" y="1647"/>
                  </a:lnTo>
                  <a:lnTo>
                    <a:pt x="6823" y="1569"/>
                  </a:lnTo>
                  <a:lnTo>
                    <a:pt x="6800" y="1529"/>
                  </a:lnTo>
                  <a:lnTo>
                    <a:pt x="6776" y="1490"/>
                  </a:lnTo>
                  <a:lnTo>
                    <a:pt x="6752" y="1451"/>
                  </a:lnTo>
                  <a:lnTo>
                    <a:pt x="6727" y="1413"/>
                  </a:lnTo>
                  <a:lnTo>
                    <a:pt x="6701" y="1373"/>
                  </a:lnTo>
                  <a:lnTo>
                    <a:pt x="6674" y="1335"/>
                  </a:lnTo>
                  <a:lnTo>
                    <a:pt x="6645" y="1297"/>
                  </a:lnTo>
                  <a:lnTo>
                    <a:pt x="6617" y="1259"/>
                  </a:lnTo>
                  <a:lnTo>
                    <a:pt x="6586" y="1222"/>
                  </a:lnTo>
                  <a:lnTo>
                    <a:pt x="6554" y="1187"/>
                  </a:lnTo>
                  <a:lnTo>
                    <a:pt x="6521" y="1151"/>
                  </a:lnTo>
                  <a:lnTo>
                    <a:pt x="6487" y="1115"/>
                  </a:lnTo>
                  <a:lnTo>
                    <a:pt x="6451" y="1081"/>
                  </a:lnTo>
                  <a:lnTo>
                    <a:pt x="6414" y="1047"/>
                  </a:lnTo>
                  <a:lnTo>
                    <a:pt x="6376" y="1015"/>
                  </a:lnTo>
                  <a:lnTo>
                    <a:pt x="6337" y="984"/>
                  </a:lnTo>
                  <a:lnTo>
                    <a:pt x="6296" y="955"/>
                  </a:lnTo>
                  <a:lnTo>
                    <a:pt x="6254" y="925"/>
                  </a:lnTo>
                  <a:lnTo>
                    <a:pt x="6210" y="897"/>
                  </a:lnTo>
                  <a:lnTo>
                    <a:pt x="6164" y="871"/>
                  </a:lnTo>
                  <a:lnTo>
                    <a:pt x="6204" y="799"/>
                  </a:lnTo>
                  <a:lnTo>
                    <a:pt x="6251" y="827"/>
                  </a:lnTo>
                  <a:lnTo>
                    <a:pt x="6298" y="856"/>
                  </a:lnTo>
                  <a:lnTo>
                    <a:pt x="6343" y="885"/>
                  </a:lnTo>
                  <a:lnTo>
                    <a:pt x="6386" y="918"/>
                  </a:lnTo>
                  <a:lnTo>
                    <a:pt x="6426" y="950"/>
                  </a:lnTo>
                  <a:lnTo>
                    <a:pt x="6467" y="983"/>
                  </a:lnTo>
                  <a:lnTo>
                    <a:pt x="6505" y="1018"/>
                  </a:lnTo>
                  <a:lnTo>
                    <a:pt x="6542" y="1053"/>
                  </a:lnTo>
                  <a:lnTo>
                    <a:pt x="6577" y="1090"/>
                  </a:lnTo>
                  <a:lnTo>
                    <a:pt x="6612" y="1127"/>
                  </a:lnTo>
                  <a:lnTo>
                    <a:pt x="6645" y="1165"/>
                  </a:lnTo>
                  <a:lnTo>
                    <a:pt x="6677" y="1203"/>
                  </a:lnTo>
                  <a:lnTo>
                    <a:pt x="6707" y="1243"/>
                  </a:lnTo>
                  <a:lnTo>
                    <a:pt x="6737" y="1282"/>
                  </a:lnTo>
                  <a:lnTo>
                    <a:pt x="6765" y="1321"/>
                  </a:lnTo>
                  <a:lnTo>
                    <a:pt x="6793" y="1362"/>
                  </a:lnTo>
                  <a:lnTo>
                    <a:pt x="6819" y="1402"/>
                  </a:lnTo>
                  <a:lnTo>
                    <a:pt x="6844" y="1441"/>
                  </a:lnTo>
                  <a:lnTo>
                    <a:pt x="6868" y="1482"/>
                  </a:lnTo>
                  <a:lnTo>
                    <a:pt x="6892" y="1522"/>
                  </a:lnTo>
                  <a:lnTo>
                    <a:pt x="6913" y="1563"/>
                  </a:lnTo>
                  <a:lnTo>
                    <a:pt x="6934" y="1603"/>
                  </a:lnTo>
                  <a:lnTo>
                    <a:pt x="6956" y="1644"/>
                  </a:lnTo>
                  <a:lnTo>
                    <a:pt x="6975" y="1683"/>
                  </a:lnTo>
                  <a:lnTo>
                    <a:pt x="7013" y="1760"/>
                  </a:lnTo>
                  <a:lnTo>
                    <a:pt x="7047" y="1836"/>
                  </a:lnTo>
                  <a:lnTo>
                    <a:pt x="7080" y="1909"/>
                  </a:lnTo>
                  <a:lnTo>
                    <a:pt x="7111" y="1979"/>
                  </a:lnTo>
                  <a:lnTo>
                    <a:pt x="7034" y="2011"/>
                  </a:lnTo>
                  <a:close/>
                  <a:moveTo>
                    <a:pt x="6164" y="871"/>
                  </a:moveTo>
                  <a:lnTo>
                    <a:pt x="6163" y="871"/>
                  </a:lnTo>
                  <a:lnTo>
                    <a:pt x="6161" y="870"/>
                  </a:lnTo>
                  <a:lnTo>
                    <a:pt x="6185" y="835"/>
                  </a:lnTo>
                  <a:lnTo>
                    <a:pt x="6164" y="871"/>
                  </a:lnTo>
                  <a:close/>
                  <a:moveTo>
                    <a:pt x="6161" y="870"/>
                  </a:moveTo>
                  <a:lnTo>
                    <a:pt x="6145" y="858"/>
                  </a:lnTo>
                  <a:lnTo>
                    <a:pt x="6101" y="828"/>
                  </a:lnTo>
                  <a:lnTo>
                    <a:pt x="6038" y="785"/>
                  </a:lnTo>
                  <a:lnTo>
                    <a:pt x="5963" y="733"/>
                  </a:lnTo>
                  <a:lnTo>
                    <a:pt x="5885" y="676"/>
                  </a:lnTo>
                  <a:lnTo>
                    <a:pt x="5807" y="618"/>
                  </a:lnTo>
                  <a:lnTo>
                    <a:pt x="5773" y="590"/>
                  </a:lnTo>
                  <a:lnTo>
                    <a:pt x="5741" y="565"/>
                  </a:lnTo>
                  <a:lnTo>
                    <a:pt x="5713" y="541"/>
                  </a:lnTo>
                  <a:lnTo>
                    <a:pt x="5692" y="521"/>
                  </a:lnTo>
                  <a:lnTo>
                    <a:pt x="5750" y="463"/>
                  </a:lnTo>
                  <a:lnTo>
                    <a:pt x="5772" y="483"/>
                  </a:lnTo>
                  <a:lnTo>
                    <a:pt x="5798" y="505"/>
                  </a:lnTo>
                  <a:lnTo>
                    <a:pt x="5828" y="530"/>
                  </a:lnTo>
                  <a:lnTo>
                    <a:pt x="5862" y="556"/>
                  </a:lnTo>
                  <a:lnTo>
                    <a:pt x="5937" y="612"/>
                  </a:lnTo>
                  <a:lnTo>
                    <a:pt x="6014" y="668"/>
                  </a:lnTo>
                  <a:lnTo>
                    <a:pt x="6087" y="719"/>
                  </a:lnTo>
                  <a:lnTo>
                    <a:pt x="6149" y="762"/>
                  </a:lnTo>
                  <a:lnTo>
                    <a:pt x="6191" y="790"/>
                  </a:lnTo>
                  <a:lnTo>
                    <a:pt x="6207" y="801"/>
                  </a:lnTo>
                  <a:lnTo>
                    <a:pt x="6161" y="870"/>
                  </a:lnTo>
                  <a:close/>
                  <a:moveTo>
                    <a:pt x="5692" y="521"/>
                  </a:moveTo>
                  <a:lnTo>
                    <a:pt x="5692" y="521"/>
                  </a:lnTo>
                  <a:lnTo>
                    <a:pt x="5750" y="463"/>
                  </a:lnTo>
                  <a:lnTo>
                    <a:pt x="5692" y="521"/>
                  </a:lnTo>
                  <a:close/>
                  <a:moveTo>
                    <a:pt x="5750" y="463"/>
                  </a:moveTo>
                  <a:lnTo>
                    <a:pt x="5860" y="572"/>
                  </a:lnTo>
                  <a:lnTo>
                    <a:pt x="5750" y="463"/>
                  </a:lnTo>
                  <a:lnTo>
                    <a:pt x="5722" y="493"/>
                  </a:lnTo>
                  <a:lnTo>
                    <a:pt x="5750" y="463"/>
                  </a:lnTo>
                  <a:close/>
                  <a:moveTo>
                    <a:pt x="5692" y="521"/>
                  </a:moveTo>
                  <a:lnTo>
                    <a:pt x="5681" y="512"/>
                  </a:lnTo>
                  <a:lnTo>
                    <a:pt x="5668" y="500"/>
                  </a:lnTo>
                  <a:lnTo>
                    <a:pt x="5650" y="488"/>
                  </a:lnTo>
                  <a:lnTo>
                    <a:pt x="5631" y="474"/>
                  </a:lnTo>
                  <a:lnTo>
                    <a:pt x="5678" y="406"/>
                  </a:lnTo>
                  <a:lnTo>
                    <a:pt x="5700" y="422"/>
                  </a:lnTo>
                  <a:lnTo>
                    <a:pt x="5720" y="437"/>
                  </a:lnTo>
                  <a:lnTo>
                    <a:pt x="5737" y="451"/>
                  </a:lnTo>
                  <a:lnTo>
                    <a:pt x="5750" y="463"/>
                  </a:lnTo>
                  <a:lnTo>
                    <a:pt x="5692" y="521"/>
                  </a:lnTo>
                  <a:close/>
                  <a:moveTo>
                    <a:pt x="5631" y="474"/>
                  </a:moveTo>
                  <a:lnTo>
                    <a:pt x="5607" y="458"/>
                  </a:lnTo>
                  <a:lnTo>
                    <a:pt x="5582" y="442"/>
                  </a:lnTo>
                  <a:lnTo>
                    <a:pt x="5554" y="424"/>
                  </a:lnTo>
                  <a:lnTo>
                    <a:pt x="5523" y="406"/>
                  </a:lnTo>
                  <a:lnTo>
                    <a:pt x="5563" y="334"/>
                  </a:lnTo>
                  <a:lnTo>
                    <a:pt x="5595" y="353"/>
                  </a:lnTo>
                  <a:lnTo>
                    <a:pt x="5625" y="371"/>
                  </a:lnTo>
                  <a:lnTo>
                    <a:pt x="5653" y="389"/>
                  </a:lnTo>
                  <a:lnTo>
                    <a:pt x="5678" y="406"/>
                  </a:lnTo>
                  <a:lnTo>
                    <a:pt x="5631" y="474"/>
                  </a:lnTo>
                  <a:close/>
                  <a:moveTo>
                    <a:pt x="5523" y="406"/>
                  </a:moveTo>
                  <a:lnTo>
                    <a:pt x="5480" y="382"/>
                  </a:lnTo>
                  <a:lnTo>
                    <a:pt x="5435" y="358"/>
                  </a:lnTo>
                  <a:lnTo>
                    <a:pt x="5387" y="334"/>
                  </a:lnTo>
                  <a:lnTo>
                    <a:pt x="5336" y="311"/>
                  </a:lnTo>
                  <a:lnTo>
                    <a:pt x="5284" y="288"/>
                  </a:lnTo>
                  <a:lnTo>
                    <a:pt x="5230" y="265"/>
                  </a:lnTo>
                  <a:lnTo>
                    <a:pt x="5174" y="245"/>
                  </a:lnTo>
                  <a:lnTo>
                    <a:pt x="5118" y="225"/>
                  </a:lnTo>
                  <a:lnTo>
                    <a:pt x="5061" y="208"/>
                  </a:lnTo>
                  <a:lnTo>
                    <a:pt x="5004" y="193"/>
                  </a:lnTo>
                  <a:lnTo>
                    <a:pt x="4975" y="187"/>
                  </a:lnTo>
                  <a:lnTo>
                    <a:pt x="4947" y="181"/>
                  </a:lnTo>
                  <a:lnTo>
                    <a:pt x="4918" y="175"/>
                  </a:lnTo>
                  <a:lnTo>
                    <a:pt x="4890" y="171"/>
                  </a:lnTo>
                  <a:lnTo>
                    <a:pt x="4861" y="168"/>
                  </a:lnTo>
                  <a:lnTo>
                    <a:pt x="4834" y="164"/>
                  </a:lnTo>
                  <a:lnTo>
                    <a:pt x="4806" y="163"/>
                  </a:lnTo>
                  <a:lnTo>
                    <a:pt x="4779" y="162"/>
                  </a:lnTo>
                  <a:lnTo>
                    <a:pt x="4752" y="162"/>
                  </a:lnTo>
                  <a:lnTo>
                    <a:pt x="4725" y="163"/>
                  </a:lnTo>
                  <a:lnTo>
                    <a:pt x="4699" y="164"/>
                  </a:lnTo>
                  <a:lnTo>
                    <a:pt x="4674" y="168"/>
                  </a:lnTo>
                  <a:lnTo>
                    <a:pt x="4662" y="87"/>
                  </a:lnTo>
                  <a:lnTo>
                    <a:pt x="4690" y="83"/>
                  </a:lnTo>
                  <a:lnTo>
                    <a:pt x="4717" y="81"/>
                  </a:lnTo>
                  <a:lnTo>
                    <a:pt x="4746" y="80"/>
                  </a:lnTo>
                  <a:lnTo>
                    <a:pt x="4775" y="80"/>
                  </a:lnTo>
                  <a:lnTo>
                    <a:pt x="4804" y="80"/>
                  </a:lnTo>
                  <a:lnTo>
                    <a:pt x="4834" y="82"/>
                  </a:lnTo>
                  <a:lnTo>
                    <a:pt x="4863" y="84"/>
                  </a:lnTo>
                  <a:lnTo>
                    <a:pt x="4893" y="88"/>
                  </a:lnTo>
                  <a:lnTo>
                    <a:pt x="4924" y="93"/>
                  </a:lnTo>
                  <a:lnTo>
                    <a:pt x="4954" y="99"/>
                  </a:lnTo>
                  <a:lnTo>
                    <a:pt x="4985" y="105"/>
                  </a:lnTo>
                  <a:lnTo>
                    <a:pt x="5016" y="112"/>
                  </a:lnTo>
                  <a:lnTo>
                    <a:pt x="5077" y="127"/>
                  </a:lnTo>
                  <a:lnTo>
                    <a:pt x="5137" y="145"/>
                  </a:lnTo>
                  <a:lnTo>
                    <a:pt x="5197" y="165"/>
                  </a:lnTo>
                  <a:lnTo>
                    <a:pt x="5255" y="187"/>
                  </a:lnTo>
                  <a:lnTo>
                    <a:pt x="5312" y="211"/>
                  </a:lnTo>
                  <a:lnTo>
                    <a:pt x="5367" y="234"/>
                  </a:lnTo>
                  <a:lnTo>
                    <a:pt x="5420" y="259"/>
                  </a:lnTo>
                  <a:lnTo>
                    <a:pt x="5472" y="284"/>
                  </a:lnTo>
                  <a:lnTo>
                    <a:pt x="5519" y="309"/>
                  </a:lnTo>
                  <a:lnTo>
                    <a:pt x="5563" y="334"/>
                  </a:lnTo>
                  <a:lnTo>
                    <a:pt x="5523" y="406"/>
                  </a:lnTo>
                  <a:close/>
                  <a:moveTo>
                    <a:pt x="4674" y="168"/>
                  </a:moveTo>
                  <a:lnTo>
                    <a:pt x="4665" y="169"/>
                  </a:lnTo>
                  <a:lnTo>
                    <a:pt x="4655" y="167"/>
                  </a:lnTo>
                  <a:lnTo>
                    <a:pt x="4668" y="127"/>
                  </a:lnTo>
                  <a:lnTo>
                    <a:pt x="4674" y="168"/>
                  </a:lnTo>
                  <a:close/>
                  <a:moveTo>
                    <a:pt x="4655" y="167"/>
                  </a:moveTo>
                  <a:lnTo>
                    <a:pt x="4636" y="161"/>
                  </a:lnTo>
                  <a:lnTo>
                    <a:pt x="4585" y="145"/>
                  </a:lnTo>
                  <a:lnTo>
                    <a:pt x="4550" y="136"/>
                  </a:lnTo>
                  <a:lnTo>
                    <a:pt x="4511" y="126"/>
                  </a:lnTo>
                  <a:lnTo>
                    <a:pt x="4468" y="115"/>
                  </a:lnTo>
                  <a:lnTo>
                    <a:pt x="4422" y="106"/>
                  </a:lnTo>
                  <a:lnTo>
                    <a:pt x="4374" y="96"/>
                  </a:lnTo>
                  <a:lnTo>
                    <a:pt x="4327" y="89"/>
                  </a:lnTo>
                  <a:lnTo>
                    <a:pt x="4279" y="83"/>
                  </a:lnTo>
                  <a:lnTo>
                    <a:pt x="4234" y="81"/>
                  </a:lnTo>
                  <a:lnTo>
                    <a:pt x="4211" y="80"/>
                  </a:lnTo>
                  <a:lnTo>
                    <a:pt x="4190" y="81"/>
                  </a:lnTo>
                  <a:lnTo>
                    <a:pt x="4170" y="82"/>
                  </a:lnTo>
                  <a:lnTo>
                    <a:pt x="4151" y="83"/>
                  </a:lnTo>
                  <a:lnTo>
                    <a:pt x="4133" y="87"/>
                  </a:lnTo>
                  <a:lnTo>
                    <a:pt x="4116" y="92"/>
                  </a:lnTo>
                  <a:lnTo>
                    <a:pt x="4101" y="96"/>
                  </a:lnTo>
                  <a:lnTo>
                    <a:pt x="4087" y="103"/>
                  </a:lnTo>
                  <a:lnTo>
                    <a:pt x="4047" y="31"/>
                  </a:lnTo>
                  <a:lnTo>
                    <a:pt x="4064" y="23"/>
                  </a:lnTo>
                  <a:lnTo>
                    <a:pt x="4081" y="17"/>
                  </a:lnTo>
                  <a:lnTo>
                    <a:pt x="4102" y="11"/>
                  </a:lnTo>
                  <a:lnTo>
                    <a:pt x="4123" y="7"/>
                  </a:lnTo>
                  <a:lnTo>
                    <a:pt x="4145" y="4"/>
                  </a:lnTo>
                  <a:lnTo>
                    <a:pt x="4168" y="1"/>
                  </a:lnTo>
                  <a:lnTo>
                    <a:pt x="4192" y="0"/>
                  </a:lnTo>
                  <a:lnTo>
                    <a:pt x="4217" y="0"/>
                  </a:lnTo>
                  <a:lnTo>
                    <a:pt x="4242" y="1"/>
                  </a:lnTo>
                  <a:lnTo>
                    <a:pt x="4268" y="2"/>
                  </a:lnTo>
                  <a:lnTo>
                    <a:pt x="4295" y="5"/>
                  </a:lnTo>
                  <a:lnTo>
                    <a:pt x="4321" y="7"/>
                  </a:lnTo>
                  <a:lnTo>
                    <a:pt x="4374" y="15"/>
                  </a:lnTo>
                  <a:lnTo>
                    <a:pt x="4427" y="24"/>
                  </a:lnTo>
                  <a:lnTo>
                    <a:pt x="4477" y="34"/>
                  </a:lnTo>
                  <a:lnTo>
                    <a:pt x="4524" y="45"/>
                  </a:lnTo>
                  <a:lnTo>
                    <a:pt x="4567" y="56"/>
                  </a:lnTo>
                  <a:lnTo>
                    <a:pt x="4604" y="65"/>
                  </a:lnTo>
                  <a:lnTo>
                    <a:pt x="4660" y="82"/>
                  </a:lnTo>
                  <a:lnTo>
                    <a:pt x="4680" y="88"/>
                  </a:lnTo>
                  <a:lnTo>
                    <a:pt x="4655" y="167"/>
                  </a:lnTo>
                  <a:close/>
                  <a:moveTo>
                    <a:pt x="4087" y="103"/>
                  </a:moveTo>
                  <a:lnTo>
                    <a:pt x="4084" y="105"/>
                  </a:lnTo>
                  <a:lnTo>
                    <a:pt x="4085" y="103"/>
                  </a:lnTo>
                  <a:lnTo>
                    <a:pt x="4067" y="67"/>
                  </a:lnTo>
                  <a:lnTo>
                    <a:pt x="4087" y="103"/>
                  </a:lnTo>
                  <a:close/>
                  <a:moveTo>
                    <a:pt x="4085" y="103"/>
                  </a:moveTo>
                  <a:lnTo>
                    <a:pt x="4085" y="103"/>
                  </a:lnTo>
                  <a:lnTo>
                    <a:pt x="4048" y="30"/>
                  </a:lnTo>
                  <a:lnTo>
                    <a:pt x="4049" y="30"/>
                  </a:lnTo>
                  <a:lnTo>
                    <a:pt x="4085" y="103"/>
                  </a:lnTo>
                  <a:close/>
                  <a:moveTo>
                    <a:pt x="4048" y="31"/>
                  </a:moveTo>
                  <a:lnTo>
                    <a:pt x="4051" y="30"/>
                  </a:lnTo>
                  <a:lnTo>
                    <a:pt x="4048" y="30"/>
                  </a:lnTo>
                  <a:lnTo>
                    <a:pt x="4067" y="67"/>
                  </a:lnTo>
                  <a:lnTo>
                    <a:pt x="4048" y="31"/>
                  </a:lnTo>
                  <a:close/>
                  <a:moveTo>
                    <a:pt x="4086" y="103"/>
                  </a:moveTo>
                  <a:lnTo>
                    <a:pt x="4073" y="109"/>
                  </a:lnTo>
                  <a:lnTo>
                    <a:pt x="4058" y="114"/>
                  </a:lnTo>
                  <a:lnTo>
                    <a:pt x="4039" y="119"/>
                  </a:lnTo>
                  <a:lnTo>
                    <a:pt x="4017" y="124"/>
                  </a:lnTo>
                  <a:lnTo>
                    <a:pt x="3965" y="132"/>
                  </a:lnTo>
                  <a:lnTo>
                    <a:pt x="3903" y="139"/>
                  </a:lnTo>
                  <a:lnTo>
                    <a:pt x="3833" y="145"/>
                  </a:lnTo>
                  <a:lnTo>
                    <a:pt x="3754" y="151"/>
                  </a:lnTo>
                  <a:lnTo>
                    <a:pt x="3668" y="157"/>
                  </a:lnTo>
                  <a:lnTo>
                    <a:pt x="3576" y="162"/>
                  </a:lnTo>
                  <a:lnTo>
                    <a:pt x="3571" y="80"/>
                  </a:lnTo>
                  <a:lnTo>
                    <a:pt x="3660" y="74"/>
                  </a:lnTo>
                  <a:lnTo>
                    <a:pt x="3742" y="69"/>
                  </a:lnTo>
                  <a:lnTo>
                    <a:pt x="3817" y="64"/>
                  </a:lnTo>
                  <a:lnTo>
                    <a:pt x="3884" y="58"/>
                  </a:lnTo>
                  <a:lnTo>
                    <a:pt x="3942" y="52"/>
                  </a:lnTo>
                  <a:lnTo>
                    <a:pt x="3990" y="46"/>
                  </a:lnTo>
                  <a:lnTo>
                    <a:pt x="4009" y="43"/>
                  </a:lnTo>
                  <a:lnTo>
                    <a:pt x="4024" y="39"/>
                  </a:lnTo>
                  <a:lnTo>
                    <a:pt x="4037" y="34"/>
                  </a:lnTo>
                  <a:lnTo>
                    <a:pt x="4048" y="31"/>
                  </a:lnTo>
                  <a:lnTo>
                    <a:pt x="4086" y="103"/>
                  </a:lnTo>
                  <a:close/>
                  <a:moveTo>
                    <a:pt x="3576" y="162"/>
                  </a:moveTo>
                  <a:lnTo>
                    <a:pt x="3480" y="168"/>
                  </a:lnTo>
                  <a:lnTo>
                    <a:pt x="3380" y="175"/>
                  </a:lnTo>
                  <a:lnTo>
                    <a:pt x="3278" y="182"/>
                  </a:lnTo>
                  <a:lnTo>
                    <a:pt x="3173" y="189"/>
                  </a:lnTo>
                  <a:lnTo>
                    <a:pt x="3067" y="199"/>
                  </a:lnTo>
                  <a:lnTo>
                    <a:pt x="2963" y="209"/>
                  </a:lnTo>
                  <a:lnTo>
                    <a:pt x="2859" y="221"/>
                  </a:lnTo>
                  <a:lnTo>
                    <a:pt x="2758" y="236"/>
                  </a:lnTo>
                  <a:lnTo>
                    <a:pt x="2708" y="243"/>
                  </a:lnTo>
                  <a:lnTo>
                    <a:pt x="2660" y="251"/>
                  </a:lnTo>
                  <a:lnTo>
                    <a:pt x="2613" y="261"/>
                  </a:lnTo>
                  <a:lnTo>
                    <a:pt x="2568" y="270"/>
                  </a:lnTo>
                  <a:lnTo>
                    <a:pt x="2522" y="280"/>
                  </a:lnTo>
                  <a:lnTo>
                    <a:pt x="2479" y="290"/>
                  </a:lnTo>
                  <a:lnTo>
                    <a:pt x="2439" y="302"/>
                  </a:lnTo>
                  <a:lnTo>
                    <a:pt x="2400" y="314"/>
                  </a:lnTo>
                  <a:lnTo>
                    <a:pt x="2362" y="326"/>
                  </a:lnTo>
                  <a:lnTo>
                    <a:pt x="2327" y="340"/>
                  </a:lnTo>
                  <a:lnTo>
                    <a:pt x="2294" y="355"/>
                  </a:lnTo>
                  <a:lnTo>
                    <a:pt x="2263" y="369"/>
                  </a:lnTo>
                  <a:lnTo>
                    <a:pt x="2235" y="386"/>
                  </a:lnTo>
                  <a:lnTo>
                    <a:pt x="2210" y="402"/>
                  </a:lnTo>
                  <a:lnTo>
                    <a:pt x="2188" y="420"/>
                  </a:lnTo>
                  <a:lnTo>
                    <a:pt x="2168" y="438"/>
                  </a:lnTo>
                  <a:lnTo>
                    <a:pt x="2108" y="382"/>
                  </a:lnTo>
                  <a:lnTo>
                    <a:pt x="2130" y="361"/>
                  </a:lnTo>
                  <a:lnTo>
                    <a:pt x="2155" y="342"/>
                  </a:lnTo>
                  <a:lnTo>
                    <a:pt x="2182" y="322"/>
                  </a:lnTo>
                  <a:lnTo>
                    <a:pt x="2212" y="305"/>
                  </a:lnTo>
                  <a:lnTo>
                    <a:pt x="2245" y="288"/>
                  </a:lnTo>
                  <a:lnTo>
                    <a:pt x="2280" y="272"/>
                  </a:lnTo>
                  <a:lnTo>
                    <a:pt x="2316" y="257"/>
                  </a:lnTo>
                  <a:lnTo>
                    <a:pt x="2356" y="243"/>
                  </a:lnTo>
                  <a:lnTo>
                    <a:pt x="2397" y="230"/>
                  </a:lnTo>
                  <a:lnTo>
                    <a:pt x="2440" y="218"/>
                  </a:lnTo>
                  <a:lnTo>
                    <a:pt x="2485" y="206"/>
                  </a:lnTo>
                  <a:lnTo>
                    <a:pt x="2531" y="194"/>
                  </a:lnTo>
                  <a:lnTo>
                    <a:pt x="2578" y="184"/>
                  </a:lnTo>
                  <a:lnTo>
                    <a:pt x="2628" y="175"/>
                  </a:lnTo>
                  <a:lnTo>
                    <a:pt x="2678" y="165"/>
                  </a:lnTo>
                  <a:lnTo>
                    <a:pt x="2729" y="157"/>
                  </a:lnTo>
                  <a:lnTo>
                    <a:pt x="2834" y="142"/>
                  </a:lnTo>
                  <a:lnTo>
                    <a:pt x="2940" y="128"/>
                  </a:lnTo>
                  <a:lnTo>
                    <a:pt x="3048" y="118"/>
                  </a:lnTo>
                  <a:lnTo>
                    <a:pt x="3158" y="108"/>
                  </a:lnTo>
                  <a:lnTo>
                    <a:pt x="3265" y="100"/>
                  </a:lnTo>
                  <a:lnTo>
                    <a:pt x="3371" y="93"/>
                  </a:lnTo>
                  <a:lnTo>
                    <a:pt x="3473" y="86"/>
                  </a:lnTo>
                  <a:lnTo>
                    <a:pt x="3571" y="80"/>
                  </a:lnTo>
                  <a:lnTo>
                    <a:pt x="3576" y="162"/>
                  </a:lnTo>
                  <a:close/>
                  <a:moveTo>
                    <a:pt x="2168" y="438"/>
                  </a:moveTo>
                  <a:lnTo>
                    <a:pt x="2163" y="443"/>
                  </a:lnTo>
                  <a:lnTo>
                    <a:pt x="2158" y="446"/>
                  </a:lnTo>
                  <a:lnTo>
                    <a:pt x="2138" y="409"/>
                  </a:lnTo>
                  <a:lnTo>
                    <a:pt x="2168" y="438"/>
                  </a:lnTo>
                  <a:close/>
                  <a:moveTo>
                    <a:pt x="2158" y="446"/>
                  </a:moveTo>
                  <a:lnTo>
                    <a:pt x="2145" y="453"/>
                  </a:lnTo>
                  <a:lnTo>
                    <a:pt x="2109" y="472"/>
                  </a:lnTo>
                  <a:lnTo>
                    <a:pt x="2057" y="502"/>
                  </a:lnTo>
                  <a:lnTo>
                    <a:pt x="1993" y="538"/>
                  </a:lnTo>
                  <a:lnTo>
                    <a:pt x="1920" y="577"/>
                  </a:lnTo>
                  <a:lnTo>
                    <a:pt x="1845" y="615"/>
                  </a:lnTo>
                  <a:lnTo>
                    <a:pt x="1774" y="652"/>
                  </a:lnTo>
                  <a:lnTo>
                    <a:pt x="1709" y="683"/>
                  </a:lnTo>
                  <a:lnTo>
                    <a:pt x="1676" y="607"/>
                  </a:lnTo>
                  <a:lnTo>
                    <a:pt x="1738" y="577"/>
                  </a:lnTo>
                  <a:lnTo>
                    <a:pt x="1809" y="541"/>
                  </a:lnTo>
                  <a:lnTo>
                    <a:pt x="1882" y="503"/>
                  </a:lnTo>
                  <a:lnTo>
                    <a:pt x="1953" y="465"/>
                  </a:lnTo>
                  <a:lnTo>
                    <a:pt x="2018" y="430"/>
                  </a:lnTo>
                  <a:lnTo>
                    <a:pt x="2070" y="401"/>
                  </a:lnTo>
                  <a:lnTo>
                    <a:pt x="2105" y="381"/>
                  </a:lnTo>
                  <a:lnTo>
                    <a:pt x="2118" y="374"/>
                  </a:lnTo>
                  <a:lnTo>
                    <a:pt x="2158" y="446"/>
                  </a:lnTo>
                  <a:close/>
                  <a:moveTo>
                    <a:pt x="1675" y="608"/>
                  </a:moveTo>
                  <a:lnTo>
                    <a:pt x="1676" y="607"/>
                  </a:lnTo>
                  <a:lnTo>
                    <a:pt x="1693" y="645"/>
                  </a:lnTo>
                  <a:lnTo>
                    <a:pt x="1675" y="608"/>
                  </a:lnTo>
                  <a:close/>
                  <a:moveTo>
                    <a:pt x="1709" y="682"/>
                  </a:moveTo>
                  <a:lnTo>
                    <a:pt x="1709" y="682"/>
                  </a:lnTo>
                  <a:lnTo>
                    <a:pt x="1675" y="608"/>
                  </a:lnTo>
                  <a:lnTo>
                    <a:pt x="1709" y="682"/>
                  </a:lnTo>
                  <a:close/>
                  <a:moveTo>
                    <a:pt x="1709" y="682"/>
                  </a:moveTo>
                  <a:lnTo>
                    <a:pt x="1746" y="665"/>
                  </a:lnTo>
                  <a:lnTo>
                    <a:pt x="1709" y="682"/>
                  </a:lnTo>
                  <a:lnTo>
                    <a:pt x="1693" y="645"/>
                  </a:lnTo>
                  <a:lnTo>
                    <a:pt x="1709" y="682"/>
                  </a:lnTo>
                  <a:close/>
                  <a:moveTo>
                    <a:pt x="1709" y="682"/>
                  </a:moveTo>
                  <a:lnTo>
                    <a:pt x="1695" y="690"/>
                  </a:lnTo>
                  <a:lnTo>
                    <a:pt x="1680" y="699"/>
                  </a:lnTo>
                  <a:lnTo>
                    <a:pt x="1663" y="708"/>
                  </a:lnTo>
                  <a:lnTo>
                    <a:pt x="1646" y="720"/>
                  </a:lnTo>
                  <a:lnTo>
                    <a:pt x="1600" y="652"/>
                  </a:lnTo>
                  <a:lnTo>
                    <a:pt x="1619" y="639"/>
                  </a:lnTo>
                  <a:lnTo>
                    <a:pt x="1638" y="627"/>
                  </a:lnTo>
                  <a:lnTo>
                    <a:pt x="1657" y="616"/>
                  </a:lnTo>
                  <a:lnTo>
                    <a:pt x="1675" y="608"/>
                  </a:lnTo>
                  <a:lnTo>
                    <a:pt x="1709" y="682"/>
                  </a:lnTo>
                  <a:close/>
                  <a:moveTo>
                    <a:pt x="1646" y="720"/>
                  </a:moveTo>
                  <a:lnTo>
                    <a:pt x="1628" y="733"/>
                  </a:lnTo>
                  <a:lnTo>
                    <a:pt x="1609" y="746"/>
                  </a:lnTo>
                  <a:lnTo>
                    <a:pt x="1592" y="762"/>
                  </a:lnTo>
                  <a:lnTo>
                    <a:pt x="1573" y="777"/>
                  </a:lnTo>
                  <a:lnTo>
                    <a:pt x="1519" y="714"/>
                  </a:lnTo>
                  <a:lnTo>
                    <a:pt x="1539" y="697"/>
                  </a:lnTo>
                  <a:lnTo>
                    <a:pt x="1559" y="682"/>
                  </a:lnTo>
                  <a:lnTo>
                    <a:pt x="1580" y="666"/>
                  </a:lnTo>
                  <a:lnTo>
                    <a:pt x="1600" y="652"/>
                  </a:lnTo>
                  <a:lnTo>
                    <a:pt x="1646" y="720"/>
                  </a:lnTo>
                  <a:close/>
                  <a:moveTo>
                    <a:pt x="1573" y="777"/>
                  </a:moveTo>
                  <a:lnTo>
                    <a:pt x="1546" y="799"/>
                  </a:lnTo>
                  <a:lnTo>
                    <a:pt x="1521" y="822"/>
                  </a:lnTo>
                  <a:lnTo>
                    <a:pt x="1496" y="846"/>
                  </a:lnTo>
                  <a:lnTo>
                    <a:pt x="1471" y="870"/>
                  </a:lnTo>
                  <a:lnTo>
                    <a:pt x="1421" y="920"/>
                  </a:lnTo>
                  <a:lnTo>
                    <a:pt x="1374" y="971"/>
                  </a:lnTo>
                  <a:lnTo>
                    <a:pt x="1330" y="1021"/>
                  </a:lnTo>
                  <a:lnTo>
                    <a:pt x="1290" y="1068"/>
                  </a:lnTo>
                  <a:lnTo>
                    <a:pt x="1257" y="1109"/>
                  </a:lnTo>
                  <a:lnTo>
                    <a:pt x="1231" y="1146"/>
                  </a:lnTo>
                  <a:lnTo>
                    <a:pt x="1163" y="1100"/>
                  </a:lnTo>
                  <a:lnTo>
                    <a:pt x="1190" y="1062"/>
                  </a:lnTo>
                  <a:lnTo>
                    <a:pt x="1225" y="1018"/>
                  </a:lnTo>
                  <a:lnTo>
                    <a:pt x="1267" y="969"/>
                  </a:lnTo>
                  <a:lnTo>
                    <a:pt x="1312" y="916"/>
                  </a:lnTo>
                  <a:lnTo>
                    <a:pt x="1362" y="864"/>
                  </a:lnTo>
                  <a:lnTo>
                    <a:pt x="1413" y="812"/>
                  </a:lnTo>
                  <a:lnTo>
                    <a:pt x="1439" y="785"/>
                  </a:lnTo>
                  <a:lnTo>
                    <a:pt x="1467" y="761"/>
                  </a:lnTo>
                  <a:lnTo>
                    <a:pt x="1493" y="737"/>
                  </a:lnTo>
                  <a:lnTo>
                    <a:pt x="1519" y="714"/>
                  </a:lnTo>
                  <a:lnTo>
                    <a:pt x="1573" y="777"/>
                  </a:lnTo>
                  <a:close/>
                  <a:moveTo>
                    <a:pt x="1163" y="1100"/>
                  </a:moveTo>
                  <a:lnTo>
                    <a:pt x="1165" y="1096"/>
                  </a:lnTo>
                  <a:lnTo>
                    <a:pt x="1163" y="1100"/>
                  </a:lnTo>
                  <a:lnTo>
                    <a:pt x="1196" y="1124"/>
                  </a:lnTo>
                  <a:lnTo>
                    <a:pt x="1163" y="1100"/>
                  </a:lnTo>
                  <a:close/>
                  <a:moveTo>
                    <a:pt x="1231" y="1146"/>
                  </a:moveTo>
                  <a:lnTo>
                    <a:pt x="1231" y="1146"/>
                  </a:lnTo>
                  <a:lnTo>
                    <a:pt x="1163" y="1100"/>
                  </a:lnTo>
                  <a:lnTo>
                    <a:pt x="1231" y="1146"/>
                  </a:lnTo>
                  <a:close/>
                  <a:moveTo>
                    <a:pt x="1163" y="1101"/>
                  </a:moveTo>
                  <a:lnTo>
                    <a:pt x="1177" y="1078"/>
                  </a:lnTo>
                  <a:lnTo>
                    <a:pt x="1163" y="1100"/>
                  </a:lnTo>
                  <a:lnTo>
                    <a:pt x="1196" y="1124"/>
                  </a:lnTo>
                  <a:lnTo>
                    <a:pt x="1163" y="1101"/>
                  </a:lnTo>
                  <a:close/>
                  <a:moveTo>
                    <a:pt x="1231" y="1146"/>
                  </a:moveTo>
                  <a:lnTo>
                    <a:pt x="1221" y="1160"/>
                  </a:lnTo>
                  <a:lnTo>
                    <a:pt x="1208" y="1177"/>
                  </a:lnTo>
                  <a:lnTo>
                    <a:pt x="1193" y="1196"/>
                  </a:lnTo>
                  <a:lnTo>
                    <a:pt x="1174" y="1219"/>
                  </a:lnTo>
                  <a:lnTo>
                    <a:pt x="1154" y="1243"/>
                  </a:lnTo>
                  <a:lnTo>
                    <a:pt x="1131" y="1270"/>
                  </a:lnTo>
                  <a:lnTo>
                    <a:pt x="1106" y="1298"/>
                  </a:lnTo>
                  <a:lnTo>
                    <a:pt x="1079" y="1329"/>
                  </a:lnTo>
                  <a:lnTo>
                    <a:pt x="1017" y="1275"/>
                  </a:lnTo>
                  <a:lnTo>
                    <a:pt x="1067" y="1216"/>
                  </a:lnTo>
                  <a:lnTo>
                    <a:pt x="1110" y="1168"/>
                  </a:lnTo>
                  <a:lnTo>
                    <a:pt x="1142" y="1128"/>
                  </a:lnTo>
                  <a:lnTo>
                    <a:pt x="1163" y="1101"/>
                  </a:lnTo>
                  <a:lnTo>
                    <a:pt x="1231" y="1146"/>
                  </a:lnTo>
                  <a:close/>
                  <a:moveTo>
                    <a:pt x="1079" y="1329"/>
                  </a:moveTo>
                  <a:lnTo>
                    <a:pt x="1037" y="1377"/>
                  </a:lnTo>
                  <a:lnTo>
                    <a:pt x="993" y="1429"/>
                  </a:lnTo>
                  <a:lnTo>
                    <a:pt x="945" y="1483"/>
                  </a:lnTo>
                  <a:lnTo>
                    <a:pt x="898" y="1540"/>
                  </a:lnTo>
                  <a:lnTo>
                    <a:pt x="849" y="1600"/>
                  </a:lnTo>
                  <a:lnTo>
                    <a:pt x="800" y="1660"/>
                  </a:lnTo>
                  <a:lnTo>
                    <a:pt x="751" y="1721"/>
                  </a:lnTo>
                  <a:lnTo>
                    <a:pt x="705" y="1783"/>
                  </a:lnTo>
                  <a:lnTo>
                    <a:pt x="661" y="1844"/>
                  </a:lnTo>
                  <a:lnTo>
                    <a:pt x="619" y="1904"/>
                  </a:lnTo>
                  <a:lnTo>
                    <a:pt x="600" y="1934"/>
                  </a:lnTo>
                  <a:lnTo>
                    <a:pt x="581" y="1964"/>
                  </a:lnTo>
                  <a:lnTo>
                    <a:pt x="563" y="1992"/>
                  </a:lnTo>
                  <a:lnTo>
                    <a:pt x="548" y="2021"/>
                  </a:lnTo>
                  <a:lnTo>
                    <a:pt x="532" y="2048"/>
                  </a:lnTo>
                  <a:lnTo>
                    <a:pt x="519" y="2076"/>
                  </a:lnTo>
                  <a:lnTo>
                    <a:pt x="506" y="2103"/>
                  </a:lnTo>
                  <a:lnTo>
                    <a:pt x="495" y="2128"/>
                  </a:lnTo>
                  <a:lnTo>
                    <a:pt x="487" y="2153"/>
                  </a:lnTo>
                  <a:lnTo>
                    <a:pt x="479" y="2177"/>
                  </a:lnTo>
                  <a:lnTo>
                    <a:pt x="474" y="2200"/>
                  </a:lnTo>
                  <a:lnTo>
                    <a:pt x="469" y="2222"/>
                  </a:lnTo>
                  <a:lnTo>
                    <a:pt x="388" y="2211"/>
                  </a:lnTo>
                  <a:lnTo>
                    <a:pt x="392" y="2188"/>
                  </a:lnTo>
                  <a:lnTo>
                    <a:pt x="398" y="2161"/>
                  </a:lnTo>
                  <a:lnTo>
                    <a:pt x="406" y="2135"/>
                  </a:lnTo>
                  <a:lnTo>
                    <a:pt x="416" y="2109"/>
                  </a:lnTo>
                  <a:lnTo>
                    <a:pt x="426" y="2082"/>
                  </a:lnTo>
                  <a:lnTo>
                    <a:pt x="439" y="2053"/>
                  </a:lnTo>
                  <a:lnTo>
                    <a:pt x="454" y="2023"/>
                  </a:lnTo>
                  <a:lnTo>
                    <a:pt x="469" y="1994"/>
                  </a:lnTo>
                  <a:lnTo>
                    <a:pt x="486" y="1964"/>
                  </a:lnTo>
                  <a:lnTo>
                    <a:pt x="504" y="1933"/>
                  </a:lnTo>
                  <a:lnTo>
                    <a:pt x="523" y="1902"/>
                  </a:lnTo>
                  <a:lnTo>
                    <a:pt x="543" y="1871"/>
                  </a:lnTo>
                  <a:lnTo>
                    <a:pt x="586" y="1807"/>
                  </a:lnTo>
                  <a:lnTo>
                    <a:pt x="632" y="1744"/>
                  </a:lnTo>
                  <a:lnTo>
                    <a:pt x="680" y="1679"/>
                  </a:lnTo>
                  <a:lnTo>
                    <a:pt x="730" y="1616"/>
                  </a:lnTo>
                  <a:lnTo>
                    <a:pt x="780" y="1553"/>
                  </a:lnTo>
                  <a:lnTo>
                    <a:pt x="830" y="1493"/>
                  </a:lnTo>
                  <a:lnTo>
                    <a:pt x="880" y="1434"/>
                  </a:lnTo>
                  <a:lnTo>
                    <a:pt x="927" y="1377"/>
                  </a:lnTo>
                  <a:lnTo>
                    <a:pt x="974" y="1325"/>
                  </a:lnTo>
                  <a:lnTo>
                    <a:pt x="1017" y="1275"/>
                  </a:lnTo>
                  <a:lnTo>
                    <a:pt x="1079" y="1329"/>
                  </a:lnTo>
                  <a:close/>
                  <a:moveTo>
                    <a:pt x="469" y="2222"/>
                  </a:moveTo>
                  <a:lnTo>
                    <a:pt x="466" y="2253"/>
                  </a:lnTo>
                  <a:lnTo>
                    <a:pt x="460" y="2283"/>
                  </a:lnTo>
                  <a:lnTo>
                    <a:pt x="454" y="2311"/>
                  </a:lnTo>
                  <a:lnTo>
                    <a:pt x="448" y="2340"/>
                  </a:lnTo>
                  <a:lnTo>
                    <a:pt x="441" y="2366"/>
                  </a:lnTo>
                  <a:lnTo>
                    <a:pt x="434" y="2392"/>
                  </a:lnTo>
                  <a:lnTo>
                    <a:pt x="425" y="2417"/>
                  </a:lnTo>
                  <a:lnTo>
                    <a:pt x="417" y="2442"/>
                  </a:lnTo>
                  <a:lnTo>
                    <a:pt x="409" y="2466"/>
                  </a:lnTo>
                  <a:lnTo>
                    <a:pt x="399" y="2489"/>
                  </a:lnTo>
                  <a:lnTo>
                    <a:pt x="389" y="2510"/>
                  </a:lnTo>
                  <a:lnTo>
                    <a:pt x="379" y="2532"/>
                  </a:lnTo>
                  <a:lnTo>
                    <a:pt x="359" y="2571"/>
                  </a:lnTo>
                  <a:lnTo>
                    <a:pt x="337" y="2608"/>
                  </a:lnTo>
                  <a:lnTo>
                    <a:pt x="267" y="2564"/>
                  </a:lnTo>
                  <a:lnTo>
                    <a:pt x="287" y="2530"/>
                  </a:lnTo>
                  <a:lnTo>
                    <a:pt x="305" y="2495"/>
                  </a:lnTo>
                  <a:lnTo>
                    <a:pt x="323" y="2455"/>
                  </a:lnTo>
                  <a:lnTo>
                    <a:pt x="339" y="2414"/>
                  </a:lnTo>
                  <a:lnTo>
                    <a:pt x="348" y="2391"/>
                  </a:lnTo>
                  <a:lnTo>
                    <a:pt x="355" y="2369"/>
                  </a:lnTo>
                  <a:lnTo>
                    <a:pt x="362" y="2344"/>
                  </a:lnTo>
                  <a:lnTo>
                    <a:pt x="368" y="2320"/>
                  </a:lnTo>
                  <a:lnTo>
                    <a:pt x="374" y="2294"/>
                  </a:lnTo>
                  <a:lnTo>
                    <a:pt x="379" y="2267"/>
                  </a:lnTo>
                  <a:lnTo>
                    <a:pt x="384" y="2240"/>
                  </a:lnTo>
                  <a:lnTo>
                    <a:pt x="388" y="2211"/>
                  </a:lnTo>
                  <a:lnTo>
                    <a:pt x="469" y="2222"/>
                  </a:lnTo>
                  <a:close/>
                  <a:moveTo>
                    <a:pt x="337" y="2608"/>
                  </a:moveTo>
                  <a:lnTo>
                    <a:pt x="316" y="2641"/>
                  </a:lnTo>
                  <a:lnTo>
                    <a:pt x="293" y="2672"/>
                  </a:lnTo>
                  <a:lnTo>
                    <a:pt x="272" y="2699"/>
                  </a:lnTo>
                  <a:lnTo>
                    <a:pt x="249" y="2724"/>
                  </a:lnTo>
                  <a:lnTo>
                    <a:pt x="229" y="2747"/>
                  </a:lnTo>
                  <a:lnTo>
                    <a:pt x="209" y="2766"/>
                  </a:lnTo>
                  <a:lnTo>
                    <a:pt x="190" y="2784"/>
                  </a:lnTo>
                  <a:lnTo>
                    <a:pt x="173" y="2798"/>
                  </a:lnTo>
                  <a:lnTo>
                    <a:pt x="119" y="2735"/>
                  </a:lnTo>
                  <a:lnTo>
                    <a:pt x="135" y="2722"/>
                  </a:lnTo>
                  <a:lnTo>
                    <a:pt x="151" y="2707"/>
                  </a:lnTo>
                  <a:lnTo>
                    <a:pt x="169" y="2689"/>
                  </a:lnTo>
                  <a:lnTo>
                    <a:pt x="188" y="2668"/>
                  </a:lnTo>
                  <a:lnTo>
                    <a:pt x="209" y="2646"/>
                  </a:lnTo>
                  <a:lnTo>
                    <a:pt x="228" y="2622"/>
                  </a:lnTo>
                  <a:lnTo>
                    <a:pt x="248" y="2595"/>
                  </a:lnTo>
                  <a:lnTo>
                    <a:pt x="267" y="2564"/>
                  </a:lnTo>
                  <a:lnTo>
                    <a:pt x="337" y="2608"/>
                  </a:lnTo>
                  <a:close/>
                  <a:moveTo>
                    <a:pt x="173" y="2798"/>
                  </a:moveTo>
                  <a:lnTo>
                    <a:pt x="173" y="2798"/>
                  </a:lnTo>
                  <a:lnTo>
                    <a:pt x="170" y="2799"/>
                  </a:lnTo>
                  <a:lnTo>
                    <a:pt x="145" y="2767"/>
                  </a:lnTo>
                  <a:lnTo>
                    <a:pt x="173" y="2798"/>
                  </a:lnTo>
                  <a:close/>
                  <a:moveTo>
                    <a:pt x="170" y="2799"/>
                  </a:moveTo>
                  <a:lnTo>
                    <a:pt x="170" y="2801"/>
                  </a:lnTo>
                  <a:lnTo>
                    <a:pt x="122" y="2734"/>
                  </a:lnTo>
                  <a:lnTo>
                    <a:pt x="170" y="2799"/>
                  </a:lnTo>
                  <a:close/>
                  <a:moveTo>
                    <a:pt x="120" y="2735"/>
                  </a:moveTo>
                  <a:lnTo>
                    <a:pt x="120" y="2735"/>
                  </a:lnTo>
                  <a:lnTo>
                    <a:pt x="122" y="2734"/>
                  </a:lnTo>
                  <a:lnTo>
                    <a:pt x="145" y="2767"/>
                  </a:lnTo>
                  <a:lnTo>
                    <a:pt x="120" y="2735"/>
                  </a:lnTo>
                  <a:close/>
                  <a:moveTo>
                    <a:pt x="172" y="2799"/>
                  </a:moveTo>
                  <a:lnTo>
                    <a:pt x="170" y="2801"/>
                  </a:lnTo>
                  <a:lnTo>
                    <a:pt x="168" y="2803"/>
                  </a:lnTo>
                  <a:lnTo>
                    <a:pt x="103" y="2754"/>
                  </a:lnTo>
                  <a:lnTo>
                    <a:pt x="111" y="2743"/>
                  </a:lnTo>
                  <a:lnTo>
                    <a:pt x="120" y="2735"/>
                  </a:lnTo>
                  <a:lnTo>
                    <a:pt x="172" y="2799"/>
                  </a:lnTo>
                  <a:close/>
                  <a:moveTo>
                    <a:pt x="168" y="2803"/>
                  </a:moveTo>
                  <a:lnTo>
                    <a:pt x="163" y="2810"/>
                  </a:lnTo>
                  <a:lnTo>
                    <a:pt x="159" y="2820"/>
                  </a:lnTo>
                  <a:lnTo>
                    <a:pt x="87" y="2778"/>
                  </a:lnTo>
                  <a:lnTo>
                    <a:pt x="94" y="2765"/>
                  </a:lnTo>
                  <a:lnTo>
                    <a:pt x="103" y="2754"/>
                  </a:lnTo>
                  <a:lnTo>
                    <a:pt x="168" y="2803"/>
                  </a:lnTo>
                  <a:close/>
                  <a:moveTo>
                    <a:pt x="159" y="2820"/>
                  </a:moveTo>
                  <a:lnTo>
                    <a:pt x="141" y="2853"/>
                  </a:lnTo>
                  <a:lnTo>
                    <a:pt x="122" y="2895"/>
                  </a:lnTo>
                  <a:lnTo>
                    <a:pt x="100" y="2943"/>
                  </a:lnTo>
                  <a:lnTo>
                    <a:pt x="79" y="2995"/>
                  </a:lnTo>
                  <a:lnTo>
                    <a:pt x="3" y="2965"/>
                  </a:lnTo>
                  <a:lnTo>
                    <a:pt x="13" y="2937"/>
                  </a:lnTo>
                  <a:lnTo>
                    <a:pt x="25" y="2910"/>
                  </a:lnTo>
                  <a:lnTo>
                    <a:pt x="36" y="2884"/>
                  </a:lnTo>
                  <a:lnTo>
                    <a:pt x="47" y="2859"/>
                  </a:lnTo>
                  <a:lnTo>
                    <a:pt x="57" y="2836"/>
                  </a:lnTo>
                  <a:lnTo>
                    <a:pt x="68" y="2815"/>
                  </a:lnTo>
                  <a:lnTo>
                    <a:pt x="78" y="2795"/>
                  </a:lnTo>
                  <a:lnTo>
                    <a:pt x="87" y="2778"/>
                  </a:lnTo>
                  <a:lnTo>
                    <a:pt x="159" y="2820"/>
                  </a:lnTo>
                  <a:close/>
                  <a:moveTo>
                    <a:pt x="79" y="2995"/>
                  </a:moveTo>
                  <a:lnTo>
                    <a:pt x="75" y="3003"/>
                  </a:lnTo>
                  <a:lnTo>
                    <a:pt x="70" y="3009"/>
                  </a:lnTo>
                  <a:lnTo>
                    <a:pt x="65" y="3014"/>
                  </a:lnTo>
                  <a:lnTo>
                    <a:pt x="57" y="3017"/>
                  </a:lnTo>
                  <a:lnTo>
                    <a:pt x="49" y="3020"/>
                  </a:lnTo>
                  <a:lnTo>
                    <a:pt x="42" y="3021"/>
                  </a:lnTo>
                  <a:lnTo>
                    <a:pt x="34" y="3021"/>
                  </a:lnTo>
                  <a:lnTo>
                    <a:pt x="25" y="3018"/>
                  </a:lnTo>
                  <a:lnTo>
                    <a:pt x="18" y="3014"/>
                  </a:lnTo>
                  <a:lnTo>
                    <a:pt x="12" y="3009"/>
                  </a:lnTo>
                  <a:lnTo>
                    <a:pt x="7" y="3003"/>
                  </a:lnTo>
                  <a:lnTo>
                    <a:pt x="3" y="2996"/>
                  </a:lnTo>
                  <a:lnTo>
                    <a:pt x="0" y="2989"/>
                  </a:lnTo>
                  <a:lnTo>
                    <a:pt x="0" y="2980"/>
                  </a:lnTo>
                  <a:lnTo>
                    <a:pt x="0" y="2972"/>
                  </a:lnTo>
                  <a:lnTo>
                    <a:pt x="3" y="2965"/>
                  </a:lnTo>
                  <a:lnTo>
                    <a:pt x="79" y="2995"/>
                  </a:lnTo>
                  <a:close/>
                </a:path>
              </a:pathLst>
            </a:custGeom>
            <a:solidFill>
              <a:srgbClr val="62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3" name="Freeform 26"/>
            <p:cNvSpPr>
              <a:spLocks noChangeAspect="1" noEditPoints="1"/>
            </p:cNvSpPr>
            <p:nvPr/>
          </p:nvSpPr>
          <p:spPr bwMode="auto">
            <a:xfrm>
              <a:off x="3286" y="2020"/>
              <a:ext cx="1137" cy="467"/>
            </a:xfrm>
            <a:custGeom>
              <a:avLst/>
              <a:gdLst>
                <a:gd name="T0" fmla="*/ 0 w 7352"/>
                <a:gd name="T1" fmla="*/ 0 h 3015"/>
                <a:gd name="T2" fmla="*/ 0 w 7352"/>
                <a:gd name="T3" fmla="*/ 0 h 3015"/>
                <a:gd name="T4" fmla="*/ 0 w 7352"/>
                <a:gd name="T5" fmla="*/ 0 h 3015"/>
                <a:gd name="T6" fmla="*/ 0 w 7352"/>
                <a:gd name="T7" fmla="*/ 0 h 3015"/>
                <a:gd name="T8" fmla="*/ 0 w 7352"/>
                <a:gd name="T9" fmla="*/ 0 h 3015"/>
                <a:gd name="T10" fmla="*/ 0 w 7352"/>
                <a:gd name="T11" fmla="*/ 0 h 3015"/>
                <a:gd name="T12" fmla="*/ 0 w 7352"/>
                <a:gd name="T13" fmla="*/ 0 h 3015"/>
                <a:gd name="T14" fmla="*/ 0 w 7352"/>
                <a:gd name="T15" fmla="*/ 0 h 3015"/>
                <a:gd name="T16" fmla="*/ 0 w 7352"/>
                <a:gd name="T17" fmla="*/ 0 h 3015"/>
                <a:gd name="T18" fmla="*/ 0 w 7352"/>
                <a:gd name="T19" fmla="*/ 0 h 3015"/>
                <a:gd name="T20" fmla="*/ 0 w 7352"/>
                <a:gd name="T21" fmla="*/ 0 h 3015"/>
                <a:gd name="T22" fmla="*/ 0 w 7352"/>
                <a:gd name="T23" fmla="*/ 0 h 3015"/>
                <a:gd name="T24" fmla="*/ 0 w 7352"/>
                <a:gd name="T25" fmla="*/ 0 h 3015"/>
                <a:gd name="T26" fmla="*/ 0 w 7352"/>
                <a:gd name="T27" fmla="*/ 0 h 3015"/>
                <a:gd name="T28" fmla="*/ 0 w 7352"/>
                <a:gd name="T29" fmla="*/ 0 h 3015"/>
                <a:gd name="T30" fmla="*/ 0 w 7352"/>
                <a:gd name="T31" fmla="*/ 0 h 3015"/>
                <a:gd name="T32" fmla="*/ 0 w 7352"/>
                <a:gd name="T33" fmla="*/ 0 h 3015"/>
                <a:gd name="T34" fmla="*/ 0 w 7352"/>
                <a:gd name="T35" fmla="*/ 0 h 3015"/>
                <a:gd name="T36" fmla="*/ 0 w 7352"/>
                <a:gd name="T37" fmla="*/ 0 h 3015"/>
                <a:gd name="T38" fmla="*/ 0 w 7352"/>
                <a:gd name="T39" fmla="*/ 0 h 3015"/>
                <a:gd name="T40" fmla="*/ 0 w 7352"/>
                <a:gd name="T41" fmla="*/ 0 h 3015"/>
                <a:gd name="T42" fmla="*/ 0 w 7352"/>
                <a:gd name="T43" fmla="*/ 0 h 3015"/>
                <a:gd name="T44" fmla="*/ 0 w 7352"/>
                <a:gd name="T45" fmla="*/ 0 h 3015"/>
                <a:gd name="T46" fmla="*/ 0 w 7352"/>
                <a:gd name="T47" fmla="*/ 0 h 3015"/>
                <a:gd name="T48" fmla="*/ 0 w 7352"/>
                <a:gd name="T49" fmla="*/ 0 h 3015"/>
                <a:gd name="T50" fmla="*/ 0 w 7352"/>
                <a:gd name="T51" fmla="*/ 0 h 3015"/>
                <a:gd name="T52" fmla="*/ 0 w 7352"/>
                <a:gd name="T53" fmla="*/ 0 h 3015"/>
                <a:gd name="T54" fmla="*/ 0 w 7352"/>
                <a:gd name="T55" fmla="*/ 0 h 3015"/>
                <a:gd name="T56" fmla="*/ 0 w 7352"/>
                <a:gd name="T57" fmla="*/ 0 h 3015"/>
                <a:gd name="T58" fmla="*/ 0 w 7352"/>
                <a:gd name="T59" fmla="*/ 0 h 3015"/>
                <a:gd name="T60" fmla="*/ 0 w 7352"/>
                <a:gd name="T61" fmla="*/ 0 h 3015"/>
                <a:gd name="T62" fmla="*/ 0 w 7352"/>
                <a:gd name="T63" fmla="*/ 0 h 3015"/>
                <a:gd name="T64" fmla="*/ 0 w 7352"/>
                <a:gd name="T65" fmla="*/ 0 h 3015"/>
                <a:gd name="T66" fmla="*/ 0 w 7352"/>
                <a:gd name="T67" fmla="*/ 0 h 3015"/>
                <a:gd name="T68" fmla="*/ 0 w 7352"/>
                <a:gd name="T69" fmla="*/ 0 h 3015"/>
                <a:gd name="T70" fmla="*/ 0 w 7352"/>
                <a:gd name="T71" fmla="*/ 0 h 3015"/>
                <a:gd name="T72" fmla="*/ 0 w 7352"/>
                <a:gd name="T73" fmla="*/ 0 h 3015"/>
                <a:gd name="T74" fmla="*/ 0 w 7352"/>
                <a:gd name="T75" fmla="*/ 0 h 3015"/>
                <a:gd name="T76" fmla="*/ 0 w 7352"/>
                <a:gd name="T77" fmla="*/ 0 h 3015"/>
                <a:gd name="T78" fmla="*/ 0 w 7352"/>
                <a:gd name="T79" fmla="*/ 0 h 3015"/>
                <a:gd name="T80" fmla="*/ 0 w 7352"/>
                <a:gd name="T81" fmla="*/ 0 h 3015"/>
                <a:gd name="T82" fmla="*/ 0 w 7352"/>
                <a:gd name="T83" fmla="*/ 0 h 3015"/>
                <a:gd name="T84" fmla="*/ 0 w 7352"/>
                <a:gd name="T85" fmla="*/ 0 h 3015"/>
                <a:gd name="T86" fmla="*/ 0 w 7352"/>
                <a:gd name="T87" fmla="*/ 0 h 3015"/>
                <a:gd name="T88" fmla="*/ 0 w 7352"/>
                <a:gd name="T89" fmla="*/ 0 h 3015"/>
                <a:gd name="T90" fmla="*/ 0 w 7352"/>
                <a:gd name="T91" fmla="*/ 0 h 3015"/>
                <a:gd name="T92" fmla="*/ 0 w 7352"/>
                <a:gd name="T93" fmla="*/ 0 h 3015"/>
                <a:gd name="T94" fmla="*/ 0 w 7352"/>
                <a:gd name="T95" fmla="*/ 0 h 3015"/>
                <a:gd name="T96" fmla="*/ 0 w 7352"/>
                <a:gd name="T97" fmla="*/ 0 h 3015"/>
                <a:gd name="T98" fmla="*/ 0 w 7352"/>
                <a:gd name="T99" fmla="*/ 0 h 3015"/>
                <a:gd name="T100" fmla="*/ 0 w 7352"/>
                <a:gd name="T101" fmla="*/ 0 h 3015"/>
                <a:gd name="T102" fmla="*/ 0 w 7352"/>
                <a:gd name="T103" fmla="*/ 0 h 3015"/>
                <a:gd name="T104" fmla="*/ 0 w 7352"/>
                <a:gd name="T105" fmla="*/ 0 h 3015"/>
                <a:gd name="T106" fmla="*/ 0 w 7352"/>
                <a:gd name="T107" fmla="*/ 0 h 3015"/>
                <a:gd name="T108" fmla="*/ 0 w 7352"/>
                <a:gd name="T109" fmla="*/ 0 h 3015"/>
                <a:gd name="T110" fmla="*/ 0 w 7352"/>
                <a:gd name="T111" fmla="*/ 0 h 3015"/>
                <a:gd name="T112" fmla="*/ 0 w 7352"/>
                <a:gd name="T113" fmla="*/ 0 h 3015"/>
                <a:gd name="T114" fmla="*/ 0 w 7352"/>
                <a:gd name="T115" fmla="*/ 0 h 3015"/>
                <a:gd name="T116" fmla="*/ 0 w 7352"/>
                <a:gd name="T117" fmla="*/ 0 h 3015"/>
                <a:gd name="T118" fmla="*/ 0 w 7352"/>
                <a:gd name="T119" fmla="*/ 0 h 3015"/>
                <a:gd name="T120" fmla="*/ 0 w 7352"/>
                <a:gd name="T121" fmla="*/ 0 h 3015"/>
                <a:gd name="T122" fmla="*/ 0 w 7352"/>
                <a:gd name="T123" fmla="*/ 0 h 3015"/>
                <a:gd name="T124" fmla="*/ 0 w 7352"/>
                <a:gd name="T125" fmla="*/ 0 h 30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52"/>
                <a:gd name="T190" fmla="*/ 0 h 3015"/>
                <a:gd name="T191" fmla="*/ 7352 w 7352"/>
                <a:gd name="T192" fmla="*/ 3015 h 30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52" h="3015">
                  <a:moveTo>
                    <a:pt x="7326" y="2330"/>
                  </a:moveTo>
                  <a:lnTo>
                    <a:pt x="7333" y="2334"/>
                  </a:lnTo>
                  <a:lnTo>
                    <a:pt x="7340" y="2339"/>
                  </a:lnTo>
                  <a:lnTo>
                    <a:pt x="7345" y="2345"/>
                  </a:lnTo>
                  <a:lnTo>
                    <a:pt x="7348" y="2352"/>
                  </a:lnTo>
                  <a:lnTo>
                    <a:pt x="7351" y="2359"/>
                  </a:lnTo>
                  <a:lnTo>
                    <a:pt x="7352" y="2368"/>
                  </a:lnTo>
                  <a:lnTo>
                    <a:pt x="7351" y="2376"/>
                  </a:lnTo>
                  <a:lnTo>
                    <a:pt x="7349" y="2383"/>
                  </a:lnTo>
                  <a:lnTo>
                    <a:pt x="7345" y="2390"/>
                  </a:lnTo>
                  <a:lnTo>
                    <a:pt x="7340" y="2398"/>
                  </a:lnTo>
                  <a:lnTo>
                    <a:pt x="7334" y="2402"/>
                  </a:lnTo>
                  <a:lnTo>
                    <a:pt x="7327" y="2406"/>
                  </a:lnTo>
                  <a:lnTo>
                    <a:pt x="7320" y="2408"/>
                  </a:lnTo>
                  <a:lnTo>
                    <a:pt x="7311" y="2409"/>
                  </a:lnTo>
                  <a:lnTo>
                    <a:pt x="7303" y="2408"/>
                  </a:lnTo>
                  <a:lnTo>
                    <a:pt x="7296" y="2406"/>
                  </a:lnTo>
                  <a:lnTo>
                    <a:pt x="7326" y="2330"/>
                  </a:lnTo>
                  <a:close/>
                  <a:moveTo>
                    <a:pt x="7296" y="2406"/>
                  </a:moveTo>
                  <a:lnTo>
                    <a:pt x="7295" y="2406"/>
                  </a:lnTo>
                  <a:lnTo>
                    <a:pt x="7326" y="2330"/>
                  </a:lnTo>
                  <a:lnTo>
                    <a:pt x="7296" y="2406"/>
                  </a:lnTo>
                  <a:close/>
                  <a:moveTo>
                    <a:pt x="7295" y="2406"/>
                  </a:moveTo>
                  <a:lnTo>
                    <a:pt x="7297" y="2407"/>
                  </a:lnTo>
                  <a:lnTo>
                    <a:pt x="7295" y="2406"/>
                  </a:lnTo>
                  <a:lnTo>
                    <a:pt x="7310" y="2368"/>
                  </a:lnTo>
                  <a:lnTo>
                    <a:pt x="7295" y="2406"/>
                  </a:lnTo>
                  <a:close/>
                  <a:moveTo>
                    <a:pt x="7295" y="2406"/>
                  </a:moveTo>
                  <a:lnTo>
                    <a:pt x="7286" y="2402"/>
                  </a:lnTo>
                  <a:lnTo>
                    <a:pt x="7278" y="2399"/>
                  </a:lnTo>
                  <a:lnTo>
                    <a:pt x="7271" y="2393"/>
                  </a:lnTo>
                  <a:lnTo>
                    <a:pt x="7263" y="2388"/>
                  </a:lnTo>
                  <a:lnTo>
                    <a:pt x="7247" y="2374"/>
                  </a:lnTo>
                  <a:lnTo>
                    <a:pt x="7233" y="2358"/>
                  </a:lnTo>
                  <a:lnTo>
                    <a:pt x="7217" y="2340"/>
                  </a:lnTo>
                  <a:lnTo>
                    <a:pt x="7203" y="2321"/>
                  </a:lnTo>
                  <a:lnTo>
                    <a:pt x="7189" y="2299"/>
                  </a:lnTo>
                  <a:lnTo>
                    <a:pt x="7175" y="2275"/>
                  </a:lnTo>
                  <a:lnTo>
                    <a:pt x="7160" y="2249"/>
                  </a:lnTo>
                  <a:lnTo>
                    <a:pt x="7146" y="2220"/>
                  </a:lnTo>
                  <a:lnTo>
                    <a:pt x="7130" y="2190"/>
                  </a:lnTo>
                  <a:lnTo>
                    <a:pt x="7116" y="2159"/>
                  </a:lnTo>
                  <a:lnTo>
                    <a:pt x="7085" y="2092"/>
                  </a:lnTo>
                  <a:lnTo>
                    <a:pt x="7054" y="2019"/>
                  </a:lnTo>
                  <a:lnTo>
                    <a:pt x="7129" y="1986"/>
                  </a:lnTo>
                  <a:lnTo>
                    <a:pt x="7158" y="2052"/>
                  </a:lnTo>
                  <a:lnTo>
                    <a:pt x="7185" y="2114"/>
                  </a:lnTo>
                  <a:lnTo>
                    <a:pt x="7211" y="2169"/>
                  </a:lnTo>
                  <a:lnTo>
                    <a:pt x="7236" y="2218"/>
                  </a:lnTo>
                  <a:lnTo>
                    <a:pt x="7248" y="2239"/>
                  </a:lnTo>
                  <a:lnTo>
                    <a:pt x="7260" y="2259"/>
                  </a:lnTo>
                  <a:lnTo>
                    <a:pt x="7271" y="2277"/>
                  </a:lnTo>
                  <a:lnTo>
                    <a:pt x="7283" y="2293"/>
                  </a:lnTo>
                  <a:lnTo>
                    <a:pt x="7294" y="2306"/>
                  </a:lnTo>
                  <a:lnTo>
                    <a:pt x="7304" y="2317"/>
                  </a:lnTo>
                  <a:lnTo>
                    <a:pt x="7315" y="2325"/>
                  </a:lnTo>
                  <a:lnTo>
                    <a:pt x="7326" y="2330"/>
                  </a:lnTo>
                  <a:lnTo>
                    <a:pt x="7295" y="2406"/>
                  </a:lnTo>
                  <a:close/>
                  <a:moveTo>
                    <a:pt x="7054" y="2019"/>
                  </a:moveTo>
                  <a:lnTo>
                    <a:pt x="7025" y="1951"/>
                  </a:lnTo>
                  <a:lnTo>
                    <a:pt x="6992" y="1880"/>
                  </a:lnTo>
                  <a:lnTo>
                    <a:pt x="6958" y="1806"/>
                  </a:lnTo>
                  <a:lnTo>
                    <a:pt x="6922" y="1730"/>
                  </a:lnTo>
                  <a:lnTo>
                    <a:pt x="6883" y="1652"/>
                  </a:lnTo>
                  <a:lnTo>
                    <a:pt x="6840" y="1574"/>
                  </a:lnTo>
                  <a:lnTo>
                    <a:pt x="6817" y="1535"/>
                  </a:lnTo>
                  <a:lnTo>
                    <a:pt x="6794" y="1495"/>
                  </a:lnTo>
                  <a:lnTo>
                    <a:pt x="6770" y="1456"/>
                  </a:lnTo>
                  <a:lnTo>
                    <a:pt x="6745" y="1417"/>
                  </a:lnTo>
                  <a:lnTo>
                    <a:pt x="6717" y="1377"/>
                  </a:lnTo>
                  <a:lnTo>
                    <a:pt x="6690" y="1339"/>
                  </a:lnTo>
                  <a:lnTo>
                    <a:pt x="6663" y="1301"/>
                  </a:lnTo>
                  <a:lnTo>
                    <a:pt x="6633" y="1263"/>
                  </a:lnTo>
                  <a:lnTo>
                    <a:pt x="6602" y="1226"/>
                  </a:lnTo>
                  <a:lnTo>
                    <a:pt x="6570" y="1189"/>
                  </a:lnTo>
                  <a:lnTo>
                    <a:pt x="6538" y="1154"/>
                  </a:lnTo>
                  <a:lnTo>
                    <a:pt x="6503" y="1118"/>
                  </a:lnTo>
                  <a:lnTo>
                    <a:pt x="6468" y="1083"/>
                  </a:lnTo>
                  <a:lnTo>
                    <a:pt x="6431" y="1050"/>
                  </a:lnTo>
                  <a:lnTo>
                    <a:pt x="6393" y="1018"/>
                  </a:lnTo>
                  <a:lnTo>
                    <a:pt x="6353" y="986"/>
                  </a:lnTo>
                  <a:lnTo>
                    <a:pt x="6312" y="956"/>
                  </a:lnTo>
                  <a:lnTo>
                    <a:pt x="6269" y="928"/>
                  </a:lnTo>
                  <a:lnTo>
                    <a:pt x="6225" y="899"/>
                  </a:lnTo>
                  <a:lnTo>
                    <a:pt x="6179" y="873"/>
                  </a:lnTo>
                  <a:lnTo>
                    <a:pt x="6220" y="801"/>
                  </a:lnTo>
                  <a:lnTo>
                    <a:pt x="6268" y="829"/>
                  </a:lnTo>
                  <a:lnTo>
                    <a:pt x="6314" y="857"/>
                  </a:lnTo>
                  <a:lnTo>
                    <a:pt x="6358" y="888"/>
                  </a:lnTo>
                  <a:lnTo>
                    <a:pt x="6401" y="919"/>
                  </a:lnTo>
                  <a:lnTo>
                    <a:pt x="6443" y="953"/>
                  </a:lnTo>
                  <a:lnTo>
                    <a:pt x="6483" y="986"/>
                  </a:lnTo>
                  <a:lnTo>
                    <a:pt x="6521" y="1020"/>
                  </a:lnTo>
                  <a:lnTo>
                    <a:pt x="6558" y="1056"/>
                  </a:lnTo>
                  <a:lnTo>
                    <a:pt x="6594" y="1093"/>
                  </a:lnTo>
                  <a:lnTo>
                    <a:pt x="6628" y="1130"/>
                  </a:lnTo>
                  <a:lnTo>
                    <a:pt x="6662" y="1168"/>
                  </a:lnTo>
                  <a:lnTo>
                    <a:pt x="6694" y="1207"/>
                  </a:lnTo>
                  <a:lnTo>
                    <a:pt x="6725" y="1247"/>
                  </a:lnTo>
                  <a:lnTo>
                    <a:pt x="6753" y="1286"/>
                  </a:lnTo>
                  <a:lnTo>
                    <a:pt x="6782" y="1325"/>
                  </a:lnTo>
                  <a:lnTo>
                    <a:pt x="6809" y="1366"/>
                  </a:lnTo>
                  <a:lnTo>
                    <a:pt x="6835" y="1406"/>
                  </a:lnTo>
                  <a:lnTo>
                    <a:pt x="6861" y="1447"/>
                  </a:lnTo>
                  <a:lnTo>
                    <a:pt x="6885" y="1487"/>
                  </a:lnTo>
                  <a:lnTo>
                    <a:pt x="6909" y="1527"/>
                  </a:lnTo>
                  <a:lnTo>
                    <a:pt x="6931" y="1568"/>
                  </a:lnTo>
                  <a:lnTo>
                    <a:pt x="6953" y="1608"/>
                  </a:lnTo>
                  <a:lnTo>
                    <a:pt x="6973" y="1649"/>
                  </a:lnTo>
                  <a:lnTo>
                    <a:pt x="6994" y="1688"/>
                  </a:lnTo>
                  <a:lnTo>
                    <a:pt x="7030" y="1767"/>
                  </a:lnTo>
                  <a:lnTo>
                    <a:pt x="7066" y="1843"/>
                  </a:lnTo>
                  <a:lnTo>
                    <a:pt x="7098" y="1917"/>
                  </a:lnTo>
                  <a:lnTo>
                    <a:pt x="7129" y="1986"/>
                  </a:lnTo>
                  <a:lnTo>
                    <a:pt x="7054" y="2019"/>
                  </a:lnTo>
                  <a:close/>
                  <a:moveTo>
                    <a:pt x="6179" y="873"/>
                  </a:moveTo>
                  <a:lnTo>
                    <a:pt x="6176" y="870"/>
                  </a:lnTo>
                  <a:lnTo>
                    <a:pt x="6177" y="872"/>
                  </a:lnTo>
                  <a:lnTo>
                    <a:pt x="6200" y="837"/>
                  </a:lnTo>
                  <a:lnTo>
                    <a:pt x="6179" y="873"/>
                  </a:lnTo>
                  <a:close/>
                  <a:moveTo>
                    <a:pt x="6177" y="872"/>
                  </a:moveTo>
                  <a:lnTo>
                    <a:pt x="6160" y="861"/>
                  </a:lnTo>
                  <a:lnTo>
                    <a:pt x="6116" y="831"/>
                  </a:lnTo>
                  <a:lnTo>
                    <a:pt x="6053" y="788"/>
                  </a:lnTo>
                  <a:lnTo>
                    <a:pt x="5977" y="736"/>
                  </a:lnTo>
                  <a:lnTo>
                    <a:pt x="5896" y="679"/>
                  </a:lnTo>
                  <a:lnTo>
                    <a:pt x="5819" y="622"/>
                  </a:lnTo>
                  <a:lnTo>
                    <a:pt x="5783" y="595"/>
                  </a:lnTo>
                  <a:lnTo>
                    <a:pt x="5752" y="569"/>
                  </a:lnTo>
                  <a:lnTo>
                    <a:pt x="5725" y="547"/>
                  </a:lnTo>
                  <a:lnTo>
                    <a:pt x="5702" y="525"/>
                  </a:lnTo>
                  <a:lnTo>
                    <a:pt x="5761" y="467"/>
                  </a:lnTo>
                  <a:lnTo>
                    <a:pt x="5782" y="487"/>
                  </a:lnTo>
                  <a:lnTo>
                    <a:pt x="5808" y="509"/>
                  </a:lnTo>
                  <a:lnTo>
                    <a:pt x="5838" y="534"/>
                  </a:lnTo>
                  <a:lnTo>
                    <a:pt x="5872" y="560"/>
                  </a:lnTo>
                  <a:lnTo>
                    <a:pt x="5949" y="615"/>
                  </a:lnTo>
                  <a:lnTo>
                    <a:pt x="6027" y="670"/>
                  </a:lnTo>
                  <a:lnTo>
                    <a:pt x="6101" y="720"/>
                  </a:lnTo>
                  <a:lnTo>
                    <a:pt x="6163" y="763"/>
                  </a:lnTo>
                  <a:lnTo>
                    <a:pt x="6206" y="792"/>
                  </a:lnTo>
                  <a:lnTo>
                    <a:pt x="6222" y="803"/>
                  </a:lnTo>
                  <a:lnTo>
                    <a:pt x="6177" y="872"/>
                  </a:lnTo>
                  <a:close/>
                  <a:moveTo>
                    <a:pt x="5702" y="525"/>
                  </a:moveTo>
                  <a:lnTo>
                    <a:pt x="5703" y="526"/>
                  </a:lnTo>
                  <a:lnTo>
                    <a:pt x="5701" y="524"/>
                  </a:lnTo>
                  <a:lnTo>
                    <a:pt x="5732" y="497"/>
                  </a:lnTo>
                  <a:lnTo>
                    <a:pt x="5702" y="525"/>
                  </a:lnTo>
                  <a:close/>
                  <a:moveTo>
                    <a:pt x="5701" y="524"/>
                  </a:moveTo>
                  <a:lnTo>
                    <a:pt x="5701" y="524"/>
                  </a:lnTo>
                  <a:lnTo>
                    <a:pt x="5762" y="468"/>
                  </a:lnTo>
                  <a:lnTo>
                    <a:pt x="5701" y="524"/>
                  </a:lnTo>
                  <a:close/>
                  <a:moveTo>
                    <a:pt x="5762" y="468"/>
                  </a:moveTo>
                  <a:lnTo>
                    <a:pt x="5763" y="469"/>
                  </a:lnTo>
                  <a:lnTo>
                    <a:pt x="5762" y="468"/>
                  </a:lnTo>
                  <a:lnTo>
                    <a:pt x="5732" y="497"/>
                  </a:lnTo>
                  <a:lnTo>
                    <a:pt x="5762" y="468"/>
                  </a:lnTo>
                  <a:close/>
                  <a:moveTo>
                    <a:pt x="5702" y="525"/>
                  </a:moveTo>
                  <a:lnTo>
                    <a:pt x="5692" y="516"/>
                  </a:lnTo>
                  <a:lnTo>
                    <a:pt x="5678" y="504"/>
                  </a:lnTo>
                  <a:lnTo>
                    <a:pt x="5662" y="492"/>
                  </a:lnTo>
                  <a:lnTo>
                    <a:pt x="5642" y="478"/>
                  </a:lnTo>
                  <a:lnTo>
                    <a:pt x="5689" y="410"/>
                  </a:lnTo>
                  <a:lnTo>
                    <a:pt x="5712" y="426"/>
                  </a:lnTo>
                  <a:lnTo>
                    <a:pt x="5732" y="441"/>
                  </a:lnTo>
                  <a:lnTo>
                    <a:pt x="5747" y="455"/>
                  </a:lnTo>
                  <a:lnTo>
                    <a:pt x="5762" y="468"/>
                  </a:lnTo>
                  <a:lnTo>
                    <a:pt x="5702" y="525"/>
                  </a:lnTo>
                  <a:close/>
                  <a:moveTo>
                    <a:pt x="5642" y="478"/>
                  </a:moveTo>
                  <a:lnTo>
                    <a:pt x="5619" y="462"/>
                  </a:lnTo>
                  <a:lnTo>
                    <a:pt x="5593" y="446"/>
                  </a:lnTo>
                  <a:lnTo>
                    <a:pt x="5564" y="428"/>
                  </a:lnTo>
                  <a:lnTo>
                    <a:pt x="5533" y="410"/>
                  </a:lnTo>
                  <a:lnTo>
                    <a:pt x="5575" y="338"/>
                  </a:lnTo>
                  <a:lnTo>
                    <a:pt x="5607" y="357"/>
                  </a:lnTo>
                  <a:lnTo>
                    <a:pt x="5637" y="375"/>
                  </a:lnTo>
                  <a:lnTo>
                    <a:pt x="5664" y="393"/>
                  </a:lnTo>
                  <a:lnTo>
                    <a:pt x="5689" y="410"/>
                  </a:lnTo>
                  <a:lnTo>
                    <a:pt x="5642" y="478"/>
                  </a:lnTo>
                  <a:close/>
                  <a:moveTo>
                    <a:pt x="5533" y="410"/>
                  </a:moveTo>
                  <a:lnTo>
                    <a:pt x="5492" y="386"/>
                  </a:lnTo>
                  <a:lnTo>
                    <a:pt x="5445" y="362"/>
                  </a:lnTo>
                  <a:lnTo>
                    <a:pt x="5398" y="338"/>
                  </a:lnTo>
                  <a:lnTo>
                    <a:pt x="5346" y="315"/>
                  </a:lnTo>
                  <a:lnTo>
                    <a:pt x="5294" y="291"/>
                  </a:lnTo>
                  <a:lnTo>
                    <a:pt x="5239" y="269"/>
                  </a:lnTo>
                  <a:lnTo>
                    <a:pt x="5183" y="248"/>
                  </a:lnTo>
                  <a:lnTo>
                    <a:pt x="5127" y="229"/>
                  </a:lnTo>
                  <a:lnTo>
                    <a:pt x="5070" y="211"/>
                  </a:lnTo>
                  <a:lnTo>
                    <a:pt x="5012" y="196"/>
                  </a:lnTo>
                  <a:lnTo>
                    <a:pt x="4983" y="190"/>
                  </a:lnTo>
                  <a:lnTo>
                    <a:pt x="4955" y="184"/>
                  </a:lnTo>
                  <a:lnTo>
                    <a:pt x="4926" y="178"/>
                  </a:lnTo>
                  <a:lnTo>
                    <a:pt x="4898" y="173"/>
                  </a:lnTo>
                  <a:lnTo>
                    <a:pt x="4869" y="169"/>
                  </a:lnTo>
                  <a:lnTo>
                    <a:pt x="4842" y="167"/>
                  </a:lnTo>
                  <a:lnTo>
                    <a:pt x="4814" y="165"/>
                  </a:lnTo>
                  <a:lnTo>
                    <a:pt x="4787" y="163"/>
                  </a:lnTo>
                  <a:lnTo>
                    <a:pt x="4760" y="163"/>
                  </a:lnTo>
                  <a:lnTo>
                    <a:pt x="4733" y="165"/>
                  </a:lnTo>
                  <a:lnTo>
                    <a:pt x="4707" y="167"/>
                  </a:lnTo>
                  <a:lnTo>
                    <a:pt x="4681" y="169"/>
                  </a:lnTo>
                  <a:lnTo>
                    <a:pt x="4670" y="87"/>
                  </a:lnTo>
                  <a:lnTo>
                    <a:pt x="4698" y="85"/>
                  </a:lnTo>
                  <a:lnTo>
                    <a:pt x="4726" y="82"/>
                  </a:lnTo>
                  <a:lnTo>
                    <a:pt x="4755" y="81"/>
                  </a:lnTo>
                  <a:lnTo>
                    <a:pt x="4783" y="81"/>
                  </a:lnTo>
                  <a:lnTo>
                    <a:pt x="4813" y="82"/>
                  </a:lnTo>
                  <a:lnTo>
                    <a:pt x="4843" y="85"/>
                  </a:lnTo>
                  <a:lnTo>
                    <a:pt x="4873" y="87"/>
                  </a:lnTo>
                  <a:lnTo>
                    <a:pt x="4902" y="91"/>
                  </a:lnTo>
                  <a:lnTo>
                    <a:pt x="4932" y="96"/>
                  </a:lnTo>
                  <a:lnTo>
                    <a:pt x="4963" y="102"/>
                  </a:lnTo>
                  <a:lnTo>
                    <a:pt x="4994" y="107"/>
                  </a:lnTo>
                  <a:lnTo>
                    <a:pt x="5024" y="115"/>
                  </a:lnTo>
                  <a:lnTo>
                    <a:pt x="5086" y="130"/>
                  </a:lnTo>
                  <a:lnTo>
                    <a:pt x="5146" y="149"/>
                  </a:lnTo>
                  <a:lnTo>
                    <a:pt x="5206" y="169"/>
                  </a:lnTo>
                  <a:lnTo>
                    <a:pt x="5265" y="191"/>
                  </a:lnTo>
                  <a:lnTo>
                    <a:pt x="5323" y="213"/>
                  </a:lnTo>
                  <a:lnTo>
                    <a:pt x="5378" y="238"/>
                  </a:lnTo>
                  <a:lnTo>
                    <a:pt x="5431" y="263"/>
                  </a:lnTo>
                  <a:lnTo>
                    <a:pt x="5482" y="288"/>
                  </a:lnTo>
                  <a:lnTo>
                    <a:pt x="5530" y="313"/>
                  </a:lnTo>
                  <a:lnTo>
                    <a:pt x="5575" y="338"/>
                  </a:lnTo>
                  <a:lnTo>
                    <a:pt x="5533" y="410"/>
                  </a:lnTo>
                  <a:close/>
                  <a:moveTo>
                    <a:pt x="4681" y="169"/>
                  </a:moveTo>
                  <a:lnTo>
                    <a:pt x="4672" y="171"/>
                  </a:lnTo>
                  <a:lnTo>
                    <a:pt x="4663" y="168"/>
                  </a:lnTo>
                  <a:lnTo>
                    <a:pt x="4676" y="129"/>
                  </a:lnTo>
                  <a:lnTo>
                    <a:pt x="4681" y="169"/>
                  </a:lnTo>
                  <a:close/>
                  <a:moveTo>
                    <a:pt x="4663" y="168"/>
                  </a:moveTo>
                  <a:lnTo>
                    <a:pt x="4644" y="162"/>
                  </a:lnTo>
                  <a:lnTo>
                    <a:pt x="4593" y="147"/>
                  </a:lnTo>
                  <a:lnTo>
                    <a:pt x="4558" y="137"/>
                  </a:lnTo>
                  <a:lnTo>
                    <a:pt x="4518" y="128"/>
                  </a:lnTo>
                  <a:lnTo>
                    <a:pt x="4475" y="117"/>
                  </a:lnTo>
                  <a:lnTo>
                    <a:pt x="4429" y="107"/>
                  </a:lnTo>
                  <a:lnTo>
                    <a:pt x="4381" y="98"/>
                  </a:lnTo>
                  <a:lnTo>
                    <a:pt x="4332" y="91"/>
                  </a:lnTo>
                  <a:lnTo>
                    <a:pt x="4285" y="85"/>
                  </a:lnTo>
                  <a:lnTo>
                    <a:pt x="4239" y="81"/>
                  </a:lnTo>
                  <a:lnTo>
                    <a:pt x="4217" y="80"/>
                  </a:lnTo>
                  <a:lnTo>
                    <a:pt x="4195" y="81"/>
                  </a:lnTo>
                  <a:lnTo>
                    <a:pt x="4175" y="82"/>
                  </a:lnTo>
                  <a:lnTo>
                    <a:pt x="4156" y="84"/>
                  </a:lnTo>
                  <a:lnTo>
                    <a:pt x="4138" y="87"/>
                  </a:lnTo>
                  <a:lnTo>
                    <a:pt x="4122" y="91"/>
                  </a:lnTo>
                  <a:lnTo>
                    <a:pt x="4106" y="96"/>
                  </a:lnTo>
                  <a:lnTo>
                    <a:pt x="4092" y="103"/>
                  </a:lnTo>
                  <a:lnTo>
                    <a:pt x="4053" y="30"/>
                  </a:lnTo>
                  <a:lnTo>
                    <a:pt x="4069" y="22"/>
                  </a:lnTo>
                  <a:lnTo>
                    <a:pt x="4088" y="16"/>
                  </a:lnTo>
                  <a:lnTo>
                    <a:pt x="4107" y="10"/>
                  </a:lnTo>
                  <a:lnTo>
                    <a:pt x="4129" y="6"/>
                  </a:lnTo>
                  <a:lnTo>
                    <a:pt x="4151" y="3"/>
                  </a:lnTo>
                  <a:lnTo>
                    <a:pt x="4174" y="2"/>
                  </a:lnTo>
                  <a:lnTo>
                    <a:pt x="4198" y="0"/>
                  </a:lnTo>
                  <a:lnTo>
                    <a:pt x="4223" y="0"/>
                  </a:lnTo>
                  <a:lnTo>
                    <a:pt x="4249" y="2"/>
                  </a:lnTo>
                  <a:lnTo>
                    <a:pt x="4275" y="3"/>
                  </a:lnTo>
                  <a:lnTo>
                    <a:pt x="4301" y="5"/>
                  </a:lnTo>
                  <a:lnTo>
                    <a:pt x="4328" y="9"/>
                  </a:lnTo>
                  <a:lnTo>
                    <a:pt x="4381" y="16"/>
                  </a:lnTo>
                  <a:lnTo>
                    <a:pt x="4433" y="25"/>
                  </a:lnTo>
                  <a:lnTo>
                    <a:pt x="4483" y="36"/>
                  </a:lnTo>
                  <a:lnTo>
                    <a:pt x="4531" y="47"/>
                  </a:lnTo>
                  <a:lnTo>
                    <a:pt x="4574" y="57"/>
                  </a:lnTo>
                  <a:lnTo>
                    <a:pt x="4612" y="67"/>
                  </a:lnTo>
                  <a:lnTo>
                    <a:pt x="4668" y="82"/>
                  </a:lnTo>
                  <a:lnTo>
                    <a:pt x="4688" y="90"/>
                  </a:lnTo>
                  <a:lnTo>
                    <a:pt x="4663" y="168"/>
                  </a:lnTo>
                  <a:close/>
                  <a:moveTo>
                    <a:pt x="4092" y="103"/>
                  </a:moveTo>
                  <a:lnTo>
                    <a:pt x="4104" y="97"/>
                  </a:lnTo>
                  <a:lnTo>
                    <a:pt x="4092" y="103"/>
                  </a:lnTo>
                  <a:lnTo>
                    <a:pt x="4073" y="66"/>
                  </a:lnTo>
                  <a:lnTo>
                    <a:pt x="4092" y="103"/>
                  </a:lnTo>
                  <a:close/>
                  <a:moveTo>
                    <a:pt x="4092" y="103"/>
                  </a:moveTo>
                  <a:lnTo>
                    <a:pt x="4092" y="103"/>
                  </a:lnTo>
                  <a:lnTo>
                    <a:pt x="4053" y="30"/>
                  </a:lnTo>
                  <a:lnTo>
                    <a:pt x="4054" y="30"/>
                  </a:lnTo>
                  <a:lnTo>
                    <a:pt x="4092" y="103"/>
                  </a:lnTo>
                  <a:close/>
                  <a:moveTo>
                    <a:pt x="4092" y="103"/>
                  </a:moveTo>
                  <a:lnTo>
                    <a:pt x="4074" y="112"/>
                  </a:lnTo>
                  <a:lnTo>
                    <a:pt x="4092" y="103"/>
                  </a:lnTo>
                  <a:lnTo>
                    <a:pt x="4073" y="66"/>
                  </a:lnTo>
                  <a:lnTo>
                    <a:pt x="4092" y="103"/>
                  </a:lnTo>
                  <a:close/>
                  <a:moveTo>
                    <a:pt x="4092" y="103"/>
                  </a:moveTo>
                  <a:lnTo>
                    <a:pt x="4079" y="109"/>
                  </a:lnTo>
                  <a:lnTo>
                    <a:pt x="4063" y="113"/>
                  </a:lnTo>
                  <a:lnTo>
                    <a:pt x="4044" y="118"/>
                  </a:lnTo>
                  <a:lnTo>
                    <a:pt x="4023" y="123"/>
                  </a:lnTo>
                  <a:lnTo>
                    <a:pt x="3970" y="131"/>
                  </a:lnTo>
                  <a:lnTo>
                    <a:pt x="3909" y="138"/>
                  </a:lnTo>
                  <a:lnTo>
                    <a:pt x="3838" y="144"/>
                  </a:lnTo>
                  <a:lnTo>
                    <a:pt x="3760" y="150"/>
                  </a:lnTo>
                  <a:lnTo>
                    <a:pt x="3674" y="155"/>
                  </a:lnTo>
                  <a:lnTo>
                    <a:pt x="3581" y="161"/>
                  </a:lnTo>
                  <a:lnTo>
                    <a:pt x="3577" y="78"/>
                  </a:lnTo>
                  <a:lnTo>
                    <a:pt x="3666" y="73"/>
                  </a:lnTo>
                  <a:lnTo>
                    <a:pt x="3748" y="68"/>
                  </a:lnTo>
                  <a:lnTo>
                    <a:pt x="3823" y="62"/>
                  </a:lnTo>
                  <a:lnTo>
                    <a:pt x="3890" y="57"/>
                  </a:lnTo>
                  <a:lnTo>
                    <a:pt x="3948" y="52"/>
                  </a:lnTo>
                  <a:lnTo>
                    <a:pt x="3994" y="44"/>
                  </a:lnTo>
                  <a:lnTo>
                    <a:pt x="4015" y="42"/>
                  </a:lnTo>
                  <a:lnTo>
                    <a:pt x="4030" y="37"/>
                  </a:lnTo>
                  <a:lnTo>
                    <a:pt x="4043" y="34"/>
                  </a:lnTo>
                  <a:lnTo>
                    <a:pt x="4054" y="30"/>
                  </a:lnTo>
                  <a:lnTo>
                    <a:pt x="4092" y="103"/>
                  </a:lnTo>
                  <a:close/>
                  <a:moveTo>
                    <a:pt x="3581" y="161"/>
                  </a:moveTo>
                  <a:lnTo>
                    <a:pt x="3486" y="166"/>
                  </a:lnTo>
                  <a:lnTo>
                    <a:pt x="3386" y="173"/>
                  </a:lnTo>
                  <a:lnTo>
                    <a:pt x="3284" y="179"/>
                  </a:lnTo>
                  <a:lnTo>
                    <a:pt x="3179" y="187"/>
                  </a:lnTo>
                  <a:lnTo>
                    <a:pt x="3074" y="197"/>
                  </a:lnTo>
                  <a:lnTo>
                    <a:pt x="2970" y="206"/>
                  </a:lnTo>
                  <a:lnTo>
                    <a:pt x="2866" y="219"/>
                  </a:lnTo>
                  <a:lnTo>
                    <a:pt x="2765" y="232"/>
                  </a:lnTo>
                  <a:lnTo>
                    <a:pt x="2716" y="241"/>
                  </a:lnTo>
                  <a:lnTo>
                    <a:pt x="2667" y="249"/>
                  </a:lnTo>
                  <a:lnTo>
                    <a:pt x="2621" y="257"/>
                  </a:lnTo>
                  <a:lnTo>
                    <a:pt x="2574" y="267"/>
                  </a:lnTo>
                  <a:lnTo>
                    <a:pt x="2530" y="276"/>
                  </a:lnTo>
                  <a:lnTo>
                    <a:pt x="2487" y="287"/>
                  </a:lnTo>
                  <a:lnTo>
                    <a:pt x="2446" y="299"/>
                  </a:lnTo>
                  <a:lnTo>
                    <a:pt x="2407" y="311"/>
                  </a:lnTo>
                  <a:lnTo>
                    <a:pt x="2370" y="323"/>
                  </a:lnTo>
                  <a:lnTo>
                    <a:pt x="2335" y="337"/>
                  </a:lnTo>
                  <a:lnTo>
                    <a:pt x="2302" y="351"/>
                  </a:lnTo>
                  <a:lnTo>
                    <a:pt x="2271" y="366"/>
                  </a:lnTo>
                  <a:lnTo>
                    <a:pt x="2243" y="382"/>
                  </a:lnTo>
                  <a:lnTo>
                    <a:pt x="2217" y="399"/>
                  </a:lnTo>
                  <a:lnTo>
                    <a:pt x="2196" y="416"/>
                  </a:lnTo>
                  <a:lnTo>
                    <a:pt x="2176" y="435"/>
                  </a:lnTo>
                  <a:lnTo>
                    <a:pt x="2116" y="378"/>
                  </a:lnTo>
                  <a:lnTo>
                    <a:pt x="2138" y="357"/>
                  </a:lnTo>
                  <a:lnTo>
                    <a:pt x="2163" y="337"/>
                  </a:lnTo>
                  <a:lnTo>
                    <a:pt x="2190" y="319"/>
                  </a:lnTo>
                  <a:lnTo>
                    <a:pt x="2220" y="301"/>
                  </a:lnTo>
                  <a:lnTo>
                    <a:pt x="2252" y="285"/>
                  </a:lnTo>
                  <a:lnTo>
                    <a:pt x="2288" y="269"/>
                  </a:lnTo>
                  <a:lnTo>
                    <a:pt x="2324" y="254"/>
                  </a:lnTo>
                  <a:lnTo>
                    <a:pt x="2364" y="240"/>
                  </a:lnTo>
                  <a:lnTo>
                    <a:pt x="2405" y="226"/>
                  </a:lnTo>
                  <a:lnTo>
                    <a:pt x="2448" y="215"/>
                  </a:lnTo>
                  <a:lnTo>
                    <a:pt x="2492" y="203"/>
                  </a:lnTo>
                  <a:lnTo>
                    <a:pt x="2539" y="192"/>
                  </a:lnTo>
                  <a:lnTo>
                    <a:pt x="2586" y="181"/>
                  </a:lnTo>
                  <a:lnTo>
                    <a:pt x="2635" y="172"/>
                  </a:lnTo>
                  <a:lnTo>
                    <a:pt x="2685" y="162"/>
                  </a:lnTo>
                  <a:lnTo>
                    <a:pt x="2736" y="154"/>
                  </a:lnTo>
                  <a:lnTo>
                    <a:pt x="2841" y="140"/>
                  </a:lnTo>
                  <a:lnTo>
                    <a:pt x="2947" y="127"/>
                  </a:lnTo>
                  <a:lnTo>
                    <a:pt x="3055" y="116"/>
                  </a:lnTo>
                  <a:lnTo>
                    <a:pt x="3164" y="106"/>
                  </a:lnTo>
                  <a:lnTo>
                    <a:pt x="3271" y="98"/>
                  </a:lnTo>
                  <a:lnTo>
                    <a:pt x="3377" y="91"/>
                  </a:lnTo>
                  <a:lnTo>
                    <a:pt x="3479" y="84"/>
                  </a:lnTo>
                  <a:lnTo>
                    <a:pt x="3577" y="78"/>
                  </a:lnTo>
                  <a:lnTo>
                    <a:pt x="3581" y="161"/>
                  </a:lnTo>
                  <a:close/>
                  <a:moveTo>
                    <a:pt x="2176" y="435"/>
                  </a:moveTo>
                  <a:lnTo>
                    <a:pt x="2172" y="438"/>
                  </a:lnTo>
                  <a:lnTo>
                    <a:pt x="2167" y="442"/>
                  </a:lnTo>
                  <a:lnTo>
                    <a:pt x="2146" y="406"/>
                  </a:lnTo>
                  <a:lnTo>
                    <a:pt x="2176" y="435"/>
                  </a:lnTo>
                  <a:close/>
                  <a:moveTo>
                    <a:pt x="2167" y="442"/>
                  </a:moveTo>
                  <a:lnTo>
                    <a:pt x="2154" y="449"/>
                  </a:lnTo>
                  <a:lnTo>
                    <a:pt x="2119" y="470"/>
                  </a:lnTo>
                  <a:lnTo>
                    <a:pt x="2066" y="501"/>
                  </a:lnTo>
                  <a:lnTo>
                    <a:pt x="2001" y="538"/>
                  </a:lnTo>
                  <a:lnTo>
                    <a:pt x="1928" y="579"/>
                  </a:lnTo>
                  <a:lnTo>
                    <a:pt x="1853" y="619"/>
                  </a:lnTo>
                  <a:lnTo>
                    <a:pt x="1817" y="638"/>
                  </a:lnTo>
                  <a:lnTo>
                    <a:pt x="1782" y="656"/>
                  </a:lnTo>
                  <a:lnTo>
                    <a:pt x="1748" y="673"/>
                  </a:lnTo>
                  <a:lnTo>
                    <a:pt x="1717" y="687"/>
                  </a:lnTo>
                  <a:lnTo>
                    <a:pt x="1684" y="611"/>
                  </a:lnTo>
                  <a:lnTo>
                    <a:pt x="1714" y="598"/>
                  </a:lnTo>
                  <a:lnTo>
                    <a:pt x="1747" y="582"/>
                  </a:lnTo>
                  <a:lnTo>
                    <a:pt x="1782" y="565"/>
                  </a:lnTo>
                  <a:lnTo>
                    <a:pt x="1817" y="545"/>
                  </a:lnTo>
                  <a:lnTo>
                    <a:pt x="1890" y="506"/>
                  </a:lnTo>
                  <a:lnTo>
                    <a:pt x="1961" y="467"/>
                  </a:lnTo>
                  <a:lnTo>
                    <a:pt x="2026" y="430"/>
                  </a:lnTo>
                  <a:lnTo>
                    <a:pt x="2077" y="399"/>
                  </a:lnTo>
                  <a:lnTo>
                    <a:pt x="2111" y="379"/>
                  </a:lnTo>
                  <a:lnTo>
                    <a:pt x="2124" y="371"/>
                  </a:lnTo>
                  <a:lnTo>
                    <a:pt x="2167" y="442"/>
                  </a:lnTo>
                  <a:close/>
                  <a:moveTo>
                    <a:pt x="1683" y="612"/>
                  </a:moveTo>
                  <a:lnTo>
                    <a:pt x="1682" y="612"/>
                  </a:lnTo>
                  <a:lnTo>
                    <a:pt x="1684" y="611"/>
                  </a:lnTo>
                  <a:lnTo>
                    <a:pt x="1701" y="649"/>
                  </a:lnTo>
                  <a:lnTo>
                    <a:pt x="1683" y="612"/>
                  </a:lnTo>
                  <a:close/>
                  <a:moveTo>
                    <a:pt x="1717" y="686"/>
                  </a:moveTo>
                  <a:lnTo>
                    <a:pt x="1717" y="687"/>
                  </a:lnTo>
                  <a:lnTo>
                    <a:pt x="1683" y="612"/>
                  </a:lnTo>
                  <a:lnTo>
                    <a:pt x="1717" y="686"/>
                  </a:lnTo>
                  <a:close/>
                  <a:moveTo>
                    <a:pt x="1717" y="687"/>
                  </a:moveTo>
                  <a:lnTo>
                    <a:pt x="1754" y="669"/>
                  </a:lnTo>
                  <a:lnTo>
                    <a:pt x="1717" y="687"/>
                  </a:lnTo>
                  <a:lnTo>
                    <a:pt x="1701" y="649"/>
                  </a:lnTo>
                  <a:lnTo>
                    <a:pt x="1717" y="687"/>
                  </a:lnTo>
                  <a:close/>
                  <a:moveTo>
                    <a:pt x="1717" y="687"/>
                  </a:moveTo>
                  <a:lnTo>
                    <a:pt x="1703" y="694"/>
                  </a:lnTo>
                  <a:lnTo>
                    <a:pt x="1688" y="703"/>
                  </a:lnTo>
                  <a:lnTo>
                    <a:pt x="1671" y="712"/>
                  </a:lnTo>
                  <a:lnTo>
                    <a:pt x="1654" y="724"/>
                  </a:lnTo>
                  <a:lnTo>
                    <a:pt x="1607" y="656"/>
                  </a:lnTo>
                  <a:lnTo>
                    <a:pt x="1627" y="643"/>
                  </a:lnTo>
                  <a:lnTo>
                    <a:pt x="1646" y="631"/>
                  </a:lnTo>
                  <a:lnTo>
                    <a:pt x="1665" y="620"/>
                  </a:lnTo>
                  <a:lnTo>
                    <a:pt x="1683" y="612"/>
                  </a:lnTo>
                  <a:lnTo>
                    <a:pt x="1717" y="687"/>
                  </a:lnTo>
                  <a:close/>
                  <a:moveTo>
                    <a:pt x="1654" y="724"/>
                  </a:moveTo>
                  <a:lnTo>
                    <a:pt x="1635" y="737"/>
                  </a:lnTo>
                  <a:lnTo>
                    <a:pt x="1616" y="750"/>
                  </a:lnTo>
                  <a:lnTo>
                    <a:pt x="1597" y="766"/>
                  </a:lnTo>
                  <a:lnTo>
                    <a:pt x="1578" y="781"/>
                  </a:lnTo>
                  <a:lnTo>
                    <a:pt x="1527" y="717"/>
                  </a:lnTo>
                  <a:lnTo>
                    <a:pt x="1547" y="700"/>
                  </a:lnTo>
                  <a:lnTo>
                    <a:pt x="1567" y="685"/>
                  </a:lnTo>
                  <a:lnTo>
                    <a:pt x="1588" y="669"/>
                  </a:lnTo>
                  <a:lnTo>
                    <a:pt x="1607" y="656"/>
                  </a:lnTo>
                  <a:lnTo>
                    <a:pt x="1654" y="724"/>
                  </a:lnTo>
                  <a:close/>
                  <a:moveTo>
                    <a:pt x="1578" y="781"/>
                  </a:moveTo>
                  <a:lnTo>
                    <a:pt x="1553" y="803"/>
                  </a:lnTo>
                  <a:lnTo>
                    <a:pt x="1528" y="825"/>
                  </a:lnTo>
                  <a:lnTo>
                    <a:pt x="1502" y="848"/>
                  </a:lnTo>
                  <a:lnTo>
                    <a:pt x="1476" y="873"/>
                  </a:lnTo>
                  <a:lnTo>
                    <a:pt x="1426" y="922"/>
                  </a:lnTo>
                  <a:lnTo>
                    <a:pt x="1378" y="972"/>
                  </a:lnTo>
                  <a:lnTo>
                    <a:pt x="1334" y="1020"/>
                  </a:lnTo>
                  <a:lnTo>
                    <a:pt x="1294" y="1067"/>
                  </a:lnTo>
                  <a:lnTo>
                    <a:pt x="1260" y="1108"/>
                  </a:lnTo>
                  <a:lnTo>
                    <a:pt x="1234" y="1145"/>
                  </a:lnTo>
                  <a:lnTo>
                    <a:pt x="1166" y="1099"/>
                  </a:lnTo>
                  <a:lnTo>
                    <a:pt x="1194" y="1061"/>
                  </a:lnTo>
                  <a:lnTo>
                    <a:pt x="1228" y="1017"/>
                  </a:lnTo>
                  <a:lnTo>
                    <a:pt x="1270" y="968"/>
                  </a:lnTo>
                  <a:lnTo>
                    <a:pt x="1316" y="917"/>
                  </a:lnTo>
                  <a:lnTo>
                    <a:pt x="1366" y="864"/>
                  </a:lnTo>
                  <a:lnTo>
                    <a:pt x="1420" y="813"/>
                  </a:lnTo>
                  <a:lnTo>
                    <a:pt x="1446" y="788"/>
                  </a:lnTo>
                  <a:lnTo>
                    <a:pt x="1473" y="763"/>
                  </a:lnTo>
                  <a:lnTo>
                    <a:pt x="1500" y="739"/>
                  </a:lnTo>
                  <a:lnTo>
                    <a:pt x="1527" y="717"/>
                  </a:lnTo>
                  <a:lnTo>
                    <a:pt x="1578" y="781"/>
                  </a:lnTo>
                  <a:close/>
                  <a:moveTo>
                    <a:pt x="1165" y="1099"/>
                  </a:moveTo>
                  <a:lnTo>
                    <a:pt x="1169" y="1095"/>
                  </a:lnTo>
                  <a:lnTo>
                    <a:pt x="1166" y="1099"/>
                  </a:lnTo>
                  <a:lnTo>
                    <a:pt x="1200" y="1122"/>
                  </a:lnTo>
                  <a:lnTo>
                    <a:pt x="1165" y="1099"/>
                  </a:lnTo>
                  <a:close/>
                  <a:moveTo>
                    <a:pt x="1234" y="1145"/>
                  </a:moveTo>
                  <a:lnTo>
                    <a:pt x="1234" y="1145"/>
                  </a:lnTo>
                  <a:lnTo>
                    <a:pt x="1165" y="1099"/>
                  </a:lnTo>
                  <a:lnTo>
                    <a:pt x="1234" y="1145"/>
                  </a:lnTo>
                  <a:close/>
                  <a:moveTo>
                    <a:pt x="1165" y="1099"/>
                  </a:moveTo>
                  <a:lnTo>
                    <a:pt x="1181" y="1078"/>
                  </a:lnTo>
                  <a:lnTo>
                    <a:pt x="1165" y="1099"/>
                  </a:lnTo>
                  <a:lnTo>
                    <a:pt x="1200" y="1123"/>
                  </a:lnTo>
                  <a:lnTo>
                    <a:pt x="1165" y="1099"/>
                  </a:lnTo>
                  <a:close/>
                  <a:moveTo>
                    <a:pt x="1234" y="1145"/>
                  </a:moveTo>
                  <a:lnTo>
                    <a:pt x="1225" y="1158"/>
                  </a:lnTo>
                  <a:lnTo>
                    <a:pt x="1212" y="1175"/>
                  </a:lnTo>
                  <a:lnTo>
                    <a:pt x="1196" y="1195"/>
                  </a:lnTo>
                  <a:lnTo>
                    <a:pt x="1177" y="1217"/>
                  </a:lnTo>
                  <a:lnTo>
                    <a:pt x="1157" y="1242"/>
                  </a:lnTo>
                  <a:lnTo>
                    <a:pt x="1134" y="1268"/>
                  </a:lnTo>
                  <a:lnTo>
                    <a:pt x="1109" y="1298"/>
                  </a:lnTo>
                  <a:lnTo>
                    <a:pt x="1082" y="1327"/>
                  </a:lnTo>
                  <a:lnTo>
                    <a:pt x="1020" y="1274"/>
                  </a:lnTo>
                  <a:lnTo>
                    <a:pt x="1070" y="1217"/>
                  </a:lnTo>
                  <a:lnTo>
                    <a:pt x="1113" y="1167"/>
                  </a:lnTo>
                  <a:lnTo>
                    <a:pt x="1145" y="1128"/>
                  </a:lnTo>
                  <a:lnTo>
                    <a:pt x="1165" y="1099"/>
                  </a:lnTo>
                  <a:lnTo>
                    <a:pt x="1234" y="1145"/>
                  </a:lnTo>
                  <a:close/>
                  <a:moveTo>
                    <a:pt x="1082" y="1327"/>
                  </a:moveTo>
                  <a:lnTo>
                    <a:pt x="1040" y="1376"/>
                  </a:lnTo>
                  <a:lnTo>
                    <a:pt x="995" y="1429"/>
                  </a:lnTo>
                  <a:lnTo>
                    <a:pt x="949" y="1483"/>
                  </a:lnTo>
                  <a:lnTo>
                    <a:pt x="900" y="1541"/>
                  </a:lnTo>
                  <a:lnTo>
                    <a:pt x="851" y="1600"/>
                  </a:lnTo>
                  <a:lnTo>
                    <a:pt x="802" y="1661"/>
                  </a:lnTo>
                  <a:lnTo>
                    <a:pt x="753" y="1723"/>
                  </a:lnTo>
                  <a:lnTo>
                    <a:pt x="707" y="1785"/>
                  </a:lnTo>
                  <a:lnTo>
                    <a:pt x="662" y="1846"/>
                  </a:lnTo>
                  <a:lnTo>
                    <a:pt x="620" y="1907"/>
                  </a:lnTo>
                  <a:lnTo>
                    <a:pt x="601" y="1937"/>
                  </a:lnTo>
                  <a:lnTo>
                    <a:pt x="582" y="1967"/>
                  </a:lnTo>
                  <a:lnTo>
                    <a:pt x="564" y="1995"/>
                  </a:lnTo>
                  <a:lnTo>
                    <a:pt x="549" y="2024"/>
                  </a:lnTo>
                  <a:lnTo>
                    <a:pt x="533" y="2052"/>
                  </a:lnTo>
                  <a:lnTo>
                    <a:pt x="519" y="2080"/>
                  </a:lnTo>
                  <a:lnTo>
                    <a:pt x="507" y="2106"/>
                  </a:lnTo>
                  <a:lnTo>
                    <a:pt x="496" y="2132"/>
                  </a:lnTo>
                  <a:lnTo>
                    <a:pt x="487" y="2157"/>
                  </a:lnTo>
                  <a:lnTo>
                    <a:pt x="480" y="2181"/>
                  </a:lnTo>
                  <a:lnTo>
                    <a:pt x="474" y="2204"/>
                  </a:lnTo>
                  <a:lnTo>
                    <a:pt x="470" y="2226"/>
                  </a:lnTo>
                  <a:lnTo>
                    <a:pt x="388" y="2215"/>
                  </a:lnTo>
                  <a:lnTo>
                    <a:pt x="393" y="2192"/>
                  </a:lnTo>
                  <a:lnTo>
                    <a:pt x="399" y="2165"/>
                  </a:lnTo>
                  <a:lnTo>
                    <a:pt x="407" y="2139"/>
                  </a:lnTo>
                  <a:lnTo>
                    <a:pt x="417" y="2113"/>
                  </a:lnTo>
                  <a:lnTo>
                    <a:pt x="427" y="2084"/>
                  </a:lnTo>
                  <a:lnTo>
                    <a:pt x="440" y="2056"/>
                  </a:lnTo>
                  <a:lnTo>
                    <a:pt x="455" y="2027"/>
                  </a:lnTo>
                  <a:lnTo>
                    <a:pt x="470" y="1998"/>
                  </a:lnTo>
                  <a:lnTo>
                    <a:pt x="487" y="1967"/>
                  </a:lnTo>
                  <a:lnTo>
                    <a:pt x="506" y="1937"/>
                  </a:lnTo>
                  <a:lnTo>
                    <a:pt x="525" y="1905"/>
                  </a:lnTo>
                  <a:lnTo>
                    <a:pt x="545" y="1874"/>
                  </a:lnTo>
                  <a:lnTo>
                    <a:pt x="588" y="1810"/>
                  </a:lnTo>
                  <a:lnTo>
                    <a:pt x="634" y="1745"/>
                  </a:lnTo>
                  <a:lnTo>
                    <a:pt x="682" y="1681"/>
                  </a:lnTo>
                  <a:lnTo>
                    <a:pt x="732" y="1617"/>
                  </a:lnTo>
                  <a:lnTo>
                    <a:pt x="782" y="1555"/>
                  </a:lnTo>
                  <a:lnTo>
                    <a:pt x="833" y="1493"/>
                  </a:lnTo>
                  <a:lnTo>
                    <a:pt x="882" y="1433"/>
                  </a:lnTo>
                  <a:lnTo>
                    <a:pt x="931" y="1377"/>
                  </a:lnTo>
                  <a:lnTo>
                    <a:pt x="977" y="1324"/>
                  </a:lnTo>
                  <a:lnTo>
                    <a:pt x="1020" y="1274"/>
                  </a:lnTo>
                  <a:lnTo>
                    <a:pt x="1082" y="1327"/>
                  </a:lnTo>
                  <a:close/>
                  <a:moveTo>
                    <a:pt x="470" y="2226"/>
                  </a:moveTo>
                  <a:lnTo>
                    <a:pt x="465" y="2257"/>
                  </a:lnTo>
                  <a:lnTo>
                    <a:pt x="461" y="2287"/>
                  </a:lnTo>
                  <a:lnTo>
                    <a:pt x="455" y="2315"/>
                  </a:lnTo>
                  <a:lnTo>
                    <a:pt x="449" y="2344"/>
                  </a:lnTo>
                  <a:lnTo>
                    <a:pt x="442" y="2370"/>
                  </a:lnTo>
                  <a:lnTo>
                    <a:pt x="433" y="2396"/>
                  </a:lnTo>
                  <a:lnTo>
                    <a:pt x="426" y="2423"/>
                  </a:lnTo>
                  <a:lnTo>
                    <a:pt x="418" y="2446"/>
                  </a:lnTo>
                  <a:lnTo>
                    <a:pt x="408" y="2470"/>
                  </a:lnTo>
                  <a:lnTo>
                    <a:pt x="399" y="2493"/>
                  </a:lnTo>
                  <a:lnTo>
                    <a:pt x="389" y="2514"/>
                  </a:lnTo>
                  <a:lnTo>
                    <a:pt x="380" y="2536"/>
                  </a:lnTo>
                  <a:lnTo>
                    <a:pt x="359" y="2575"/>
                  </a:lnTo>
                  <a:lnTo>
                    <a:pt x="338" y="2612"/>
                  </a:lnTo>
                  <a:lnTo>
                    <a:pt x="268" y="2568"/>
                  </a:lnTo>
                  <a:lnTo>
                    <a:pt x="287" y="2534"/>
                  </a:lnTo>
                  <a:lnTo>
                    <a:pt x="306" y="2499"/>
                  </a:lnTo>
                  <a:lnTo>
                    <a:pt x="324" y="2459"/>
                  </a:lnTo>
                  <a:lnTo>
                    <a:pt x="340" y="2418"/>
                  </a:lnTo>
                  <a:lnTo>
                    <a:pt x="347" y="2395"/>
                  </a:lnTo>
                  <a:lnTo>
                    <a:pt x="355" y="2371"/>
                  </a:lnTo>
                  <a:lnTo>
                    <a:pt x="362" y="2348"/>
                  </a:lnTo>
                  <a:lnTo>
                    <a:pt x="369" y="2323"/>
                  </a:lnTo>
                  <a:lnTo>
                    <a:pt x="375" y="2298"/>
                  </a:lnTo>
                  <a:lnTo>
                    <a:pt x="380" y="2271"/>
                  </a:lnTo>
                  <a:lnTo>
                    <a:pt x="384" y="2244"/>
                  </a:lnTo>
                  <a:lnTo>
                    <a:pt x="388" y="2215"/>
                  </a:lnTo>
                  <a:lnTo>
                    <a:pt x="470" y="2226"/>
                  </a:lnTo>
                  <a:close/>
                  <a:moveTo>
                    <a:pt x="338" y="2612"/>
                  </a:moveTo>
                  <a:lnTo>
                    <a:pt x="315" y="2645"/>
                  </a:lnTo>
                  <a:lnTo>
                    <a:pt x="293" y="2676"/>
                  </a:lnTo>
                  <a:lnTo>
                    <a:pt x="271" y="2703"/>
                  </a:lnTo>
                  <a:lnTo>
                    <a:pt x="249" y="2728"/>
                  </a:lnTo>
                  <a:lnTo>
                    <a:pt x="227" y="2751"/>
                  </a:lnTo>
                  <a:lnTo>
                    <a:pt x="207" y="2770"/>
                  </a:lnTo>
                  <a:lnTo>
                    <a:pt x="188" y="2788"/>
                  </a:lnTo>
                  <a:lnTo>
                    <a:pt x="170" y="2803"/>
                  </a:lnTo>
                  <a:lnTo>
                    <a:pt x="118" y="2739"/>
                  </a:lnTo>
                  <a:lnTo>
                    <a:pt x="133" y="2726"/>
                  </a:lnTo>
                  <a:lnTo>
                    <a:pt x="151" y="2711"/>
                  </a:lnTo>
                  <a:lnTo>
                    <a:pt x="169" y="2693"/>
                  </a:lnTo>
                  <a:lnTo>
                    <a:pt x="188" y="2672"/>
                  </a:lnTo>
                  <a:lnTo>
                    <a:pt x="208" y="2650"/>
                  </a:lnTo>
                  <a:lnTo>
                    <a:pt x="227" y="2626"/>
                  </a:lnTo>
                  <a:lnTo>
                    <a:pt x="247" y="2599"/>
                  </a:lnTo>
                  <a:lnTo>
                    <a:pt x="268" y="2568"/>
                  </a:lnTo>
                  <a:lnTo>
                    <a:pt x="338" y="2612"/>
                  </a:lnTo>
                  <a:close/>
                  <a:moveTo>
                    <a:pt x="118" y="2740"/>
                  </a:moveTo>
                  <a:lnTo>
                    <a:pt x="115" y="2741"/>
                  </a:lnTo>
                  <a:lnTo>
                    <a:pt x="118" y="2739"/>
                  </a:lnTo>
                  <a:lnTo>
                    <a:pt x="144" y="2771"/>
                  </a:lnTo>
                  <a:lnTo>
                    <a:pt x="118" y="2740"/>
                  </a:lnTo>
                  <a:close/>
                  <a:moveTo>
                    <a:pt x="171" y="2802"/>
                  </a:moveTo>
                  <a:lnTo>
                    <a:pt x="170" y="2802"/>
                  </a:lnTo>
                  <a:lnTo>
                    <a:pt x="117" y="2740"/>
                  </a:lnTo>
                  <a:lnTo>
                    <a:pt x="118" y="2740"/>
                  </a:lnTo>
                  <a:lnTo>
                    <a:pt x="171" y="2802"/>
                  </a:lnTo>
                  <a:close/>
                  <a:moveTo>
                    <a:pt x="117" y="2740"/>
                  </a:moveTo>
                  <a:lnTo>
                    <a:pt x="113" y="2744"/>
                  </a:lnTo>
                  <a:lnTo>
                    <a:pt x="117" y="2740"/>
                  </a:lnTo>
                  <a:lnTo>
                    <a:pt x="144" y="2771"/>
                  </a:lnTo>
                  <a:lnTo>
                    <a:pt x="117" y="2740"/>
                  </a:lnTo>
                  <a:close/>
                  <a:moveTo>
                    <a:pt x="171" y="2802"/>
                  </a:moveTo>
                  <a:lnTo>
                    <a:pt x="170" y="2803"/>
                  </a:lnTo>
                  <a:lnTo>
                    <a:pt x="168" y="2807"/>
                  </a:lnTo>
                  <a:lnTo>
                    <a:pt x="101" y="2758"/>
                  </a:lnTo>
                  <a:lnTo>
                    <a:pt x="108" y="2749"/>
                  </a:lnTo>
                  <a:lnTo>
                    <a:pt x="117" y="2740"/>
                  </a:lnTo>
                  <a:lnTo>
                    <a:pt x="171" y="2802"/>
                  </a:lnTo>
                  <a:close/>
                  <a:moveTo>
                    <a:pt x="168" y="2807"/>
                  </a:moveTo>
                  <a:lnTo>
                    <a:pt x="163" y="2814"/>
                  </a:lnTo>
                  <a:lnTo>
                    <a:pt x="158" y="2822"/>
                  </a:lnTo>
                  <a:lnTo>
                    <a:pt x="87" y="2781"/>
                  </a:lnTo>
                  <a:lnTo>
                    <a:pt x="94" y="2768"/>
                  </a:lnTo>
                  <a:lnTo>
                    <a:pt x="101" y="2758"/>
                  </a:lnTo>
                  <a:lnTo>
                    <a:pt x="168" y="2807"/>
                  </a:lnTo>
                  <a:close/>
                  <a:moveTo>
                    <a:pt x="158" y="2822"/>
                  </a:moveTo>
                  <a:lnTo>
                    <a:pt x="140" y="2853"/>
                  </a:lnTo>
                  <a:lnTo>
                    <a:pt x="121" y="2894"/>
                  </a:lnTo>
                  <a:lnTo>
                    <a:pt x="101" y="2939"/>
                  </a:lnTo>
                  <a:lnTo>
                    <a:pt x="80" y="2989"/>
                  </a:lnTo>
                  <a:lnTo>
                    <a:pt x="4" y="2958"/>
                  </a:lnTo>
                  <a:lnTo>
                    <a:pt x="26" y="2906"/>
                  </a:lnTo>
                  <a:lnTo>
                    <a:pt x="48" y="2857"/>
                  </a:lnTo>
                  <a:lnTo>
                    <a:pt x="68" y="2814"/>
                  </a:lnTo>
                  <a:lnTo>
                    <a:pt x="87" y="2781"/>
                  </a:lnTo>
                  <a:lnTo>
                    <a:pt x="158" y="2822"/>
                  </a:lnTo>
                  <a:close/>
                  <a:moveTo>
                    <a:pt x="80" y="2989"/>
                  </a:moveTo>
                  <a:lnTo>
                    <a:pt x="76" y="2996"/>
                  </a:lnTo>
                  <a:lnTo>
                    <a:pt x="70" y="3003"/>
                  </a:lnTo>
                  <a:lnTo>
                    <a:pt x="64" y="3008"/>
                  </a:lnTo>
                  <a:lnTo>
                    <a:pt x="57" y="3012"/>
                  </a:lnTo>
                  <a:lnTo>
                    <a:pt x="50" y="3014"/>
                  </a:lnTo>
                  <a:lnTo>
                    <a:pt x="42" y="3015"/>
                  </a:lnTo>
                  <a:lnTo>
                    <a:pt x="33" y="3014"/>
                  </a:lnTo>
                  <a:lnTo>
                    <a:pt x="26" y="3012"/>
                  </a:lnTo>
                  <a:lnTo>
                    <a:pt x="19" y="3008"/>
                  </a:lnTo>
                  <a:lnTo>
                    <a:pt x="12" y="3003"/>
                  </a:lnTo>
                  <a:lnTo>
                    <a:pt x="7" y="2996"/>
                  </a:lnTo>
                  <a:lnTo>
                    <a:pt x="4" y="2989"/>
                  </a:lnTo>
                  <a:lnTo>
                    <a:pt x="1" y="2982"/>
                  </a:lnTo>
                  <a:lnTo>
                    <a:pt x="0" y="2975"/>
                  </a:lnTo>
                  <a:lnTo>
                    <a:pt x="1" y="2966"/>
                  </a:lnTo>
                  <a:lnTo>
                    <a:pt x="4" y="2958"/>
                  </a:lnTo>
                  <a:lnTo>
                    <a:pt x="80" y="2989"/>
                  </a:lnTo>
                  <a:close/>
                </a:path>
              </a:pathLst>
            </a:custGeom>
            <a:solidFill>
              <a:srgbClr val="61A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4" name="Freeform 27"/>
            <p:cNvSpPr>
              <a:spLocks noChangeAspect="1" noEditPoints="1"/>
            </p:cNvSpPr>
            <p:nvPr/>
          </p:nvSpPr>
          <p:spPr bwMode="auto">
            <a:xfrm>
              <a:off x="3285" y="2028"/>
              <a:ext cx="1140" cy="466"/>
            </a:xfrm>
            <a:custGeom>
              <a:avLst/>
              <a:gdLst>
                <a:gd name="T0" fmla="*/ 0 w 7372"/>
                <a:gd name="T1" fmla="*/ 0 h 3009"/>
                <a:gd name="T2" fmla="*/ 0 w 7372"/>
                <a:gd name="T3" fmla="*/ 0 h 3009"/>
                <a:gd name="T4" fmla="*/ 0 w 7372"/>
                <a:gd name="T5" fmla="*/ 0 h 3009"/>
                <a:gd name="T6" fmla="*/ 0 w 7372"/>
                <a:gd name="T7" fmla="*/ 0 h 3009"/>
                <a:gd name="T8" fmla="*/ 0 w 7372"/>
                <a:gd name="T9" fmla="*/ 0 h 3009"/>
                <a:gd name="T10" fmla="*/ 0 w 7372"/>
                <a:gd name="T11" fmla="*/ 0 h 3009"/>
                <a:gd name="T12" fmla="*/ 0 w 7372"/>
                <a:gd name="T13" fmla="*/ 0 h 3009"/>
                <a:gd name="T14" fmla="*/ 0 w 7372"/>
                <a:gd name="T15" fmla="*/ 0 h 3009"/>
                <a:gd name="T16" fmla="*/ 0 w 7372"/>
                <a:gd name="T17" fmla="*/ 0 h 3009"/>
                <a:gd name="T18" fmla="*/ 0 w 7372"/>
                <a:gd name="T19" fmla="*/ 0 h 3009"/>
                <a:gd name="T20" fmla="*/ 0 w 7372"/>
                <a:gd name="T21" fmla="*/ 0 h 3009"/>
                <a:gd name="T22" fmla="*/ 0 w 7372"/>
                <a:gd name="T23" fmla="*/ 0 h 3009"/>
                <a:gd name="T24" fmla="*/ 0 w 7372"/>
                <a:gd name="T25" fmla="*/ 0 h 3009"/>
                <a:gd name="T26" fmla="*/ 0 w 7372"/>
                <a:gd name="T27" fmla="*/ 0 h 3009"/>
                <a:gd name="T28" fmla="*/ 0 w 7372"/>
                <a:gd name="T29" fmla="*/ 0 h 3009"/>
                <a:gd name="T30" fmla="*/ 0 w 7372"/>
                <a:gd name="T31" fmla="*/ 0 h 3009"/>
                <a:gd name="T32" fmla="*/ 0 w 7372"/>
                <a:gd name="T33" fmla="*/ 0 h 3009"/>
                <a:gd name="T34" fmla="*/ 0 w 7372"/>
                <a:gd name="T35" fmla="*/ 0 h 3009"/>
                <a:gd name="T36" fmla="*/ 0 w 7372"/>
                <a:gd name="T37" fmla="*/ 0 h 3009"/>
                <a:gd name="T38" fmla="*/ 0 w 7372"/>
                <a:gd name="T39" fmla="*/ 0 h 3009"/>
                <a:gd name="T40" fmla="*/ 0 w 7372"/>
                <a:gd name="T41" fmla="*/ 0 h 3009"/>
                <a:gd name="T42" fmla="*/ 0 w 7372"/>
                <a:gd name="T43" fmla="*/ 0 h 3009"/>
                <a:gd name="T44" fmla="*/ 0 w 7372"/>
                <a:gd name="T45" fmla="*/ 0 h 3009"/>
                <a:gd name="T46" fmla="*/ 0 w 7372"/>
                <a:gd name="T47" fmla="*/ 0 h 3009"/>
                <a:gd name="T48" fmla="*/ 0 w 7372"/>
                <a:gd name="T49" fmla="*/ 0 h 3009"/>
                <a:gd name="T50" fmla="*/ 0 w 7372"/>
                <a:gd name="T51" fmla="*/ 0 h 3009"/>
                <a:gd name="T52" fmla="*/ 0 w 7372"/>
                <a:gd name="T53" fmla="*/ 0 h 3009"/>
                <a:gd name="T54" fmla="*/ 0 w 7372"/>
                <a:gd name="T55" fmla="*/ 0 h 3009"/>
                <a:gd name="T56" fmla="*/ 0 w 7372"/>
                <a:gd name="T57" fmla="*/ 0 h 3009"/>
                <a:gd name="T58" fmla="*/ 0 w 7372"/>
                <a:gd name="T59" fmla="*/ 0 h 3009"/>
                <a:gd name="T60" fmla="*/ 0 w 7372"/>
                <a:gd name="T61" fmla="*/ 0 h 3009"/>
                <a:gd name="T62" fmla="*/ 0 w 7372"/>
                <a:gd name="T63" fmla="*/ 0 h 3009"/>
                <a:gd name="T64" fmla="*/ 0 w 7372"/>
                <a:gd name="T65" fmla="*/ 0 h 3009"/>
                <a:gd name="T66" fmla="*/ 0 w 7372"/>
                <a:gd name="T67" fmla="*/ 0 h 3009"/>
                <a:gd name="T68" fmla="*/ 0 w 7372"/>
                <a:gd name="T69" fmla="*/ 0 h 3009"/>
                <a:gd name="T70" fmla="*/ 0 w 7372"/>
                <a:gd name="T71" fmla="*/ 0 h 3009"/>
                <a:gd name="T72" fmla="*/ 0 w 7372"/>
                <a:gd name="T73" fmla="*/ 0 h 3009"/>
                <a:gd name="T74" fmla="*/ 0 w 7372"/>
                <a:gd name="T75" fmla="*/ 0 h 3009"/>
                <a:gd name="T76" fmla="*/ 0 w 7372"/>
                <a:gd name="T77" fmla="*/ 0 h 3009"/>
                <a:gd name="T78" fmla="*/ 0 w 7372"/>
                <a:gd name="T79" fmla="*/ 0 h 3009"/>
                <a:gd name="T80" fmla="*/ 0 w 7372"/>
                <a:gd name="T81" fmla="*/ 0 h 3009"/>
                <a:gd name="T82" fmla="*/ 0 w 7372"/>
                <a:gd name="T83" fmla="*/ 0 h 3009"/>
                <a:gd name="T84" fmla="*/ 0 w 7372"/>
                <a:gd name="T85" fmla="*/ 0 h 3009"/>
                <a:gd name="T86" fmla="*/ 0 w 7372"/>
                <a:gd name="T87" fmla="*/ 0 h 3009"/>
                <a:gd name="T88" fmla="*/ 0 w 7372"/>
                <a:gd name="T89" fmla="*/ 0 h 3009"/>
                <a:gd name="T90" fmla="*/ 0 w 7372"/>
                <a:gd name="T91" fmla="*/ 0 h 3009"/>
                <a:gd name="T92" fmla="*/ 0 w 7372"/>
                <a:gd name="T93" fmla="*/ 0 h 3009"/>
                <a:gd name="T94" fmla="*/ 0 w 7372"/>
                <a:gd name="T95" fmla="*/ 0 h 3009"/>
                <a:gd name="T96" fmla="*/ 0 w 7372"/>
                <a:gd name="T97" fmla="*/ 0 h 3009"/>
                <a:gd name="T98" fmla="*/ 0 w 7372"/>
                <a:gd name="T99" fmla="*/ 0 h 3009"/>
                <a:gd name="T100" fmla="*/ 0 w 7372"/>
                <a:gd name="T101" fmla="*/ 0 h 3009"/>
                <a:gd name="T102" fmla="*/ 0 w 7372"/>
                <a:gd name="T103" fmla="*/ 0 h 3009"/>
                <a:gd name="T104" fmla="*/ 0 w 7372"/>
                <a:gd name="T105" fmla="*/ 0 h 3009"/>
                <a:gd name="T106" fmla="*/ 0 w 7372"/>
                <a:gd name="T107" fmla="*/ 0 h 3009"/>
                <a:gd name="T108" fmla="*/ 0 w 7372"/>
                <a:gd name="T109" fmla="*/ 0 h 3009"/>
                <a:gd name="T110" fmla="*/ 0 w 7372"/>
                <a:gd name="T111" fmla="*/ 0 h 3009"/>
                <a:gd name="T112" fmla="*/ 0 w 7372"/>
                <a:gd name="T113" fmla="*/ 0 h 3009"/>
                <a:gd name="T114" fmla="*/ 0 w 7372"/>
                <a:gd name="T115" fmla="*/ 0 h 30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72"/>
                <a:gd name="T175" fmla="*/ 0 h 3009"/>
                <a:gd name="T176" fmla="*/ 7372 w 7372"/>
                <a:gd name="T177" fmla="*/ 3009 h 30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72" h="3009">
                  <a:moveTo>
                    <a:pt x="7346" y="2334"/>
                  </a:moveTo>
                  <a:lnTo>
                    <a:pt x="7353" y="2339"/>
                  </a:lnTo>
                  <a:lnTo>
                    <a:pt x="7359" y="2344"/>
                  </a:lnTo>
                  <a:lnTo>
                    <a:pt x="7365" y="2350"/>
                  </a:lnTo>
                  <a:lnTo>
                    <a:pt x="7368" y="2357"/>
                  </a:lnTo>
                  <a:lnTo>
                    <a:pt x="7371" y="2364"/>
                  </a:lnTo>
                  <a:lnTo>
                    <a:pt x="7372" y="2372"/>
                  </a:lnTo>
                  <a:lnTo>
                    <a:pt x="7371" y="2380"/>
                  </a:lnTo>
                  <a:lnTo>
                    <a:pt x="7368" y="2388"/>
                  </a:lnTo>
                  <a:lnTo>
                    <a:pt x="7365" y="2396"/>
                  </a:lnTo>
                  <a:lnTo>
                    <a:pt x="7360" y="2402"/>
                  </a:lnTo>
                  <a:lnTo>
                    <a:pt x="7353" y="2407"/>
                  </a:lnTo>
                  <a:lnTo>
                    <a:pt x="7347" y="2410"/>
                  </a:lnTo>
                  <a:lnTo>
                    <a:pt x="7339" y="2413"/>
                  </a:lnTo>
                  <a:lnTo>
                    <a:pt x="7331" y="2414"/>
                  </a:lnTo>
                  <a:lnTo>
                    <a:pt x="7323" y="2414"/>
                  </a:lnTo>
                  <a:lnTo>
                    <a:pt x="7315" y="2411"/>
                  </a:lnTo>
                  <a:lnTo>
                    <a:pt x="7346" y="2334"/>
                  </a:lnTo>
                  <a:close/>
                  <a:moveTo>
                    <a:pt x="7315" y="2411"/>
                  </a:moveTo>
                  <a:lnTo>
                    <a:pt x="7315" y="2411"/>
                  </a:lnTo>
                  <a:lnTo>
                    <a:pt x="7346" y="2334"/>
                  </a:lnTo>
                  <a:lnTo>
                    <a:pt x="7315" y="2411"/>
                  </a:lnTo>
                  <a:close/>
                  <a:moveTo>
                    <a:pt x="7315" y="2411"/>
                  </a:moveTo>
                  <a:lnTo>
                    <a:pt x="7305" y="2407"/>
                  </a:lnTo>
                  <a:lnTo>
                    <a:pt x="7315" y="2411"/>
                  </a:lnTo>
                  <a:lnTo>
                    <a:pt x="7330" y="2372"/>
                  </a:lnTo>
                  <a:lnTo>
                    <a:pt x="7315" y="2411"/>
                  </a:lnTo>
                  <a:close/>
                  <a:moveTo>
                    <a:pt x="7315" y="2411"/>
                  </a:moveTo>
                  <a:lnTo>
                    <a:pt x="7306" y="2407"/>
                  </a:lnTo>
                  <a:lnTo>
                    <a:pt x="7298" y="2403"/>
                  </a:lnTo>
                  <a:lnTo>
                    <a:pt x="7290" y="2398"/>
                  </a:lnTo>
                  <a:lnTo>
                    <a:pt x="7281" y="2392"/>
                  </a:lnTo>
                  <a:lnTo>
                    <a:pt x="7266" y="2379"/>
                  </a:lnTo>
                  <a:lnTo>
                    <a:pt x="7251" y="2363"/>
                  </a:lnTo>
                  <a:lnTo>
                    <a:pt x="7236" y="2345"/>
                  </a:lnTo>
                  <a:lnTo>
                    <a:pt x="7221" y="2325"/>
                  </a:lnTo>
                  <a:lnTo>
                    <a:pt x="7207" y="2302"/>
                  </a:lnTo>
                  <a:lnTo>
                    <a:pt x="7192" y="2278"/>
                  </a:lnTo>
                  <a:lnTo>
                    <a:pt x="7177" y="2252"/>
                  </a:lnTo>
                  <a:lnTo>
                    <a:pt x="7162" y="2223"/>
                  </a:lnTo>
                  <a:lnTo>
                    <a:pt x="7147" y="2194"/>
                  </a:lnTo>
                  <a:lnTo>
                    <a:pt x="7133" y="2161"/>
                  </a:lnTo>
                  <a:lnTo>
                    <a:pt x="7102" y="2094"/>
                  </a:lnTo>
                  <a:lnTo>
                    <a:pt x="7068" y="2020"/>
                  </a:lnTo>
                  <a:lnTo>
                    <a:pt x="7145" y="1986"/>
                  </a:lnTo>
                  <a:lnTo>
                    <a:pt x="7174" y="2054"/>
                  </a:lnTo>
                  <a:lnTo>
                    <a:pt x="7202" y="2116"/>
                  </a:lnTo>
                  <a:lnTo>
                    <a:pt x="7229" y="2172"/>
                  </a:lnTo>
                  <a:lnTo>
                    <a:pt x="7254" y="2221"/>
                  </a:lnTo>
                  <a:lnTo>
                    <a:pt x="7266" y="2244"/>
                  </a:lnTo>
                  <a:lnTo>
                    <a:pt x="7278" y="2263"/>
                  </a:lnTo>
                  <a:lnTo>
                    <a:pt x="7290" y="2280"/>
                  </a:lnTo>
                  <a:lnTo>
                    <a:pt x="7301" y="2296"/>
                  </a:lnTo>
                  <a:lnTo>
                    <a:pt x="7312" y="2309"/>
                  </a:lnTo>
                  <a:lnTo>
                    <a:pt x="7323" y="2320"/>
                  </a:lnTo>
                  <a:lnTo>
                    <a:pt x="7335" y="2329"/>
                  </a:lnTo>
                  <a:lnTo>
                    <a:pt x="7346" y="2334"/>
                  </a:lnTo>
                  <a:lnTo>
                    <a:pt x="7315" y="2411"/>
                  </a:lnTo>
                  <a:close/>
                  <a:moveTo>
                    <a:pt x="7068" y="2020"/>
                  </a:moveTo>
                  <a:lnTo>
                    <a:pt x="7039" y="1952"/>
                  </a:lnTo>
                  <a:lnTo>
                    <a:pt x="7007" y="1881"/>
                  </a:lnTo>
                  <a:lnTo>
                    <a:pt x="6972" y="1807"/>
                  </a:lnTo>
                  <a:lnTo>
                    <a:pt x="6935" y="1731"/>
                  </a:lnTo>
                  <a:lnTo>
                    <a:pt x="6896" y="1652"/>
                  </a:lnTo>
                  <a:lnTo>
                    <a:pt x="6853" y="1575"/>
                  </a:lnTo>
                  <a:lnTo>
                    <a:pt x="6830" y="1534"/>
                  </a:lnTo>
                  <a:lnTo>
                    <a:pt x="6807" y="1495"/>
                  </a:lnTo>
                  <a:lnTo>
                    <a:pt x="6782" y="1456"/>
                  </a:lnTo>
                  <a:lnTo>
                    <a:pt x="6757" y="1418"/>
                  </a:lnTo>
                  <a:lnTo>
                    <a:pt x="6730" y="1378"/>
                  </a:lnTo>
                  <a:lnTo>
                    <a:pt x="6703" y="1339"/>
                  </a:lnTo>
                  <a:lnTo>
                    <a:pt x="6674" y="1301"/>
                  </a:lnTo>
                  <a:lnTo>
                    <a:pt x="6645" y="1264"/>
                  </a:lnTo>
                  <a:lnTo>
                    <a:pt x="6614" y="1227"/>
                  </a:lnTo>
                  <a:lnTo>
                    <a:pt x="6582" y="1190"/>
                  </a:lnTo>
                  <a:lnTo>
                    <a:pt x="6550" y="1155"/>
                  </a:lnTo>
                  <a:lnTo>
                    <a:pt x="6515" y="1119"/>
                  </a:lnTo>
                  <a:lnTo>
                    <a:pt x="6479" y="1084"/>
                  </a:lnTo>
                  <a:lnTo>
                    <a:pt x="6442" y="1051"/>
                  </a:lnTo>
                  <a:lnTo>
                    <a:pt x="6404" y="1019"/>
                  </a:lnTo>
                  <a:lnTo>
                    <a:pt x="6365" y="988"/>
                  </a:lnTo>
                  <a:lnTo>
                    <a:pt x="6323" y="958"/>
                  </a:lnTo>
                  <a:lnTo>
                    <a:pt x="6281" y="928"/>
                  </a:lnTo>
                  <a:lnTo>
                    <a:pt x="6238" y="901"/>
                  </a:lnTo>
                  <a:lnTo>
                    <a:pt x="6191" y="875"/>
                  </a:lnTo>
                  <a:lnTo>
                    <a:pt x="6232" y="802"/>
                  </a:lnTo>
                  <a:lnTo>
                    <a:pt x="6279" y="831"/>
                  </a:lnTo>
                  <a:lnTo>
                    <a:pt x="6326" y="859"/>
                  </a:lnTo>
                  <a:lnTo>
                    <a:pt x="6370" y="889"/>
                  </a:lnTo>
                  <a:lnTo>
                    <a:pt x="6413" y="921"/>
                  </a:lnTo>
                  <a:lnTo>
                    <a:pt x="6454" y="953"/>
                  </a:lnTo>
                  <a:lnTo>
                    <a:pt x="6494" y="987"/>
                  </a:lnTo>
                  <a:lnTo>
                    <a:pt x="6533" y="1021"/>
                  </a:lnTo>
                  <a:lnTo>
                    <a:pt x="6570" y="1057"/>
                  </a:lnTo>
                  <a:lnTo>
                    <a:pt x="6605" y="1094"/>
                  </a:lnTo>
                  <a:lnTo>
                    <a:pt x="6640" y="1131"/>
                  </a:lnTo>
                  <a:lnTo>
                    <a:pt x="6673" y="1169"/>
                  </a:lnTo>
                  <a:lnTo>
                    <a:pt x="6705" y="1207"/>
                  </a:lnTo>
                  <a:lnTo>
                    <a:pt x="6736" y="1246"/>
                  </a:lnTo>
                  <a:lnTo>
                    <a:pt x="6766" y="1285"/>
                  </a:lnTo>
                  <a:lnTo>
                    <a:pt x="6795" y="1326"/>
                  </a:lnTo>
                  <a:lnTo>
                    <a:pt x="6822" y="1365"/>
                  </a:lnTo>
                  <a:lnTo>
                    <a:pt x="6848" y="1406"/>
                  </a:lnTo>
                  <a:lnTo>
                    <a:pt x="6873" y="1446"/>
                  </a:lnTo>
                  <a:lnTo>
                    <a:pt x="6898" y="1487"/>
                  </a:lnTo>
                  <a:lnTo>
                    <a:pt x="6921" y="1527"/>
                  </a:lnTo>
                  <a:lnTo>
                    <a:pt x="6943" y="1569"/>
                  </a:lnTo>
                  <a:lnTo>
                    <a:pt x="6966" y="1608"/>
                  </a:lnTo>
                  <a:lnTo>
                    <a:pt x="6986" y="1648"/>
                  </a:lnTo>
                  <a:lnTo>
                    <a:pt x="7007" y="1689"/>
                  </a:lnTo>
                  <a:lnTo>
                    <a:pt x="7045" y="1766"/>
                  </a:lnTo>
                  <a:lnTo>
                    <a:pt x="7080" y="1844"/>
                  </a:lnTo>
                  <a:lnTo>
                    <a:pt x="7114" y="1916"/>
                  </a:lnTo>
                  <a:lnTo>
                    <a:pt x="7145" y="1986"/>
                  </a:lnTo>
                  <a:lnTo>
                    <a:pt x="7068" y="2020"/>
                  </a:lnTo>
                  <a:close/>
                  <a:moveTo>
                    <a:pt x="6191" y="875"/>
                  </a:moveTo>
                  <a:lnTo>
                    <a:pt x="6191" y="875"/>
                  </a:lnTo>
                  <a:lnTo>
                    <a:pt x="6189" y="874"/>
                  </a:lnTo>
                  <a:lnTo>
                    <a:pt x="6211" y="839"/>
                  </a:lnTo>
                  <a:lnTo>
                    <a:pt x="6191" y="875"/>
                  </a:lnTo>
                  <a:close/>
                  <a:moveTo>
                    <a:pt x="6189" y="874"/>
                  </a:moveTo>
                  <a:lnTo>
                    <a:pt x="6172" y="863"/>
                  </a:lnTo>
                  <a:lnTo>
                    <a:pt x="6128" y="833"/>
                  </a:lnTo>
                  <a:lnTo>
                    <a:pt x="6065" y="791"/>
                  </a:lnTo>
                  <a:lnTo>
                    <a:pt x="5989" y="739"/>
                  </a:lnTo>
                  <a:lnTo>
                    <a:pt x="5908" y="683"/>
                  </a:lnTo>
                  <a:lnTo>
                    <a:pt x="5831" y="626"/>
                  </a:lnTo>
                  <a:lnTo>
                    <a:pt x="5795" y="599"/>
                  </a:lnTo>
                  <a:lnTo>
                    <a:pt x="5764" y="574"/>
                  </a:lnTo>
                  <a:lnTo>
                    <a:pt x="5737" y="551"/>
                  </a:lnTo>
                  <a:lnTo>
                    <a:pt x="5714" y="530"/>
                  </a:lnTo>
                  <a:lnTo>
                    <a:pt x="5773" y="471"/>
                  </a:lnTo>
                  <a:lnTo>
                    <a:pt x="5794" y="492"/>
                  </a:lnTo>
                  <a:lnTo>
                    <a:pt x="5820" y="513"/>
                  </a:lnTo>
                  <a:lnTo>
                    <a:pt x="5851" y="538"/>
                  </a:lnTo>
                  <a:lnTo>
                    <a:pt x="5885" y="564"/>
                  </a:lnTo>
                  <a:lnTo>
                    <a:pt x="5960" y="619"/>
                  </a:lnTo>
                  <a:lnTo>
                    <a:pt x="6039" y="674"/>
                  </a:lnTo>
                  <a:lnTo>
                    <a:pt x="6113" y="724"/>
                  </a:lnTo>
                  <a:lnTo>
                    <a:pt x="6175" y="765"/>
                  </a:lnTo>
                  <a:lnTo>
                    <a:pt x="6217" y="794"/>
                  </a:lnTo>
                  <a:lnTo>
                    <a:pt x="6234" y="805"/>
                  </a:lnTo>
                  <a:lnTo>
                    <a:pt x="6189" y="874"/>
                  </a:lnTo>
                  <a:close/>
                  <a:moveTo>
                    <a:pt x="5714" y="530"/>
                  </a:moveTo>
                  <a:lnTo>
                    <a:pt x="5714" y="530"/>
                  </a:lnTo>
                  <a:lnTo>
                    <a:pt x="5772" y="471"/>
                  </a:lnTo>
                  <a:lnTo>
                    <a:pt x="5773" y="471"/>
                  </a:lnTo>
                  <a:lnTo>
                    <a:pt x="5714" y="530"/>
                  </a:lnTo>
                  <a:close/>
                  <a:moveTo>
                    <a:pt x="5772" y="471"/>
                  </a:moveTo>
                  <a:lnTo>
                    <a:pt x="5882" y="581"/>
                  </a:lnTo>
                  <a:lnTo>
                    <a:pt x="5772" y="471"/>
                  </a:lnTo>
                  <a:lnTo>
                    <a:pt x="5744" y="501"/>
                  </a:lnTo>
                  <a:lnTo>
                    <a:pt x="5772" y="471"/>
                  </a:lnTo>
                  <a:close/>
                  <a:moveTo>
                    <a:pt x="5715" y="530"/>
                  </a:moveTo>
                  <a:lnTo>
                    <a:pt x="5704" y="520"/>
                  </a:lnTo>
                  <a:lnTo>
                    <a:pt x="5690" y="508"/>
                  </a:lnTo>
                  <a:lnTo>
                    <a:pt x="5672" y="496"/>
                  </a:lnTo>
                  <a:lnTo>
                    <a:pt x="5653" y="482"/>
                  </a:lnTo>
                  <a:lnTo>
                    <a:pt x="5700" y="414"/>
                  </a:lnTo>
                  <a:lnTo>
                    <a:pt x="5722" y="431"/>
                  </a:lnTo>
                  <a:lnTo>
                    <a:pt x="5743" y="445"/>
                  </a:lnTo>
                  <a:lnTo>
                    <a:pt x="5759" y="459"/>
                  </a:lnTo>
                  <a:lnTo>
                    <a:pt x="5772" y="471"/>
                  </a:lnTo>
                  <a:lnTo>
                    <a:pt x="5715" y="530"/>
                  </a:lnTo>
                  <a:close/>
                  <a:moveTo>
                    <a:pt x="5653" y="482"/>
                  </a:moveTo>
                  <a:lnTo>
                    <a:pt x="5629" y="467"/>
                  </a:lnTo>
                  <a:lnTo>
                    <a:pt x="5603" y="450"/>
                  </a:lnTo>
                  <a:lnTo>
                    <a:pt x="5575" y="432"/>
                  </a:lnTo>
                  <a:lnTo>
                    <a:pt x="5544" y="413"/>
                  </a:lnTo>
                  <a:lnTo>
                    <a:pt x="5584" y="342"/>
                  </a:lnTo>
                  <a:lnTo>
                    <a:pt x="5616" y="361"/>
                  </a:lnTo>
                  <a:lnTo>
                    <a:pt x="5647" y="380"/>
                  </a:lnTo>
                  <a:lnTo>
                    <a:pt x="5675" y="398"/>
                  </a:lnTo>
                  <a:lnTo>
                    <a:pt x="5700" y="414"/>
                  </a:lnTo>
                  <a:lnTo>
                    <a:pt x="5653" y="482"/>
                  </a:lnTo>
                  <a:close/>
                  <a:moveTo>
                    <a:pt x="5544" y="413"/>
                  </a:moveTo>
                  <a:lnTo>
                    <a:pt x="5501" y="389"/>
                  </a:lnTo>
                  <a:lnTo>
                    <a:pt x="5455" y="365"/>
                  </a:lnTo>
                  <a:lnTo>
                    <a:pt x="5406" y="342"/>
                  </a:lnTo>
                  <a:lnTo>
                    <a:pt x="5356" y="317"/>
                  </a:lnTo>
                  <a:lnTo>
                    <a:pt x="5302" y="294"/>
                  </a:lnTo>
                  <a:lnTo>
                    <a:pt x="5247" y="271"/>
                  </a:lnTo>
                  <a:lnTo>
                    <a:pt x="5191" y="250"/>
                  </a:lnTo>
                  <a:lnTo>
                    <a:pt x="5136" y="231"/>
                  </a:lnTo>
                  <a:lnTo>
                    <a:pt x="5077" y="213"/>
                  </a:lnTo>
                  <a:lnTo>
                    <a:pt x="5020" y="198"/>
                  </a:lnTo>
                  <a:lnTo>
                    <a:pt x="4992" y="190"/>
                  </a:lnTo>
                  <a:lnTo>
                    <a:pt x="4962" y="184"/>
                  </a:lnTo>
                  <a:lnTo>
                    <a:pt x="4933" y="180"/>
                  </a:lnTo>
                  <a:lnTo>
                    <a:pt x="4906" y="175"/>
                  </a:lnTo>
                  <a:lnTo>
                    <a:pt x="4877" y="171"/>
                  </a:lnTo>
                  <a:lnTo>
                    <a:pt x="4849" y="168"/>
                  </a:lnTo>
                  <a:lnTo>
                    <a:pt x="4821" y="167"/>
                  </a:lnTo>
                  <a:lnTo>
                    <a:pt x="4794" y="165"/>
                  </a:lnTo>
                  <a:lnTo>
                    <a:pt x="4767" y="165"/>
                  </a:lnTo>
                  <a:lnTo>
                    <a:pt x="4740" y="167"/>
                  </a:lnTo>
                  <a:lnTo>
                    <a:pt x="4714" y="168"/>
                  </a:lnTo>
                  <a:lnTo>
                    <a:pt x="4689" y="171"/>
                  </a:lnTo>
                  <a:lnTo>
                    <a:pt x="4677" y="90"/>
                  </a:lnTo>
                  <a:lnTo>
                    <a:pt x="4705" y="87"/>
                  </a:lnTo>
                  <a:lnTo>
                    <a:pt x="4732" y="84"/>
                  </a:lnTo>
                  <a:lnTo>
                    <a:pt x="4761" y="83"/>
                  </a:lnTo>
                  <a:lnTo>
                    <a:pt x="4790" y="83"/>
                  </a:lnTo>
                  <a:lnTo>
                    <a:pt x="4819" y="84"/>
                  </a:lnTo>
                  <a:lnTo>
                    <a:pt x="4849" y="86"/>
                  </a:lnTo>
                  <a:lnTo>
                    <a:pt x="4880" y="89"/>
                  </a:lnTo>
                  <a:lnTo>
                    <a:pt x="4909" y="93"/>
                  </a:lnTo>
                  <a:lnTo>
                    <a:pt x="4940" y="98"/>
                  </a:lnTo>
                  <a:lnTo>
                    <a:pt x="4970" y="102"/>
                  </a:lnTo>
                  <a:lnTo>
                    <a:pt x="5001" y="109"/>
                  </a:lnTo>
                  <a:lnTo>
                    <a:pt x="5032" y="115"/>
                  </a:lnTo>
                  <a:lnTo>
                    <a:pt x="5062" y="124"/>
                  </a:lnTo>
                  <a:lnTo>
                    <a:pt x="5093" y="132"/>
                  </a:lnTo>
                  <a:lnTo>
                    <a:pt x="5124" y="140"/>
                  </a:lnTo>
                  <a:lnTo>
                    <a:pt x="5153" y="150"/>
                  </a:lnTo>
                  <a:lnTo>
                    <a:pt x="5214" y="170"/>
                  </a:lnTo>
                  <a:lnTo>
                    <a:pt x="5274" y="193"/>
                  </a:lnTo>
                  <a:lnTo>
                    <a:pt x="5331" y="217"/>
                  </a:lnTo>
                  <a:lnTo>
                    <a:pt x="5387" y="240"/>
                  </a:lnTo>
                  <a:lnTo>
                    <a:pt x="5440" y="265"/>
                  </a:lnTo>
                  <a:lnTo>
                    <a:pt x="5491" y="292"/>
                  </a:lnTo>
                  <a:lnTo>
                    <a:pt x="5540" y="317"/>
                  </a:lnTo>
                  <a:lnTo>
                    <a:pt x="5584" y="342"/>
                  </a:lnTo>
                  <a:lnTo>
                    <a:pt x="5544" y="413"/>
                  </a:lnTo>
                  <a:close/>
                  <a:moveTo>
                    <a:pt x="4689" y="171"/>
                  </a:moveTo>
                  <a:lnTo>
                    <a:pt x="4680" y="173"/>
                  </a:lnTo>
                  <a:lnTo>
                    <a:pt x="4670" y="170"/>
                  </a:lnTo>
                  <a:lnTo>
                    <a:pt x="4683" y="131"/>
                  </a:lnTo>
                  <a:lnTo>
                    <a:pt x="4689" y="171"/>
                  </a:lnTo>
                  <a:close/>
                  <a:moveTo>
                    <a:pt x="4670" y="170"/>
                  </a:moveTo>
                  <a:lnTo>
                    <a:pt x="4651" y="164"/>
                  </a:lnTo>
                  <a:lnTo>
                    <a:pt x="4599" y="149"/>
                  </a:lnTo>
                  <a:lnTo>
                    <a:pt x="4564" y="138"/>
                  </a:lnTo>
                  <a:lnTo>
                    <a:pt x="4524" y="129"/>
                  </a:lnTo>
                  <a:lnTo>
                    <a:pt x="4481" y="118"/>
                  </a:lnTo>
                  <a:lnTo>
                    <a:pt x="4435" y="107"/>
                  </a:lnTo>
                  <a:lnTo>
                    <a:pt x="4387" y="98"/>
                  </a:lnTo>
                  <a:lnTo>
                    <a:pt x="4338" y="89"/>
                  </a:lnTo>
                  <a:lnTo>
                    <a:pt x="4290" y="83"/>
                  </a:lnTo>
                  <a:lnTo>
                    <a:pt x="4244" y="80"/>
                  </a:lnTo>
                  <a:lnTo>
                    <a:pt x="4221" y="80"/>
                  </a:lnTo>
                  <a:lnTo>
                    <a:pt x="4201" y="80"/>
                  </a:lnTo>
                  <a:lnTo>
                    <a:pt x="4180" y="81"/>
                  </a:lnTo>
                  <a:lnTo>
                    <a:pt x="4161" y="82"/>
                  </a:lnTo>
                  <a:lnTo>
                    <a:pt x="4143" y="86"/>
                  </a:lnTo>
                  <a:lnTo>
                    <a:pt x="4126" y="89"/>
                  </a:lnTo>
                  <a:lnTo>
                    <a:pt x="4111" y="95"/>
                  </a:lnTo>
                  <a:lnTo>
                    <a:pt x="4098" y="101"/>
                  </a:lnTo>
                  <a:lnTo>
                    <a:pt x="4057" y="30"/>
                  </a:lnTo>
                  <a:lnTo>
                    <a:pt x="4074" y="21"/>
                  </a:lnTo>
                  <a:lnTo>
                    <a:pt x="4092" y="14"/>
                  </a:lnTo>
                  <a:lnTo>
                    <a:pt x="4112" y="9"/>
                  </a:lnTo>
                  <a:lnTo>
                    <a:pt x="4133" y="5"/>
                  </a:lnTo>
                  <a:lnTo>
                    <a:pt x="4155" y="2"/>
                  </a:lnTo>
                  <a:lnTo>
                    <a:pt x="4179" y="0"/>
                  </a:lnTo>
                  <a:lnTo>
                    <a:pt x="4202" y="0"/>
                  </a:lnTo>
                  <a:lnTo>
                    <a:pt x="4227" y="0"/>
                  </a:lnTo>
                  <a:lnTo>
                    <a:pt x="4254" y="0"/>
                  </a:lnTo>
                  <a:lnTo>
                    <a:pt x="4280" y="2"/>
                  </a:lnTo>
                  <a:lnTo>
                    <a:pt x="4306" y="5"/>
                  </a:lnTo>
                  <a:lnTo>
                    <a:pt x="4333" y="8"/>
                  </a:lnTo>
                  <a:lnTo>
                    <a:pt x="4387" y="15"/>
                  </a:lnTo>
                  <a:lnTo>
                    <a:pt x="4439" y="25"/>
                  </a:lnTo>
                  <a:lnTo>
                    <a:pt x="4489" y="36"/>
                  </a:lnTo>
                  <a:lnTo>
                    <a:pt x="4537" y="46"/>
                  </a:lnTo>
                  <a:lnTo>
                    <a:pt x="4581" y="58"/>
                  </a:lnTo>
                  <a:lnTo>
                    <a:pt x="4619" y="68"/>
                  </a:lnTo>
                  <a:lnTo>
                    <a:pt x="4675" y="84"/>
                  </a:lnTo>
                  <a:lnTo>
                    <a:pt x="4695" y="92"/>
                  </a:lnTo>
                  <a:lnTo>
                    <a:pt x="4670" y="170"/>
                  </a:lnTo>
                  <a:close/>
                  <a:moveTo>
                    <a:pt x="4057" y="30"/>
                  </a:moveTo>
                  <a:lnTo>
                    <a:pt x="4049" y="34"/>
                  </a:lnTo>
                  <a:lnTo>
                    <a:pt x="4057" y="30"/>
                  </a:lnTo>
                  <a:lnTo>
                    <a:pt x="4077" y="65"/>
                  </a:lnTo>
                  <a:lnTo>
                    <a:pt x="4057" y="30"/>
                  </a:lnTo>
                  <a:close/>
                  <a:moveTo>
                    <a:pt x="4098" y="101"/>
                  </a:moveTo>
                  <a:lnTo>
                    <a:pt x="4098" y="101"/>
                  </a:lnTo>
                  <a:lnTo>
                    <a:pt x="4056" y="30"/>
                  </a:lnTo>
                  <a:lnTo>
                    <a:pt x="4057" y="30"/>
                  </a:lnTo>
                  <a:lnTo>
                    <a:pt x="4098" y="101"/>
                  </a:lnTo>
                  <a:close/>
                  <a:moveTo>
                    <a:pt x="4098" y="101"/>
                  </a:moveTo>
                  <a:lnTo>
                    <a:pt x="4099" y="101"/>
                  </a:lnTo>
                  <a:lnTo>
                    <a:pt x="4096" y="102"/>
                  </a:lnTo>
                  <a:lnTo>
                    <a:pt x="4077" y="65"/>
                  </a:lnTo>
                  <a:lnTo>
                    <a:pt x="4098" y="101"/>
                  </a:lnTo>
                  <a:close/>
                  <a:moveTo>
                    <a:pt x="4096" y="102"/>
                  </a:moveTo>
                  <a:lnTo>
                    <a:pt x="4083" y="107"/>
                  </a:lnTo>
                  <a:lnTo>
                    <a:pt x="4068" y="113"/>
                  </a:lnTo>
                  <a:lnTo>
                    <a:pt x="4049" y="118"/>
                  </a:lnTo>
                  <a:lnTo>
                    <a:pt x="4027" y="123"/>
                  </a:lnTo>
                  <a:lnTo>
                    <a:pt x="4004" y="126"/>
                  </a:lnTo>
                  <a:lnTo>
                    <a:pt x="3976" y="131"/>
                  </a:lnTo>
                  <a:lnTo>
                    <a:pt x="3947" y="134"/>
                  </a:lnTo>
                  <a:lnTo>
                    <a:pt x="3914" y="137"/>
                  </a:lnTo>
                  <a:lnTo>
                    <a:pt x="3844" y="143"/>
                  </a:lnTo>
                  <a:lnTo>
                    <a:pt x="3764" y="149"/>
                  </a:lnTo>
                  <a:lnTo>
                    <a:pt x="3679" y="155"/>
                  </a:lnTo>
                  <a:lnTo>
                    <a:pt x="3587" y="159"/>
                  </a:lnTo>
                  <a:lnTo>
                    <a:pt x="3582" y="77"/>
                  </a:lnTo>
                  <a:lnTo>
                    <a:pt x="3670" y="71"/>
                  </a:lnTo>
                  <a:lnTo>
                    <a:pt x="3753" y="67"/>
                  </a:lnTo>
                  <a:lnTo>
                    <a:pt x="3829" y="62"/>
                  </a:lnTo>
                  <a:lnTo>
                    <a:pt x="3895" y="57"/>
                  </a:lnTo>
                  <a:lnTo>
                    <a:pt x="3952" y="51"/>
                  </a:lnTo>
                  <a:lnTo>
                    <a:pt x="4000" y="44"/>
                  </a:lnTo>
                  <a:lnTo>
                    <a:pt x="4019" y="42"/>
                  </a:lnTo>
                  <a:lnTo>
                    <a:pt x="4035" y="37"/>
                  </a:lnTo>
                  <a:lnTo>
                    <a:pt x="4048" y="33"/>
                  </a:lnTo>
                  <a:lnTo>
                    <a:pt x="4057" y="30"/>
                  </a:lnTo>
                  <a:lnTo>
                    <a:pt x="4096" y="102"/>
                  </a:lnTo>
                  <a:close/>
                  <a:moveTo>
                    <a:pt x="3587" y="159"/>
                  </a:moveTo>
                  <a:lnTo>
                    <a:pt x="3492" y="165"/>
                  </a:lnTo>
                  <a:lnTo>
                    <a:pt x="3392" y="171"/>
                  </a:lnTo>
                  <a:lnTo>
                    <a:pt x="3290" y="178"/>
                  </a:lnTo>
                  <a:lnTo>
                    <a:pt x="3185" y="186"/>
                  </a:lnTo>
                  <a:lnTo>
                    <a:pt x="3080" y="195"/>
                  </a:lnTo>
                  <a:lnTo>
                    <a:pt x="2975" y="205"/>
                  </a:lnTo>
                  <a:lnTo>
                    <a:pt x="2872" y="217"/>
                  </a:lnTo>
                  <a:lnTo>
                    <a:pt x="2771" y="231"/>
                  </a:lnTo>
                  <a:lnTo>
                    <a:pt x="2722" y="238"/>
                  </a:lnTo>
                  <a:lnTo>
                    <a:pt x="2674" y="246"/>
                  </a:lnTo>
                  <a:lnTo>
                    <a:pt x="2627" y="255"/>
                  </a:lnTo>
                  <a:lnTo>
                    <a:pt x="2581" y="264"/>
                  </a:lnTo>
                  <a:lnTo>
                    <a:pt x="2536" y="274"/>
                  </a:lnTo>
                  <a:lnTo>
                    <a:pt x="2494" y="284"/>
                  </a:lnTo>
                  <a:lnTo>
                    <a:pt x="2453" y="296"/>
                  </a:lnTo>
                  <a:lnTo>
                    <a:pt x="2414" y="308"/>
                  </a:lnTo>
                  <a:lnTo>
                    <a:pt x="2377" y="320"/>
                  </a:lnTo>
                  <a:lnTo>
                    <a:pt x="2341" y="334"/>
                  </a:lnTo>
                  <a:lnTo>
                    <a:pt x="2309" y="349"/>
                  </a:lnTo>
                  <a:lnTo>
                    <a:pt x="2278" y="363"/>
                  </a:lnTo>
                  <a:lnTo>
                    <a:pt x="2250" y="378"/>
                  </a:lnTo>
                  <a:lnTo>
                    <a:pt x="2224" y="395"/>
                  </a:lnTo>
                  <a:lnTo>
                    <a:pt x="2203" y="413"/>
                  </a:lnTo>
                  <a:lnTo>
                    <a:pt x="2183" y="432"/>
                  </a:lnTo>
                  <a:lnTo>
                    <a:pt x="2123" y="375"/>
                  </a:lnTo>
                  <a:lnTo>
                    <a:pt x="2145" y="355"/>
                  </a:lnTo>
                  <a:lnTo>
                    <a:pt x="2170" y="334"/>
                  </a:lnTo>
                  <a:lnTo>
                    <a:pt x="2197" y="317"/>
                  </a:lnTo>
                  <a:lnTo>
                    <a:pt x="2227" y="299"/>
                  </a:lnTo>
                  <a:lnTo>
                    <a:pt x="2259" y="282"/>
                  </a:lnTo>
                  <a:lnTo>
                    <a:pt x="2295" y="265"/>
                  </a:lnTo>
                  <a:lnTo>
                    <a:pt x="2331" y="251"/>
                  </a:lnTo>
                  <a:lnTo>
                    <a:pt x="2371" y="237"/>
                  </a:lnTo>
                  <a:lnTo>
                    <a:pt x="2411" y="224"/>
                  </a:lnTo>
                  <a:lnTo>
                    <a:pt x="2454" y="212"/>
                  </a:lnTo>
                  <a:lnTo>
                    <a:pt x="2499" y="200"/>
                  </a:lnTo>
                  <a:lnTo>
                    <a:pt x="2546" y="189"/>
                  </a:lnTo>
                  <a:lnTo>
                    <a:pt x="2593" y="178"/>
                  </a:lnTo>
                  <a:lnTo>
                    <a:pt x="2642" y="169"/>
                  </a:lnTo>
                  <a:lnTo>
                    <a:pt x="2692" y="161"/>
                  </a:lnTo>
                  <a:lnTo>
                    <a:pt x="2743" y="152"/>
                  </a:lnTo>
                  <a:lnTo>
                    <a:pt x="2847" y="137"/>
                  </a:lnTo>
                  <a:lnTo>
                    <a:pt x="2954" y="125"/>
                  </a:lnTo>
                  <a:lnTo>
                    <a:pt x="3062" y="113"/>
                  </a:lnTo>
                  <a:lnTo>
                    <a:pt x="3169" y="105"/>
                  </a:lnTo>
                  <a:lnTo>
                    <a:pt x="3278" y="96"/>
                  </a:lnTo>
                  <a:lnTo>
                    <a:pt x="3382" y="89"/>
                  </a:lnTo>
                  <a:lnTo>
                    <a:pt x="3485" y="83"/>
                  </a:lnTo>
                  <a:lnTo>
                    <a:pt x="3582" y="77"/>
                  </a:lnTo>
                  <a:lnTo>
                    <a:pt x="3587" y="159"/>
                  </a:lnTo>
                  <a:close/>
                  <a:moveTo>
                    <a:pt x="2183" y="432"/>
                  </a:moveTo>
                  <a:lnTo>
                    <a:pt x="2179" y="436"/>
                  </a:lnTo>
                  <a:lnTo>
                    <a:pt x="2174" y="438"/>
                  </a:lnTo>
                  <a:lnTo>
                    <a:pt x="2153" y="403"/>
                  </a:lnTo>
                  <a:lnTo>
                    <a:pt x="2183" y="432"/>
                  </a:lnTo>
                  <a:close/>
                  <a:moveTo>
                    <a:pt x="2174" y="438"/>
                  </a:moveTo>
                  <a:lnTo>
                    <a:pt x="2161" y="446"/>
                  </a:lnTo>
                  <a:lnTo>
                    <a:pt x="2127" y="468"/>
                  </a:lnTo>
                  <a:lnTo>
                    <a:pt x="2073" y="500"/>
                  </a:lnTo>
                  <a:lnTo>
                    <a:pt x="2009" y="538"/>
                  </a:lnTo>
                  <a:lnTo>
                    <a:pt x="1936" y="580"/>
                  </a:lnTo>
                  <a:lnTo>
                    <a:pt x="1861" y="621"/>
                  </a:lnTo>
                  <a:lnTo>
                    <a:pt x="1824" y="642"/>
                  </a:lnTo>
                  <a:lnTo>
                    <a:pt x="1789" y="659"/>
                  </a:lnTo>
                  <a:lnTo>
                    <a:pt x="1755" y="677"/>
                  </a:lnTo>
                  <a:lnTo>
                    <a:pt x="1724" y="691"/>
                  </a:lnTo>
                  <a:lnTo>
                    <a:pt x="1691" y="617"/>
                  </a:lnTo>
                  <a:lnTo>
                    <a:pt x="1721" y="602"/>
                  </a:lnTo>
                  <a:lnTo>
                    <a:pt x="1753" y="586"/>
                  </a:lnTo>
                  <a:lnTo>
                    <a:pt x="1787" y="568"/>
                  </a:lnTo>
                  <a:lnTo>
                    <a:pt x="1823" y="549"/>
                  </a:lnTo>
                  <a:lnTo>
                    <a:pt x="1897" y="507"/>
                  </a:lnTo>
                  <a:lnTo>
                    <a:pt x="1967" y="467"/>
                  </a:lnTo>
                  <a:lnTo>
                    <a:pt x="2031" y="428"/>
                  </a:lnTo>
                  <a:lnTo>
                    <a:pt x="2084" y="398"/>
                  </a:lnTo>
                  <a:lnTo>
                    <a:pt x="2118" y="376"/>
                  </a:lnTo>
                  <a:lnTo>
                    <a:pt x="2131" y="369"/>
                  </a:lnTo>
                  <a:lnTo>
                    <a:pt x="2174" y="438"/>
                  </a:lnTo>
                  <a:close/>
                  <a:moveTo>
                    <a:pt x="1690" y="617"/>
                  </a:moveTo>
                  <a:lnTo>
                    <a:pt x="1691" y="615"/>
                  </a:lnTo>
                  <a:lnTo>
                    <a:pt x="1691" y="617"/>
                  </a:lnTo>
                  <a:lnTo>
                    <a:pt x="1708" y="653"/>
                  </a:lnTo>
                  <a:lnTo>
                    <a:pt x="1690" y="617"/>
                  </a:lnTo>
                  <a:close/>
                  <a:moveTo>
                    <a:pt x="1724" y="691"/>
                  </a:moveTo>
                  <a:lnTo>
                    <a:pt x="1724" y="691"/>
                  </a:lnTo>
                  <a:lnTo>
                    <a:pt x="1690" y="617"/>
                  </a:lnTo>
                  <a:lnTo>
                    <a:pt x="1724" y="691"/>
                  </a:lnTo>
                  <a:close/>
                  <a:moveTo>
                    <a:pt x="1724" y="691"/>
                  </a:moveTo>
                  <a:lnTo>
                    <a:pt x="1761" y="674"/>
                  </a:lnTo>
                  <a:lnTo>
                    <a:pt x="1724" y="691"/>
                  </a:lnTo>
                  <a:lnTo>
                    <a:pt x="1708" y="653"/>
                  </a:lnTo>
                  <a:lnTo>
                    <a:pt x="1724" y="691"/>
                  </a:lnTo>
                  <a:close/>
                  <a:moveTo>
                    <a:pt x="1724" y="691"/>
                  </a:moveTo>
                  <a:lnTo>
                    <a:pt x="1710" y="699"/>
                  </a:lnTo>
                  <a:lnTo>
                    <a:pt x="1693" y="707"/>
                  </a:lnTo>
                  <a:lnTo>
                    <a:pt x="1677" y="718"/>
                  </a:lnTo>
                  <a:lnTo>
                    <a:pt x="1660" y="728"/>
                  </a:lnTo>
                  <a:lnTo>
                    <a:pt x="1615" y="659"/>
                  </a:lnTo>
                  <a:lnTo>
                    <a:pt x="1634" y="647"/>
                  </a:lnTo>
                  <a:lnTo>
                    <a:pt x="1653" y="636"/>
                  </a:lnTo>
                  <a:lnTo>
                    <a:pt x="1672" y="625"/>
                  </a:lnTo>
                  <a:lnTo>
                    <a:pt x="1690" y="617"/>
                  </a:lnTo>
                  <a:lnTo>
                    <a:pt x="1724" y="691"/>
                  </a:lnTo>
                  <a:close/>
                  <a:moveTo>
                    <a:pt x="1660" y="728"/>
                  </a:moveTo>
                  <a:lnTo>
                    <a:pt x="1642" y="741"/>
                  </a:lnTo>
                  <a:lnTo>
                    <a:pt x="1623" y="755"/>
                  </a:lnTo>
                  <a:lnTo>
                    <a:pt x="1604" y="769"/>
                  </a:lnTo>
                  <a:lnTo>
                    <a:pt x="1584" y="784"/>
                  </a:lnTo>
                  <a:lnTo>
                    <a:pt x="1533" y="720"/>
                  </a:lnTo>
                  <a:lnTo>
                    <a:pt x="1553" y="705"/>
                  </a:lnTo>
                  <a:lnTo>
                    <a:pt x="1574" y="688"/>
                  </a:lnTo>
                  <a:lnTo>
                    <a:pt x="1595" y="674"/>
                  </a:lnTo>
                  <a:lnTo>
                    <a:pt x="1615" y="659"/>
                  </a:lnTo>
                  <a:lnTo>
                    <a:pt x="1660" y="728"/>
                  </a:lnTo>
                  <a:close/>
                  <a:moveTo>
                    <a:pt x="1584" y="784"/>
                  </a:moveTo>
                  <a:lnTo>
                    <a:pt x="1559" y="806"/>
                  </a:lnTo>
                  <a:lnTo>
                    <a:pt x="1533" y="828"/>
                  </a:lnTo>
                  <a:lnTo>
                    <a:pt x="1507" y="851"/>
                  </a:lnTo>
                  <a:lnTo>
                    <a:pt x="1482" y="875"/>
                  </a:lnTo>
                  <a:lnTo>
                    <a:pt x="1430" y="924"/>
                  </a:lnTo>
                  <a:lnTo>
                    <a:pt x="1382" y="974"/>
                  </a:lnTo>
                  <a:lnTo>
                    <a:pt x="1338" y="1021"/>
                  </a:lnTo>
                  <a:lnTo>
                    <a:pt x="1298" y="1066"/>
                  </a:lnTo>
                  <a:lnTo>
                    <a:pt x="1280" y="1088"/>
                  </a:lnTo>
                  <a:lnTo>
                    <a:pt x="1265" y="1108"/>
                  </a:lnTo>
                  <a:lnTo>
                    <a:pt x="1251" y="1127"/>
                  </a:lnTo>
                  <a:lnTo>
                    <a:pt x="1239" y="1144"/>
                  </a:lnTo>
                  <a:lnTo>
                    <a:pt x="1170" y="1099"/>
                  </a:lnTo>
                  <a:lnTo>
                    <a:pt x="1183" y="1081"/>
                  </a:lnTo>
                  <a:lnTo>
                    <a:pt x="1197" y="1060"/>
                  </a:lnTo>
                  <a:lnTo>
                    <a:pt x="1214" y="1039"/>
                  </a:lnTo>
                  <a:lnTo>
                    <a:pt x="1233" y="1016"/>
                  </a:lnTo>
                  <a:lnTo>
                    <a:pt x="1275" y="969"/>
                  </a:lnTo>
                  <a:lnTo>
                    <a:pt x="1321" y="918"/>
                  </a:lnTo>
                  <a:lnTo>
                    <a:pt x="1372" y="866"/>
                  </a:lnTo>
                  <a:lnTo>
                    <a:pt x="1424" y="815"/>
                  </a:lnTo>
                  <a:lnTo>
                    <a:pt x="1452" y="790"/>
                  </a:lnTo>
                  <a:lnTo>
                    <a:pt x="1479" y="766"/>
                  </a:lnTo>
                  <a:lnTo>
                    <a:pt x="1505" y="743"/>
                  </a:lnTo>
                  <a:lnTo>
                    <a:pt x="1533" y="720"/>
                  </a:lnTo>
                  <a:lnTo>
                    <a:pt x="1584" y="784"/>
                  </a:lnTo>
                  <a:close/>
                  <a:moveTo>
                    <a:pt x="1239" y="1144"/>
                  </a:moveTo>
                  <a:lnTo>
                    <a:pt x="1228" y="1162"/>
                  </a:lnTo>
                  <a:lnTo>
                    <a:pt x="1239" y="1145"/>
                  </a:lnTo>
                  <a:lnTo>
                    <a:pt x="1204" y="1121"/>
                  </a:lnTo>
                  <a:lnTo>
                    <a:pt x="1239" y="1144"/>
                  </a:lnTo>
                  <a:close/>
                  <a:moveTo>
                    <a:pt x="1239" y="1145"/>
                  </a:moveTo>
                  <a:lnTo>
                    <a:pt x="1239" y="1145"/>
                  </a:lnTo>
                  <a:lnTo>
                    <a:pt x="1170" y="1099"/>
                  </a:lnTo>
                  <a:lnTo>
                    <a:pt x="1239" y="1145"/>
                  </a:lnTo>
                  <a:close/>
                  <a:moveTo>
                    <a:pt x="1239" y="1145"/>
                  </a:moveTo>
                  <a:lnTo>
                    <a:pt x="1244" y="1138"/>
                  </a:lnTo>
                  <a:lnTo>
                    <a:pt x="1239" y="1145"/>
                  </a:lnTo>
                  <a:lnTo>
                    <a:pt x="1204" y="1121"/>
                  </a:lnTo>
                  <a:lnTo>
                    <a:pt x="1239" y="1145"/>
                  </a:lnTo>
                  <a:close/>
                  <a:moveTo>
                    <a:pt x="1239" y="1145"/>
                  </a:moveTo>
                  <a:lnTo>
                    <a:pt x="1216" y="1175"/>
                  </a:lnTo>
                  <a:lnTo>
                    <a:pt x="1183" y="1214"/>
                  </a:lnTo>
                  <a:lnTo>
                    <a:pt x="1141" y="1263"/>
                  </a:lnTo>
                  <a:lnTo>
                    <a:pt x="1092" y="1320"/>
                  </a:lnTo>
                  <a:lnTo>
                    <a:pt x="1031" y="1265"/>
                  </a:lnTo>
                  <a:lnTo>
                    <a:pt x="1078" y="1210"/>
                  </a:lnTo>
                  <a:lnTo>
                    <a:pt x="1119" y="1163"/>
                  </a:lnTo>
                  <a:lnTo>
                    <a:pt x="1150" y="1125"/>
                  </a:lnTo>
                  <a:lnTo>
                    <a:pt x="1170" y="1099"/>
                  </a:lnTo>
                  <a:lnTo>
                    <a:pt x="1239" y="1145"/>
                  </a:lnTo>
                  <a:close/>
                  <a:moveTo>
                    <a:pt x="1092" y="1320"/>
                  </a:moveTo>
                  <a:lnTo>
                    <a:pt x="1050" y="1369"/>
                  </a:lnTo>
                  <a:lnTo>
                    <a:pt x="1004" y="1421"/>
                  </a:lnTo>
                  <a:lnTo>
                    <a:pt x="957" y="1476"/>
                  </a:lnTo>
                  <a:lnTo>
                    <a:pt x="908" y="1534"/>
                  </a:lnTo>
                  <a:lnTo>
                    <a:pt x="858" y="1595"/>
                  </a:lnTo>
                  <a:lnTo>
                    <a:pt x="808" y="1657"/>
                  </a:lnTo>
                  <a:lnTo>
                    <a:pt x="759" y="1719"/>
                  </a:lnTo>
                  <a:lnTo>
                    <a:pt x="712" y="1782"/>
                  </a:lnTo>
                  <a:lnTo>
                    <a:pt x="666" y="1845"/>
                  </a:lnTo>
                  <a:lnTo>
                    <a:pt x="623" y="1907"/>
                  </a:lnTo>
                  <a:lnTo>
                    <a:pt x="603" y="1936"/>
                  </a:lnTo>
                  <a:lnTo>
                    <a:pt x="584" y="1967"/>
                  </a:lnTo>
                  <a:lnTo>
                    <a:pt x="566" y="1997"/>
                  </a:lnTo>
                  <a:lnTo>
                    <a:pt x="550" y="2026"/>
                  </a:lnTo>
                  <a:lnTo>
                    <a:pt x="534" y="2054"/>
                  </a:lnTo>
                  <a:lnTo>
                    <a:pt x="520" y="2082"/>
                  </a:lnTo>
                  <a:lnTo>
                    <a:pt x="507" y="2109"/>
                  </a:lnTo>
                  <a:lnTo>
                    <a:pt x="496" y="2135"/>
                  </a:lnTo>
                  <a:lnTo>
                    <a:pt x="487" y="2160"/>
                  </a:lnTo>
                  <a:lnTo>
                    <a:pt x="479" y="2185"/>
                  </a:lnTo>
                  <a:lnTo>
                    <a:pt x="473" y="2208"/>
                  </a:lnTo>
                  <a:lnTo>
                    <a:pt x="470" y="2230"/>
                  </a:lnTo>
                  <a:lnTo>
                    <a:pt x="388" y="2220"/>
                  </a:lnTo>
                  <a:lnTo>
                    <a:pt x="393" y="2195"/>
                  </a:lnTo>
                  <a:lnTo>
                    <a:pt x="399" y="2170"/>
                  </a:lnTo>
                  <a:lnTo>
                    <a:pt x="407" y="2144"/>
                  </a:lnTo>
                  <a:lnTo>
                    <a:pt x="416" y="2116"/>
                  </a:lnTo>
                  <a:lnTo>
                    <a:pt x="428" y="2088"/>
                  </a:lnTo>
                  <a:lnTo>
                    <a:pt x="441" y="2059"/>
                  </a:lnTo>
                  <a:lnTo>
                    <a:pt x="456" y="2029"/>
                  </a:lnTo>
                  <a:lnTo>
                    <a:pt x="471" y="1998"/>
                  </a:lnTo>
                  <a:lnTo>
                    <a:pt x="489" y="1967"/>
                  </a:lnTo>
                  <a:lnTo>
                    <a:pt x="507" y="1936"/>
                  </a:lnTo>
                  <a:lnTo>
                    <a:pt x="527" y="1904"/>
                  </a:lnTo>
                  <a:lnTo>
                    <a:pt x="547" y="1873"/>
                  </a:lnTo>
                  <a:lnTo>
                    <a:pt x="591" y="1808"/>
                  </a:lnTo>
                  <a:lnTo>
                    <a:pt x="639" y="1742"/>
                  </a:lnTo>
                  <a:lnTo>
                    <a:pt x="688" y="1677"/>
                  </a:lnTo>
                  <a:lnTo>
                    <a:pt x="738" y="1613"/>
                  </a:lnTo>
                  <a:lnTo>
                    <a:pt x="790" y="1548"/>
                  </a:lnTo>
                  <a:lnTo>
                    <a:pt x="841" y="1487"/>
                  </a:lnTo>
                  <a:lnTo>
                    <a:pt x="891" y="1427"/>
                  </a:lnTo>
                  <a:lnTo>
                    <a:pt x="940" y="1370"/>
                  </a:lnTo>
                  <a:lnTo>
                    <a:pt x="986" y="1315"/>
                  </a:lnTo>
                  <a:lnTo>
                    <a:pt x="1031" y="1265"/>
                  </a:lnTo>
                  <a:lnTo>
                    <a:pt x="1092" y="1320"/>
                  </a:lnTo>
                  <a:close/>
                  <a:moveTo>
                    <a:pt x="388" y="2220"/>
                  </a:moveTo>
                  <a:lnTo>
                    <a:pt x="385" y="2238"/>
                  </a:lnTo>
                  <a:lnTo>
                    <a:pt x="388" y="2220"/>
                  </a:lnTo>
                  <a:lnTo>
                    <a:pt x="428" y="2225"/>
                  </a:lnTo>
                  <a:lnTo>
                    <a:pt x="388" y="2220"/>
                  </a:lnTo>
                  <a:close/>
                  <a:moveTo>
                    <a:pt x="470" y="2230"/>
                  </a:moveTo>
                  <a:lnTo>
                    <a:pt x="465" y="2260"/>
                  </a:lnTo>
                  <a:lnTo>
                    <a:pt x="460" y="2290"/>
                  </a:lnTo>
                  <a:lnTo>
                    <a:pt x="454" y="2320"/>
                  </a:lnTo>
                  <a:lnTo>
                    <a:pt x="449" y="2347"/>
                  </a:lnTo>
                  <a:lnTo>
                    <a:pt x="441" y="2373"/>
                  </a:lnTo>
                  <a:lnTo>
                    <a:pt x="434" y="2400"/>
                  </a:lnTo>
                  <a:lnTo>
                    <a:pt x="426" y="2424"/>
                  </a:lnTo>
                  <a:lnTo>
                    <a:pt x="418" y="2449"/>
                  </a:lnTo>
                  <a:lnTo>
                    <a:pt x="408" y="2472"/>
                  </a:lnTo>
                  <a:lnTo>
                    <a:pt x="399" y="2495"/>
                  </a:lnTo>
                  <a:lnTo>
                    <a:pt x="389" y="2517"/>
                  </a:lnTo>
                  <a:lnTo>
                    <a:pt x="379" y="2538"/>
                  </a:lnTo>
                  <a:lnTo>
                    <a:pt x="358" y="2577"/>
                  </a:lnTo>
                  <a:lnTo>
                    <a:pt x="337" y="2613"/>
                  </a:lnTo>
                  <a:lnTo>
                    <a:pt x="268" y="2569"/>
                  </a:lnTo>
                  <a:lnTo>
                    <a:pt x="287" y="2536"/>
                  </a:lnTo>
                  <a:lnTo>
                    <a:pt x="306" y="2501"/>
                  </a:lnTo>
                  <a:lnTo>
                    <a:pt x="315" y="2482"/>
                  </a:lnTo>
                  <a:lnTo>
                    <a:pt x="324" y="2461"/>
                  </a:lnTo>
                  <a:lnTo>
                    <a:pt x="332" y="2441"/>
                  </a:lnTo>
                  <a:lnTo>
                    <a:pt x="340" y="2420"/>
                  </a:lnTo>
                  <a:lnTo>
                    <a:pt x="349" y="2398"/>
                  </a:lnTo>
                  <a:lnTo>
                    <a:pt x="356" y="2375"/>
                  </a:lnTo>
                  <a:lnTo>
                    <a:pt x="362" y="2352"/>
                  </a:lnTo>
                  <a:lnTo>
                    <a:pt x="369" y="2327"/>
                  </a:lnTo>
                  <a:lnTo>
                    <a:pt x="375" y="2302"/>
                  </a:lnTo>
                  <a:lnTo>
                    <a:pt x="379" y="2276"/>
                  </a:lnTo>
                  <a:lnTo>
                    <a:pt x="384" y="2248"/>
                  </a:lnTo>
                  <a:lnTo>
                    <a:pt x="388" y="2220"/>
                  </a:lnTo>
                  <a:lnTo>
                    <a:pt x="470" y="2230"/>
                  </a:lnTo>
                  <a:close/>
                  <a:moveTo>
                    <a:pt x="337" y="2613"/>
                  </a:moveTo>
                  <a:lnTo>
                    <a:pt x="314" y="2646"/>
                  </a:lnTo>
                  <a:lnTo>
                    <a:pt x="291" y="2677"/>
                  </a:lnTo>
                  <a:lnTo>
                    <a:pt x="269" y="2704"/>
                  </a:lnTo>
                  <a:lnTo>
                    <a:pt x="246" y="2728"/>
                  </a:lnTo>
                  <a:lnTo>
                    <a:pt x="225" y="2751"/>
                  </a:lnTo>
                  <a:lnTo>
                    <a:pt x="205" y="2770"/>
                  </a:lnTo>
                  <a:lnTo>
                    <a:pt x="184" y="2788"/>
                  </a:lnTo>
                  <a:lnTo>
                    <a:pt x="168" y="2803"/>
                  </a:lnTo>
                  <a:lnTo>
                    <a:pt x="115" y="2739"/>
                  </a:lnTo>
                  <a:lnTo>
                    <a:pt x="131" y="2726"/>
                  </a:lnTo>
                  <a:lnTo>
                    <a:pt x="149" y="2710"/>
                  </a:lnTo>
                  <a:lnTo>
                    <a:pt x="166" y="2692"/>
                  </a:lnTo>
                  <a:lnTo>
                    <a:pt x="185" y="2672"/>
                  </a:lnTo>
                  <a:lnTo>
                    <a:pt x="206" y="2651"/>
                  </a:lnTo>
                  <a:lnTo>
                    <a:pt x="226" y="2626"/>
                  </a:lnTo>
                  <a:lnTo>
                    <a:pt x="247" y="2598"/>
                  </a:lnTo>
                  <a:lnTo>
                    <a:pt x="268" y="2569"/>
                  </a:lnTo>
                  <a:lnTo>
                    <a:pt x="337" y="2613"/>
                  </a:lnTo>
                  <a:close/>
                  <a:moveTo>
                    <a:pt x="114" y="2740"/>
                  </a:moveTo>
                  <a:lnTo>
                    <a:pt x="113" y="2741"/>
                  </a:lnTo>
                  <a:lnTo>
                    <a:pt x="115" y="2739"/>
                  </a:lnTo>
                  <a:lnTo>
                    <a:pt x="141" y="2771"/>
                  </a:lnTo>
                  <a:lnTo>
                    <a:pt x="114" y="2740"/>
                  </a:lnTo>
                  <a:close/>
                  <a:moveTo>
                    <a:pt x="168" y="2802"/>
                  </a:moveTo>
                  <a:lnTo>
                    <a:pt x="168" y="2802"/>
                  </a:lnTo>
                  <a:lnTo>
                    <a:pt x="114" y="2740"/>
                  </a:lnTo>
                  <a:lnTo>
                    <a:pt x="168" y="2802"/>
                  </a:lnTo>
                  <a:close/>
                  <a:moveTo>
                    <a:pt x="114" y="2740"/>
                  </a:moveTo>
                  <a:lnTo>
                    <a:pt x="110" y="2743"/>
                  </a:lnTo>
                  <a:lnTo>
                    <a:pt x="114" y="2740"/>
                  </a:lnTo>
                  <a:lnTo>
                    <a:pt x="141" y="2771"/>
                  </a:lnTo>
                  <a:lnTo>
                    <a:pt x="114" y="2740"/>
                  </a:lnTo>
                  <a:close/>
                  <a:moveTo>
                    <a:pt x="168" y="2802"/>
                  </a:moveTo>
                  <a:lnTo>
                    <a:pt x="166" y="2803"/>
                  </a:lnTo>
                  <a:lnTo>
                    <a:pt x="165" y="2807"/>
                  </a:lnTo>
                  <a:lnTo>
                    <a:pt x="99" y="2758"/>
                  </a:lnTo>
                  <a:lnTo>
                    <a:pt x="106" y="2747"/>
                  </a:lnTo>
                  <a:lnTo>
                    <a:pt x="114" y="2740"/>
                  </a:lnTo>
                  <a:lnTo>
                    <a:pt x="168" y="2802"/>
                  </a:lnTo>
                  <a:close/>
                  <a:moveTo>
                    <a:pt x="165" y="2807"/>
                  </a:moveTo>
                  <a:lnTo>
                    <a:pt x="160" y="2813"/>
                  </a:lnTo>
                  <a:lnTo>
                    <a:pt x="156" y="2821"/>
                  </a:lnTo>
                  <a:lnTo>
                    <a:pt x="84" y="2779"/>
                  </a:lnTo>
                  <a:lnTo>
                    <a:pt x="91" y="2767"/>
                  </a:lnTo>
                  <a:lnTo>
                    <a:pt x="99" y="2758"/>
                  </a:lnTo>
                  <a:lnTo>
                    <a:pt x="165" y="2807"/>
                  </a:lnTo>
                  <a:close/>
                  <a:moveTo>
                    <a:pt x="156" y="2821"/>
                  </a:moveTo>
                  <a:lnTo>
                    <a:pt x="139" y="2851"/>
                  </a:lnTo>
                  <a:lnTo>
                    <a:pt x="120" y="2890"/>
                  </a:lnTo>
                  <a:lnTo>
                    <a:pt x="100" y="2935"/>
                  </a:lnTo>
                  <a:lnTo>
                    <a:pt x="80" y="2984"/>
                  </a:lnTo>
                  <a:lnTo>
                    <a:pt x="3" y="2953"/>
                  </a:lnTo>
                  <a:lnTo>
                    <a:pt x="25" y="2901"/>
                  </a:lnTo>
                  <a:lnTo>
                    <a:pt x="46" y="2853"/>
                  </a:lnTo>
                  <a:lnTo>
                    <a:pt x="66" y="2811"/>
                  </a:lnTo>
                  <a:lnTo>
                    <a:pt x="84" y="2779"/>
                  </a:lnTo>
                  <a:lnTo>
                    <a:pt x="156" y="2821"/>
                  </a:lnTo>
                  <a:close/>
                  <a:moveTo>
                    <a:pt x="80" y="2984"/>
                  </a:moveTo>
                  <a:lnTo>
                    <a:pt x="75" y="2991"/>
                  </a:lnTo>
                  <a:lnTo>
                    <a:pt x="70" y="2997"/>
                  </a:lnTo>
                  <a:lnTo>
                    <a:pt x="64" y="3003"/>
                  </a:lnTo>
                  <a:lnTo>
                    <a:pt x="57" y="3007"/>
                  </a:lnTo>
                  <a:lnTo>
                    <a:pt x="50" y="3009"/>
                  </a:lnTo>
                  <a:lnTo>
                    <a:pt x="41" y="3009"/>
                  </a:lnTo>
                  <a:lnTo>
                    <a:pt x="33" y="3009"/>
                  </a:lnTo>
                  <a:lnTo>
                    <a:pt x="25" y="3007"/>
                  </a:lnTo>
                  <a:lnTo>
                    <a:pt x="18" y="3003"/>
                  </a:lnTo>
                  <a:lnTo>
                    <a:pt x="12" y="2997"/>
                  </a:lnTo>
                  <a:lnTo>
                    <a:pt x="7" y="2991"/>
                  </a:lnTo>
                  <a:lnTo>
                    <a:pt x="3" y="2984"/>
                  </a:lnTo>
                  <a:lnTo>
                    <a:pt x="1" y="2977"/>
                  </a:lnTo>
                  <a:lnTo>
                    <a:pt x="0" y="2968"/>
                  </a:lnTo>
                  <a:lnTo>
                    <a:pt x="1" y="2960"/>
                  </a:lnTo>
                  <a:lnTo>
                    <a:pt x="3" y="2953"/>
                  </a:lnTo>
                  <a:lnTo>
                    <a:pt x="80" y="2984"/>
                  </a:lnTo>
                  <a:close/>
                </a:path>
              </a:pathLst>
            </a:custGeom>
            <a:solidFill>
              <a:srgbClr val="60A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5" name="Freeform 28"/>
            <p:cNvSpPr>
              <a:spLocks noChangeAspect="1" noEditPoints="1"/>
            </p:cNvSpPr>
            <p:nvPr/>
          </p:nvSpPr>
          <p:spPr bwMode="auto">
            <a:xfrm>
              <a:off x="3284" y="2035"/>
              <a:ext cx="1143" cy="465"/>
            </a:xfrm>
            <a:custGeom>
              <a:avLst/>
              <a:gdLst>
                <a:gd name="T0" fmla="*/ 0 w 7388"/>
                <a:gd name="T1" fmla="*/ 0 h 3007"/>
                <a:gd name="T2" fmla="*/ 0 w 7388"/>
                <a:gd name="T3" fmla="*/ 0 h 3007"/>
                <a:gd name="T4" fmla="*/ 0 w 7388"/>
                <a:gd name="T5" fmla="*/ 0 h 3007"/>
                <a:gd name="T6" fmla="*/ 0 w 7388"/>
                <a:gd name="T7" fmla="*/ 0 h 3007"/>
                <a:gd name="T8" fmla="*/ 0 w 7388"/>
                <a:gd name="T9" fmla="*/ 0 h 3007"/>
                <a:gd name="T10" fmla="*/ 0 w 7388"/>
                <a:gd name="T11" fmla="*/ 0 h 3007"/>
                <a:gd name="T12" fmla="*/ 0 w 7388"/>
                <a:gd name="T13" fmla="*/ 0 h 3007"/>
                <a:gd name="T14" fmla="*/ 0 w 7388"/>
                <a:gd name="T15" fmla="*/ 0 h 3007"/>
                <a:gd name="T16" fmla="*/ 0 w 7388"/>
                <a:gd name="T17" fmla="*/ 0 h 3007"/>
                <a:gd name="T18" fmla="*/ 0 w 7388"/>
                <a:gd name="T19" fmla="*/ 0 h 3007"/>
                <a:gd name="T20" fmla="*/ 0 w 7388"/>
                <a:gd name="T21" fmla="*/ 0 h 3007"/>
                <a:gd name="T22" fmla="*/ 0 w 7388"/>
                <a:gd name="T23" fmla="*/ 0 h 3007"/>
                <a:gd name="T24" fmla="*/ 0 w 7388"/>
                <a:gd name="T25" fmla="*/ 0 h 3007"/>
                <a:gd name="T26" fmla="*/ 0 w 7388"/>
                <a:gd name="T27" fmla="*/ 0 h 3007"/>
                <a:gd name="T28" fmla="*/ 0 w 7388"/>
                <a:gd name="T29" fmla="*/ 0 h 3007"/>
                <a:gd name="T30" fmla="*/ 0 w 7388"/>
                <a:gd name="T31" fmla="*/ 0 h 3007"/>
                <a:gd name="T32" fmla="*/ 0 w 7388"/>
                <a:gd name="T33" fmla="*/ 0 h 3007"/>
                <a:gd name="T34" fmla="*/ 0 w 7388"/>
                <a:gd name="T35" fmla="*/ 0 h 3007"/>
                <a:gd name="T36" fmla="*/ 0 w 7388"/>
                <a:gd name="T37" fmla="*/ 0 h 3007"/>
                <a:gd name="T38" fmla="*/ 0 w 7388"/>
                <a:gd name="T39" fmla="*/ 0 h 3007"/>
                <a:gd name="T40" fmla="*/ 0 w 7388"/>
                <a:gd name="T41" fmla="*/ 0 h 3007"/>
                <a:gd name="T42" fmla="*/ 0 w 7388"/>
                <a:gd name="T43" fmla="*/ 0 h 3007"/>
                <a:gd name="T44" fmla="*/ 0 w 7388"/>
                <a:gd name="T45" fmla="*/ 0 h 3007"/>
                <a:gd name="T46" fmla="*/ 0 w 7388"/>
                <a:gd name="T47" fmla="*/ 0 h 3007"/>
                <a:gd name="T48" fmla="*/ 0 w 7388"/>
                <a:gd name="T49" fmla="*/ 0 h 3007"/>
                <a:gd name="T50" fmla="*/ 0 w 7388"/>
                <a:gd name="T51" fmla="*/ 0 h 3007"/>
                <a:gd name="T52" fmla="*/ 0 w 7388"/>
                <a:gd name="T53" fmla="*/ 0 h 3007"/>
                <a:gd name="T54" fmla="*/ 0 w 7388"/>
                <a:gd name="T55" fmla="*/ 0 h 3007"/>
                <a:gd name="T56" fmla="*/ 0 w 7388"/>
                <a:gd name="T57" fmla="*/ 0 h 3007"/>
                <a:gd name="T58" fmla="*/ 0 w 7388"/>
                <a:gd name="T59" fmla="*/ 0 h 3007"/>
                <a:gd name="T60" fmla="*/ 0 w 7388"/>
                <a:gd name="T61" fmla="*/ 0 h 3007"/>
                <a:gd name="T62" fmla="*/ 0 w 7388"/>
                <a:gd name="T63" fmla="*/ 0 h 3007"/>
                <a:gd name="T64" fmla="*/ 0 w 7388"/>
                <a:gd name="T65" fmla="*/ 0 h 3007"/>
                <a:gd name="T66" fmla="*/ 0 w 7388"/>
                <a:gd name="T67" fmla="*/ 0 h 3007"/>
                <a:gd name="T68" fmla="*/ 0 w 7388"/>
                <a:gd name="T69" fmla="*/ 0 h 3007"/>
                <a:gd name="T70" fmla="*/ 0 w 7388"/>
                <a:gd name="T71" fmla="*/ 0 h 3007"/>
                <a:gd name="T72" fmla="*/ 0 w 7388"/>
                <a:gd name="T73" fmla="*/ 0 h 3007"/>
                <a:gd name="T74" fmla="*/ 0 w 7388"/>
                <a:gd name="T75" fmla="*/ 0 h 3007"/>
                <a:gd name="T76" fmla="*/ 0 w 7388"/>
                <a:gd name="T77" fmla="*/ 0 h 3007"/>
                <a:gd name="T78" fmla="*/ 0 w 7388"/>
                <a:gd name="T79" fmla="*/ 0 h 3007"/>
                <a:gd name="T80" fmla="*/ 0 w 7388"/>
                <a:gd name="T81" fmla="*/ 0 h 3007"/>
                <a:gd name="T82" fmla="*/ 0 w 7388"/>
                <a:gd name="T83" fmla="*/ 0 h 3007"/>
                <a:gd name="T84" fmla="*/ 0 w 7388"/>
                <a:gd name="T85" fmla="*/ 0 h 3007"/>
                <a:gd name="T86" fmla="*/ 0 w 7388"/>
                <a:gd name="T87" fmla="*/ 0 h 3007"/>
                <a:gd name="T88" fmla="*/ 0 w 7388"/>
                <a:gd name="T89" fmla="*/ 0 h 3007"/>
                <a:gd name="T90" fmla="*/ 0 w 7388"/>
                <a:gd name="T91" fmla="*/ 0 h 3007"/>
                <a:gd name="T92" fmla="*/ 0 w 7388"/>
                <a:gd name="T93" fmla="*/ 0 h 3007"/>
                <a:gd name="T94" fmla="*/ 0 w 7388"/>
                <a:gd name="T95" fmla="*/ 0 h 3007"/>
                <a:gd name="T96" fmla="*/ 0 w 7388"/>
                <a:gd name="T97" fmla="*/ 0 h 3007"/>
                <a:gd name="T98" fmla="*/ 0 w 7388"/>
                <a:gd name="T99" fmla="*/ 0 h 3007"/>
                <a:gd name="T100" fmla="*/ 0 w 7388"/>
                <a:gd name="T101" fmla="*/ 0 h 3007"/>
                <a:gd name="T102" fmla="*/ 0 w 7388"/>
                <a:gd name="T103" fmla="*/ 0 h 3007"/>
                <a:gd name="T104" fmla="*/ 0 w 7388"/>
                <a:gd name="T105" fmla="*/ 0 h 3007"/>
                <a:gd name="T106" fmla="*/ 0 w 7388"/>
                <a:gd name="T107" fmla="*/ 0 h 3007"/>
                <a:gd name="T108" fmla="*/ 0 w 7388"/>
                <a:gd name="T109" fmla="*/ 0 h 3007"/>
                <a:gd name="T110" fmla="*/ 0 w 7388"/>
                <a:gd name="T111" fmla="*/ 0 h 3007"/>
                <a:gd name="T112" fmla="*/ 0 w 7388"/>
                <a:gd name="T113" fmla="*/ 0 h 3007"/>
                <a:gd name="T114" fmla="*/ 0 w 7388"/>
                <a:gd name="T115" fmla="*/ 0 h 3007"/>
                <a:gd name="T116" fmla="*/ 0 w 7388"/>
                <a:gd name="T117" fmla="*/ 0 h 3007"/>
                <a:gd name="T118" fmla="*/ 0 w 7388"/>
                <a:gd name="T119" fmla="*/ 0 h 3007"/>
                <a:gd name="T120" fmla="*/ 0 w 7388"/>
                <a:gd name="T121" fmla="*/ 0 h 3007"/>
                <a:gd name="T122" fmla="*/ 0 w 7388"/>
                <a:gd name="T123" fmla="*/ 0 h 3007"/>
                <a:gd name="T124" fmla="*/ 0 w 7388"/>
                <a:gd name="T125" fmla="*/ 0 h 30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88"/>
                <a:gd name="T190" fmla="*/ 0 h 3007"/>
                <a:gd name="T191" fmla="*/ 7388 w 7388"/>
                <a:gd name="T192" fmla="*/ 3007 h 30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88" h="3007">
                  <a:moveTo>
                    <a:pt x="7362" y="2343"/>
                  </a:moveTo>
                  <a:lnTo>
                    <a:pt x="7369" y="2346"/>
                  </a:lnTo>
                  <a:lnTo>
                    <a:pt x="7377" y="2351"/>
                  </a:lnTo>
                  <a:lnTo>
                    <a:pt x="7381" y="2357"/>
                  </a:lnTo>
                  <a:lnTo>
                    <a:pt x="7385" y="2364"/>
                  </a:lnTo>
                  <a:lnTo>
                    <a:pt x="7387" y="2371"/>
                  </a:lnTo>
                  <a:lnTo>
                    <a:pt x="7388" y="2379"/>
                  </a:lnTo>
                  <a:lnTo>
                    <a:pt x="7387" y="2388"/>
                  </a:lnTo>
                  <a:lnTo>
                    <a:pt x="7385" y="2396"/>
                  </a:lnTo>
                  <a:lnTo>
                    <a:pt x="7381" y="2403"/>
                  </a:lnTo>
                  <a:lnTo>
                    <a:pt x="7377" y="2409"/>
                  </a:lnTo>
                  <a:lnTo>
                    <a:pt x="7371" y="2414"/>
                  </a:lnTo>
                  <a:lnTo>
                    <a:pt x="7363" y="2418"/>
                  </a:lnTo>
                  <a:lnTo>
                    <a:pt x="7356" y="2421"/>
                  </a:lnTo>
                  <a:lnTo>
                    <a:pt x="7348" y="2421"/>
                  </a:lnTo>
                  <a:lnTo>
                    <a:pt x="7340" y="2421"/>
                  </a:lnTo>
                  <a:lnTo>
                    <a:pt x="7331" y="2419"/>
                  </a:lnTo>
                  <a:lnTo>
                    <a:pt x="7362" y="2343"/>
                  </a:lnTo>
                  <a:close/>
                  <a:moveTo>
                    <a:pt x="7331" y="2419"/>
                  </a:moveTo>
                  <a:lnTo>
                    <a:pt x="7331" y="2419"/>
                  </a:lnTo>
                  <a:lnTo>
                    <a:pt x="7362" y="2343"/>
                  </a:lnTo>
                  <a:lnTo>
                    <a:pt x="7331" y="2419"/>
                  </a:lnTo>
                  <a:close/>
                  <a:moveTo>
                    <a:pt x="7331" y="2419"/>
                  </a:moveTo>
                  <a:lnTo>
                    <a:pt x="7323" y="2415"/>
                  </a:lnTo>
                  <a:lnTo>
                    <a:pt x="7316" y="2410"/>
                  </a:lnTo>
                  <a:lnTo>
                    <a:pt x="7308" y="2406"/>
                  </a:lnTo>
                  <a:lnTo>
                    <a:pt x="7299" y="2400"/>
                  </a:lnTo>
                  <a:lnTo>
                    <a:pt x="7284" y="2387"/>
                  </a:lnTo>
                  <a:lnTo>
                    <a:pt x="7268" y="2371"/>
                  </a:lnTo>
                  <a:lnTo>
                    <a:pt x="7254" y="2353"/>
                  </a:lnTo>
                  <a:lnTo>
                    <a:pt x="7239" y="2333"/>
                  </a:lnTo>
                  <a:lnTo>
                    <a:pt x="7224" y="2310"/>
                  </a:lnTo>
                  <a:lnTo>
                    <a:pt x="7210" y="2287"/>
                  </a:lnTo>
                  <a:lnTo>
                    <a:pt x="7196" y="2260"/>
                  </a:lnTo>
                  <a:lnTo>
                    <a:pt x="7180" y="2232"/>
                  </a:lnTo>
                  <a:lnTo>
                    <a:pt x="7166" y="2202"/>
                  </a:lnTo>
                  <a:lnTo>
                    <a:pt x="7150" y="2170"/>
                  </a:lnTo>
                  <a:lnTo>
                    <a:pt x="7119" y="2102"/>
                  </a:lnTo>
                  <a:lnTo>
                    <a:pt x="7087" y="2028"/>
                  </a:lnTo>
                  <a:lnTo>
                    <a:pt x="7162" y="1996"/>
                  </a:lnTo>
                  <a:lnTo>
                    <a:pt x="7192" y="2063"/>
                  </a:lnTo>
                  <a:lnTo>
                    <a:pt x="7221" y="2125"/>
                  </a:lnTo>
                  <a:lnTo>
                    <a:pt x="7247" y="2181"/>
                  </a:lnTo>
                  <a:lnTo>
                    <a:pt x="7272" y="2230"/>
                  </a:lnTo>
                  <a:lnTo>
                    <a:pt x="7284" y="2252"/>
                  </a:lnTo>
                  <a:lnTo>
                    <a:pt x="7296" y="2271"/>
                  </a:lnTo>
                  <a:lnTo>
                    <a:pt x="7308" y="2289"/>
                  </a:lnTo>
                  <a:lnTo>
                    <a:pt x="7318" y="2305"/>
                  </a:lnTo>
                  <a:lnTo>
                    <a:pt x="7330" y="2318"/>
                  </a:lnTo>
                  <a:lnTo>
                    <a:pt x="7341" y="2328"/>
                  </a:lnTo>
                  <a:lnTo>
                    <a:pt x="7352" y="2337"/>
                  </a:lnTo>
                  <a:lnTo>
                    <a:pt x="7362" y="2343"/>
                  </a:lnTo>
                  <a:lnTo>
                    <a:pt x="7331" y="2419"/>
                  </a:lnTo>
                  <a:close/>
                  <a:moveTo>
                    <a:pt x="7087" y="2028"/>
                  </a:moveTo>
                  <a:lnTo>
                    <a:pt x="7056" y="1961"/>
                  </a:lnTo>
                  <a:lnTo>
                    <a:pt x="7024" y="1889"/>
                  </a:lnTo>
                  <a:lnTo>
                    <a:pt x="6990" y="1814"/>
                  </a:lnTo>
                  <a:lnTo>
                    <a:pt x="6953" y="1738"/>
                  </a:lnTo>
                  <a:lnTo>
                    <a:pt x="6912" y="1659"/>
                  </a:lnTo>
                  <a:lnTo>
                    <a:pt x="6870" y="1581"/>
                  </a:lnTo>
                  <a:lnTo>
                    <a:pt x="6847" y="1542"/>
                  </a:lnTo>
                  <a:lnTo>
                    <a:pt x="6823" y="1502"/>
                  </a:lnTo>
                  <a:lnTo>
                    <a:pt x="6798" y="1462"/>
                  </a:lnTo>
                  <a:lnTo>
                    <a:pt x="6773" y="1423"/>
                  </a:lnTo>
                  <a:lnTo>
                    <a:pt x="6746" y="1384"/>
                  </a:lnTo>
                  <a:lnTo>
                    <a:pt x="6718" y="1345"/>
                  </a:lnTo>
                  <a:lnTo>
                    <a:pt x="6690" y="1307"/>
                  </a:lnTo>
                  <a:lnTo>
                    <a:pt x="6660" y="1269"/>
                  </a:lnTo>
                  <a:lnTo>
                    <a:pt x="6629" y="1231"/>
                  </a:lnTo>
                  <a:lnTo>
                    <a:pt x="6597" y="1194"/>
                  </a:lnTo>
                  <a:lnTo>
                    <a:pt x="6564" y="1158"/>
                  </a:lnTo>
                  <a:lnTo>
                    <a:pt x="6530" y="1123"/>
                  </a:lnTo>
                  <a:lnTo>
                    <a:pt x="6495" y="1088"/>
                  </a:lnTo>
                  <a:lnTo>
                    <a:pt x="6457" y="1055"/>
                  </a:lnTo>
                  <a:lnTo>
                    <a:pt x="6418" y="1023"/>
                  </a:lnTo>
                  <a:lnTo>
                    <a:pt x="6379" y="990"/>
                  </a:lnTo>
                  <a:lnTo>
                    <a:pt x="6338" y="961"/>
                  </a:lnTo>
                  <a:lnTo>
                    <a:pt x="6296" y="932"/>
                  </a:lnTo>
                  <a:lnTo>
                    <a:pt x="6252" y="904"/>
                  </a:lnTo>
                  <a:lnTo>
                    <a:pt x="6207" y="877"/>
                  </a:lnTo>
                  <a:lnTo>
                    <a:pt x="6246" y="805"/>
                  </a:lnTo>
                  <a:lnTo>
                    <a:pt x="6293" y="833"/>
                  </a:lnTo>
                  <a:lnTo>
                    <a:pt x="6340" y="862"/>
                  </a:lnTo>
                  <a:lnTo>
                    <a:pt x="6384" y="893"/>
                  </a:lnTo>
                  <a:lnTo>
                    <a:pt x="6428" y="924"/>
                  </a:lnTo>
                  <a:lnTo>
                    <a:pt x="6468" y="957"/>
                  </a:lnTo>
                  <a:lnTo>
                    <a:pt x="6509" y="990"/>
                  </a:lnTo>
                  <a:lnTo>
                    <a:pt x="6548" y="1026"/>
                  </a:lnTo>
                  <a:lnTo>
                    <a:pt x="6585" y="1062"/>
                  </a:lnTo>
                  <a:lnTo>
                    <a:pt x="6621" y="1098"/>
                  </a:lnTo>
                  <a:lnTo>
                    <a:pt x="6655" y="1136"/>
                  </a:lnTo>
                  <a:lnTo>
                    <a:pt x="6689" y="1174"/>
                  </a:lnTo>
                  <a:lnTo>
                    <a:pt x="6721" y="1212"/>
                  </a:lnTo>
                  <a:lnTo>
                    <a:pt x="6752" y="1251"/>
                  </a:lnTo>
                  <a:lnTo>
                    <a:pt x="6781" y="1292"/>
                  </a:lnTo>
                  <a:lnTo>
                    <a:pt x="6810" y="1331"/>
                  </a:lnTo>
                  <a:lnTo>
                    <a:pt x="6837" y="1371"/>
                  </a:lnTo>
                  <a:lnTo>
                    <a:pt x="6865" y="1412"/>
                  </a:lnTo>
                  <a:lnTo>
                    <a:pt x="6890" y="1453"/>
                  </a:lnTo>
                  <a:lnTo>
                    <a:pt x="6915" y="1494"/>
                  </a:lnTo>
                  <a:lnTo>
                    <a:pt x="6939" y="1534"/>
                  </a:lnTo>
                  <a:lnTo>
                    <a:pt x="6961" y="1575"/>
                  </a:lnTo>
                  <a:lnTo>
                    <a:pt x="6983" y="1617"/>
                  </a:lnTo>
                  <a:lnTo>
                    <a:pt x="7004" y="1656"/>
                  </a:lnTo>
                  <a:lnTo>
                    <a:pt x="7024" y="1696"/>
                  </a:lnTo>
                  <a:lnTo>
                    <a:pt x="7062" y="1775"/>
                  </a:lnTo>
                  <a:lnTo>
                    <a:pt x="7098" y="1852"/>
                  </a:lnTo>
                  <a:lnTo>
                    <a:pt x="7131" y="1926"/>
                  </a:lnTo>
                  <a:lnTo>
                    <a:pt x="7162" y="1996"/>
                  </a:lnTo>
                  <a:lnTo>
                    <a:pt x="7087" y="2028"/>
                  </a:lnTo>
                  <a:close/>
                  <a:moveTo>
                    <a:pt x="6207" y="877"/>
                  </a:moveTo>
                  <a:lnTo>
                    <a:pt x="6204" y="876"/>
                  </a:lnTo>
                  <a:lnTo>
                    <a:pt x="6226" y="842"/>
                  </a:lnTo>
                  <a:lnTo>
                    <a:pt x="6207" y="877"/>
                  </a:lnTo>
                  <a:close/>
                  <a:moveTo>
                    <a:pt x="6204" y="876"/>
                  </a:moveTo>
                  <a:lnTo>
                    <a:pt x="6188" y="866"/>
                  </a:lnTo>
                  <a:lnTo>
                    <a:pt x="6144" y="837"/>
                  </a:lnTo>
                  <a:lnTo>
                    <a:pt x="6079" y="794"/>
                  </a:lnTo>
                  <a:lnTo>
                    <a:pt x="6003" y="743"/>
                  </a:lnTo>
                  <a:lnTo>
                    <a:pt x="5921" y="687"/>
                  </a:lnTo>
                  <a:lnTo>
                    <a:pt x="5844" y="631"/>
                  </a:lnTo>
                  <a:lnTo>
                    <a:pt x="5808" y="604"/>
                  </a:lnTo>
                  <a:lnTo>
                    <a:pt x="5776" y="579"/>
                  </a:lnTo>
                  <a:lnTo>
                    <a:pt x="5748" y="556"/>
                  </a:lnTo>
                  <a:lnTo>
                    <a:pt x="5727" y="536"/>
                  </a:lnTo>
                  <a:lnTo>
                    <a:pt x="5785" y="476"/>
                  </a:lnTo>
                  <a:lnTo>
                    <a:pt x="5805" y="497"/>
                  </a:lnTo>
                  <a:lnTo>
                    <a:pt x="5832" y="518"/>
                  </a:lnTo>
                  <a:lnTo>
                    <a:pt x="5863" y="543"/>
                  </a:lnTo>
                  <a:lnTo>
                    <a:pt x="5897" y="568"/>
                  </a:lnTo>
                  <a:lnTo>
                    <a:pt x="5973" y="623"/>
                  </a:lnTo>
                  <a:lnTo>
                    <a:pt x="6052" y="677"/>
                  </a:lnTo>
                  <a:lnTo>
                    <a:pt x="6126" y="727"/>
                  </a:lnTo>
                  <a:lnTo>
                    <a:pt x="6189" y="768"/>
                  </a:lnTo>
                  <a:lnTo>
                    <a:pt x="6232" y="796"/>
                  </a:lnTo>
                  <a:lnTo>
                    <a:pt x="6248" y="807"/>
                  </a:lnTo>
                  <a:lnTo>
                    <a:pt x="6204" y="876"/>
                  </a:lnTo>
                  <a:close/>
                  <a:moveTo>
                    <a:pt x="5727" y="536"/>
                  </a:moveTo>
                  <a:lnTo>
                    <a:pt x="5727" y="535"/>
                  </a:lnTo>
                  <a:lnTo>
                    <a:pt x="5785" y="476"/>
                  </a:lnTo>
                  <a:lnTo>
                    <a:pt x="5727" y="536"/>
                  </a:lnTo>
                  <a:close/>
                  <a:moveTo>
                    <a:pt x="5784" y="476"/>
                  </a:moveTo>
                  <a:lnTo>
                    <a:pt x="5858" y="550"/>
                  </a:lnTo>
                  <a:lnTo>
                    <a:pt x="5785" y="476"/>
                  </a:lnTo>
                  <a:lnTo>
                    <a:pt x="5756" y="506"/>
                  </a:lnTo>
                  <a:lnTo>
                    <a:pt x="5784" y="476"/>
                  </a:lnTo>
                  <a:close/>
                  <a:moveTo>
                    <a:pt x="5727" y="535"/>
                  </a:moveTo>
                  <a:lnTo>
                    <a:pt x="5716" y="525"/>
                  </a:lnTo>
                  <a:lnTo>
                    <a:pt x="5702" y="514"/>
                  </a:lnTo>
                  <a:lnTo>
                    <a:pt x="5685" y="501"/>
                  </a:lnTo>
                  <a:lnTo>
                    <a:pt x="5665" y="487"/>
                  </a:lnTo>
                  <a:lnTo>
                    <a:pt x="5711" y="419"/>
                  </a:lnTo>
                  <a:lnTo>
                    <a:pt x="5734" y="435"/>
                  </a:lnTo>
                  <a:lnTo>
                    <a:pt x="5754" y="450"/>
                  </a:lnTo>
                  <a:lnTo>
                    <a:pt x="5771" y="464"/>
                  </a:lnTo>
                  <a:lnTo>
                    <a:pt x="5784" y="476"/>
                  </a:lnTo>
                  <a:lnTo>
                    <a:pt x="5727" y="535"/>
                  </a:lnTo>
                  <a:close/>
                  <a:moveTo>
                    <a:pt x="5665" y="487"/>
                  </a:moveTo>
                  <a:lnTo>
                    <a:pt x="6155" y="824"/>
                  </a:lnTo>
                  <a:lnTo>
                    <a:pt x="5665" y="487"/>
                  </a:lnTo>
                  <a:lnTo>
                    <a:pt x="5688" y="452"/>
                  </a:lnTo>
                  <a:lnTo>
                    <a:pt x="5665" y="487"/>
                  </a:lnTo>
                  <a:close/>
                  <a:moveTo>
                    <a:pt x="5665" y="487"/>
                  </a:moveTo>
                  <a:lnTo>
                    <a:pt x="5641" y="472"/>
                  </a:lnTo>
                  <a:lnTo>
                    <a:pt x="5615" y="454"/>
                  </a:lnTo>
                  <a:lnTo>
                    <a:pt x="5586" y="437"/>
                  </a:lnTo>
                  <a:lnTo>
                    <a:pt x="5554" y="418"/>
                  </a:lnTo>
                  <a:lnTo>
                    <a:pt x="5596" y="347"/>
                  </a:lnTo>
                  <a:lnTo>
                    <a:pt x="5628" y="366"/>
                  </a:lnTo>
                  <a:lnTo>
                    <a:pt x="5658" y="385"/>
                  </a:lnTo>
                  <a:lnTo>
                    <a:pt x="5686" y="402"/>
                  </a:lnTo>
                  <a:lnTo>
                    <a:pt x="5711" y="419"/>
                  </a:lnTo>
                  <a:lnTo>
                    <a:pt x="5665" y="487"/>
                  </a:lnTo>
                  <a:close/>
                  <a:moveTo>
                    <a:pt x="5554" y="418"/>
                  </a:moveTo>
                  <a:lnTo>
                    <a:pt x="5512" y="394"/>
                  </a:lnTo>
                  <a:lnTo>
                    <a:pt x="5465" y="370"/>
                  </a:lnTo>
                  <a:lnTo>
                    <a:pt x="5416" y="345"/>
                  </a:lnTo>
                  <a:lnTo>
                    <a:pt x="5365" y="322"/>
                  </a:lnTo>
                  <a:lnTo>
                    <a:pt x="5312" y="298"/>
                  </a:lnTo>
                  <a:lnTo>
                    <a:pt x="5257" y="275"/>
                  </a:lnTo>
                  <a:lnTo>
                    <a:pt x="5201" y="255"/>
                  </a:lnTo>
                  <a:lnTo>
                    <a:pt x="5144" y="235"/>
                  </a:lnTo>
                  <a:lnTo>
                    <a:pt x="5085" y="217"/>
                  </a:lnTo>
                  <a:lnTo>
                    <a:pt x="5028" y="201"/>
                  </a:lnTo>
                  <a:lnTo>
                    <a:pt x="4999" y="194"/>
                  </a:lnTo>
                  <a:lnTo>
                    <a:pt x="4970" y="188"/>
                  </a:lnTo>
                  <a:lnTo>
                    <a:pt x="4941" y="183"/>
                  </a:lnTo>
                  <a:lnTo>
                    <a:pt x="4913" y="179"/>
                  </a:lnTo>
                  <a:lnTo>
                    <a:pt x="4884" y="175"/>
                  </a:lnTo>
                  <a:lnTo>
                    <a:pt x="4856" y="172"/>
                  </a:lnTo>
                  <a:lnTo>
                    <a:pt x="4828" y="169"/>
                  </a:lnTo>
                  <a:lnTo>
                    <a:pt x="4801" y="168"/>
                  </a:lnTo>
                  <a:lnTo>
                    <a:pt x="4774" y="168"/>
                  </a:lnTo>
                  <a:lnTo>
                    <a:pt x="4747" y="169"/>
                  </a:lnTo>
                  <a:lnTo>
                    <a:pt x="4721" y="172"/>
                  </a:lnTo>
                  <a:lnTo>
                    <a:pt x="4695" y="174"/>
                  </a:lnTo>
                  <a:lnTo>
                    <a:pt x="4684" y="92"/>
                  </a:lnTo>
                  <a:lnTo>
                    <a:pt x="4712" y="89"/>
                  </a:lnTo>
                  <a:lnTo>
                    <a:pt x="4740" y="87"/>
                  </a:lnTo>
                  <a:lnTo>
                    <a:pt x="4769" y="86"/>
                  </a:lnTo>
                  <a:lnTo>
                    <a:pt x="4797" y="86"/>
                  </a:lnTo>
                  <a:lnTo>
                    <a:pt x="4827" y="87"/>
                  </a:lnTo>
                  <a:lnTo>
                    <a:pt x="4857" y="89"/>
                  </a:lnTo>
                  <a:lnTo>
                    <a:pt x="4887" y="92"/>
                  </a:lnTo>
                  <a:lnTo>
                    <a:pt x="4916" y="97"/>
                  </a:lnTo>
                  <a:lnTo>
                    <a:pt x="4947" y="101"/>
                  </a:lnTo>
                  <a:lnTo>
                    <a:pt x="4978" y="106"/>
                  </a:lnTo>
                  <a:lnTo>
                    <a:pt x="5009" y="113"/>
                  </a:lnTo>
                  <a:lnTo>
                    <a:pt x="5039" y="120"/>
                  </a:lnTo>
                  <a:lnTo>
                    <a:pt x="5101" y="136"/>
                  </a:lnTo>
                  <a:lnTo>
                    <a:pt x="5163" y="155"/>
                  </a:lnTo>
                  <a:lnTo>
                    <a:pt x="5222" y="175"/>
                  </a:lnTo>
                  <a:lnTo>
                    <a:pt x="5282" y="198"/>
                  </a:lnTo>
                  <a:lnTo>
                    <a:pt x="5340" y="222"/>
                  </a:lnTo>
                  <a:lnTo>
                    <a:pt x="5396" y="245"/>
                  </a:lnTo>
                  <a:lnTo>
                    <a:pt x="5451" y="270"/>
                  </a:lnTo>
                  <a:lnTo>
                    <a:pt x="5502" y="297"/>
                  </a:lnTo>
                  <a:lnTo>
                    <a:pt x="5551" y="322"/>
                  </a:lnTo>
                  <a:lnTo>
                    <a:pt x="5596" y="347"/>
                  </a:lnTo>
                  <a:lnTo>
                    <a:pt x="5554" y="418"/>
                  </a:lnTo>
                  <a:close/>
                  <a:moveTo>
                    <a:pt x="4695" y="174"/>
                  </a:moveTo>
                  <a:lnTo>
                    <a:pt x="4687" y="175"/>
                  </a:lnTo>
                  <a:lnTo>
                    <a:pt x="4677" y="173"/>
                  </a:lnTo>
                  <a:lnTo>
                    <a:pt x="4690" y="133"/>
                  </a:lnTo>
                  <a:lnTo>
                    <a:pt x="4695" y="174"/>
                  </a:lnTo>
                  <a:close/>
                  <a:moveTo>
                    <a:pt x="4677" y="173"/>
                  </a:moveTo>
                  <a:lnTo>
                    <a:pt x="4658" y="166"/>
                  </a:lnTo>
                  <a:lnTo>
                    <a:pt x="4606" y="151"/>
                  </a:lnTo>
                  <a:lnTo>
                    <a:pt x="4570" y="141"/>
                  </a:lnTo>
                  <a:lnTo>
                    <a:pt x="4531" y="130"/>
                  </a:lnTo>
                  <a:lnTo>
                    <a:pt x="4487" y="119"/>
                  </a:lnTo>
                  <a:lnTo>
                    <a:pt x="4440" y="110"/>
                  </a:lnTo>
                  <a:lnTo>
                    <a:pt x="4392" y="100"/>
                  </a:lnTo>
                  <a:lnTo>
                    <a:pt x="4343" y="92"/>
                  </a:lnTo>
                  <a:lnTo>
                    <a:pt x="4295" y="86"/>
                  </a:lnTo>
                  <a:lnTo>
                    <a:pt x="4249" y="81"/>
                  </a:lnTo>
                  <a:lnTo>
                    <a:pt x="4226" y="81"/>
                  </a:lnTo>
                  <a:lnTo>
                    <a:pt x="4205" y="81"/>
                  </a:lnTo>
                  <a:lnTo>
                    <a:pt x="4184" y="82"/>
                  </a:lnTo>
                  <a:lnTo>
                    <a:pt x="4165" y="84"/>
                  </a:lnTo>
                  <a:lnTo>
                    <a:pt x="4148" y="87"/>
                  </a:lnTo>
                  <a:lnTo>
                    <a:pt x="4130" y="91"/>
                  </a:lnTo>
                  <a:lnTo>
                    <a:pt x="4115" y="95"/>
                  </a:lnTo>
                  <a:lnTo>
                    <a:pt x="4101" y="101"/>
                  </a:lnTo>
                  <a:lnTo>
                    <a:pt x="4062" y="29"/>
                  </a:lnTo>
                  <a:lnTo>
                    <a:pt x="4078" y="22"/>
                  </a:lnTo>
                  <a:lnTo>
                    <a:pt x="4098" y="14"/>
                  </a:lnTo>
                  <a:lnTo>
                    <a:pt x="4117" y="10"/>
                  </a:lnTo>
                  <a:lnTo>
                    <a:pt x="4138" y="6"/>
                  </a:lnTo>
                  <a:lnTo>
                    <a:pt x="4161" y="4"/>
                  </a:lnTo>
                  <a:lnTo>
                    <a:pt x="4183" y="1"/>
                  </a:lnTo>
                  <a:lnTo>
                    <a:pt x="4208" y="0"/>
                  </a:lnTo>
                  <a:lnTo>
                    <a:pt x="4233" y="1"/>
                  </a:lnTo>
                  <a:lnTo>
                    <a:pt x="4258" y="3"/>
                  </a:lnTo>
                  <a:lnTo>
                    <a:pt x="4284" y="4"/>
                  </a:lnTo>
                  <a:lnTo>
                    <a:pt x="4312" y="6"/>
                  </a:lnTo>
                  <a:lnTo>
                    <a:pt x="4338" y="10"/>
                  </a:lnTo>
                  <a:lnTo>
                    <a:pt x="4392" y="18"/>
                  </a:lnTo>
                  <a:lnTo>
                    <a:pt x="4445" y="28"/>
                  </a:lnTo>
                  <a:lnTo>
                    <a:pt x="4496" y="38"/>
                  </a:lnTo>
                  <a:lnTo>
                    <a:pt x="4544" y="49"/>
                  </a:lnTo>
                  <a:lnTo>
                    <a:pt x="4587" y="61"/>
                  </a:lnTo>
                  <a:lnTo>
                    <a:pt x="4625" y="70"/>
                  </a:lnTo>
                  <a:lnTo>
                    <a:pt x="4681" y="87"/>
                  </a:lnTo>
                  <a:lnTo>
                    <a:pt x="4702" y="94"/>
                  </a:lnTo>
                  <a:lnTo>
                    <a:pt x="4677" y="173"/>
                  </a:lnTo>
                  <a:close/>
                  <a:moveTo>
                    <a:pt x="4061" y="30"/>
                  </a:moveTo>
                  <a:lnTo>
                    <a:pt x="4059" y="31"/>
                  </a:lnTo>
                  <a:lnTo>
                    <a:pt x="4062" y="29"/>
                  </a:lnTo>
                  <a:lnTo>
                    <a:pt x="4082" y="66"/>
                  </a:lnTo>
                  <a:lnTo>
                    <a:pt x="4061" y="30"/>
                  </a:lnTo>
                  <a:close/>
                  <a:moveTo>
                    <a:pt x="4102" y="101"/>
                  </a:moveTo>
                  <a:lnTo>
                    <a:pt x="4102" y="101"/>
                  </a:lnTo>
                  <a:lnTo>
                    <a:pt x="4061" y="30"/>
                  </a:lnTo>
                  <a:lnTo>
                    <a:pt x="4102" y="101"/>
                  </a:lnTo>
                  <a:close/>
                  <a:moveTo>
                    <a:pt x="4102" y="101"/>
                  </a:moveTo>
                  <a:lnTo>
                    <a:pt x="4103" y="101"/>
                  </a:lnTo>
                  <a:lnTo>
                    <a:pt x="4101" y="103"/>
                  </a:lnTo>
                  <a:lnTo>
                    <a:pt x="4082" y="66"/>
                  </a:lnTo>
                  <a:lnTo>
                    <a:pt x="4102" y="101"/>
                  </a:lnTo>
                  <a:close/>
                  <a:moveTo>
                    <a:pt x="4101" y="103"/>
                  </a:moveTo>
                  <a:lnTo>
                    <a:pt x="4088" y="107"/>
                  </a:lnTo>
                  <a:lnTo>
                    <a:pt x="4073" y="113"/>
                  </a:lnTo>
                  <a:lnTo>
                    <a:pt x="4054" y="118"/>
                  </a:lnTo>
                  <a:lnTo>
                    <a:pt x="4032" y="123"/>
                  </a:lnTo>
                  <a:lnTo>
                    <a:pt x="4007" y="126"/>
                  </a:lnTo>
                  <a:lnTo>
                    <a:pt x="3980" y="130"/>
                  </a:lnTo>
                  <a:lnTo>
                    <a:pt x="3950" y="133"/>
                  </a:lnTo>
                  <a:lnTo>
                    <a:pt x="3918" y="137"/>
                  </a:lnTo>
                  <a:lnTo>
                    <a:pt x="3848" y="143"/>
                  </a:lnTo>
                  <a:lnTo>
                    <a:pt x="3768" y="149"/>
                  </a:lnTo>
                  <a:lnTo>
                    <a:pt x="3682" y="155"/>
                  </a:lnTo>
                  <a:lnTo>
                    <a:pt x="3589" y="160"/>
                  </a:lnTo>
                  <a:lnTo>
                    <a:pt x="3586" y="78"/>
                  </a:lnTo>
                  <a:lnTo>
                    <a:pt x="3674" y="72"/>
                  </a:lnTo>
                  <a:lnTo>
                    <a:pt x="3757" y="67"/>
                  </a:lnTo>
                  <a:lnTo>
                    <a:pt x="3832" y="62"/>
                  </a:lnTo>
                  <a:lnTo>
                    <a:pt x="3899" y="56"/>
                  </a:lnTo>
                  <a:lnTo>
                    <a:pt x="3957" y="51"/>
                  </a:lnTo>
                  <a:lnTo>
                    <a:pt x="4004" y="44"/>
                  </a:lnTo>
                  <a:lnTo>
                    <a:pt x="4023" y="41"/>
                  </a:lnTo>
                  <a:lnTo>
                    <a:pt x="4039" y="37"/>
                  </a:lnTo>
                  <a:lnTo>
                    <a:pt x="4052" y="34"/>
                  </a:lnTo>
                  <a:lnTo>
                    <a:pt x="4062" y="30"/>
                  </a:lnTo>
                  <a:lnTo>
                    <a:pt x="4101" y="103"/>
                  </a:lnTo>
                  <a:close/>
                  <a:moveTo>
                    <a:pt x="3589" y="160"/>
                  </a:moveTo>
                  <a:lnTo>
                    <a:pt x="3494" y="166"/>
                  </a:lnTo>
                  <a:lnTo>
                    <a:pt x="3395" y="172"/>
                  </a:lnTo>
                  <a:lnTo>
                    <a:pt x="3293" y="178"/>
                  </a:lnTo>
                  <a:lnTo>
                    <a:pt x="3189" y="186"/>
                  </a:lnTo>
                  <a:lnTo>
                    <a:pt x="3085" y="194"/>
                  </a:lnTo>
                  <a:lnTo>
                    <a:pt x="2980" y="205"/>
                  </a:lnTo>
                  <a:lnTo>
                    <a:pt x="2876" y="217"/>
                  </a:lnTo>
                  <a:lnTo>
                    <a:pt x="2776" y="230"/>
                  </a:lnTo>
                  <a:lnTo>
                    <a:pt x="2728" y="237"/>
                  </a:lnTo>
                  <a:lnTo>
                    <a:pt x="2679" y="245"/>
                  </a:lnTo>
                  <a:lnTo>
                    <a:pt x="2632" y="254"/>
                  </a:lnTo>
                  <a:lnTo>
                    <a:pt x="2587" y="263"/>
                  </a:lnTo>
                  <a:lnTo>
                    <a:pt x="2543" y="273"/>
                  </a:lnTo>
                  <a:lnTo>
                    <a:pt x="2500" y="283"/>
                  </a:lnTo>
                  <a:lnTo>
                    <a:pt x="2459" y="295"/>
                  </a:lnTo>
                  <a:lnTo>
                    <a:pt x="2421" y="307"/>
                  </a:lnTo>
                  <a:lnTo>
                    <a:pt x="2382" y="319"/>
                  </a:lnTo>
                  <a:lnTo>
                    <a:pt x="2348" y="332"/>
                  </a:lnTo>
                  <a:lnTo>
                    <a:pt x="2315" y="347"/>
                  </a:lnTo>
                  <a:lnTo>
                    <a:pt x="2285" y="362"/>
                  </a:lnTo>
                  <a:lnTo>
                    <a:pt x="2256" y="377"/>
                  </a:lnTo>
                  <a:lnTo>
                    <a:pt x="2231" y="394"/>
                  </a:lnTo>
                  <a:lnTo>
                    <a:pt x="2209" y="411"/>
                  </a:lnTo>
                  <a:lnTo>
                    <a:pt x="2190" y="430"/>
                  </a:lnTo>
                  <a:lnTo>
                    <a:pt x="2130" y="373"/>
                  </a:lnTo>
                  <a:lnTo>
                    <a:pt x="2152" y="351"/>
                  </a:lnTo>
                  <a:lnTo>
                    <a:pt x="2177" y="332"/>
                  </a:lnTo>
                  <a:lnTo>
                    <a:pt x="2204" y="314"/>
                  </a:lnTo>
                  <a:lnTo>
                    <a:pt x="2234" y="297"/>
                  </a:lnTo>
                  <a:lnTo>
                    <a:pt x="2266" y="280"/>
                  </a:lnTo>
                  <a:lnTo>
                    <a:pt x="2300" y="264"/>
                  </a:lnTo>
                  <a:lnTo>
                    <a:pt x="2338" y="250"/>
                  </a:lnTo>
                  <a:lnTo>
                    <a:pt x="2376" y="236"/>
                  </a:lnTo>
                  <a:lnTo>
                    <a:pt x="2418" y="223"/>
                  </a:lnTo>
                  <a:lnTo>
                    <a:pt x="2461" y="211"/>
                  </a:lnTo>
                  <a:lnTo>
                    <a:pt x="2505" y="199"/>
                  </a:lnTo>
                  <a:lnTo>
                    <a:pt x="2551" y="188"/>
                  </a:lnTo>
                  <a:lnTo>
                    <a:pt x="2599" y="178"/>
                  </a:lnTo>
                  <a:lnTo>
                    <a:pt x="2648" y="168"/>
                  </a:lnTo>
                  <a:lnTo>
                    <a:pt x="2697" y="160"/>
                  </a:lnTo>
                  <a:lnTo>
                    <a:pt x="2748" y="151"/>
                  </a:lnTo>
                  <a:lnTo>
                    <a:pt x="2851" y="137"/>
                  </a:lnTo>
                  <a:lnTo>
                    <a:pt x="2959" y="124"/>
                  </a:lnTo>
                  <a:lnTo>
                    <a:pt x="3066" y="113"/>
                  </a:lnTo>
                  <a:lnTo>
                    <a:pt x="3174" y="104"/>
                  </a:lnTo>
                  <a:lnTo>
                    <a:pt x="3281" y="95"/>
                  </a:lnTo>
                  <a:lnTo>
                    <a:pt x="3386" y="89"/>
                  </a:lnTo>
                  <a:lnTo>
                    <a:pt x="3488" y="82"/>
                  </a:lnTo>
                  <a:lnTo>
                    <a:pt x="3586" y="78"/>
                  </a:lnTo>
                  <a:lnTo>
                    <a:pt x="3589" y="160"/>
                  </a:lnTo>
                  <a:close/>
                  <a:moveTo>
                    <a:pt x="2190" y="430"/>
                  </a:moveTo>
                  <a:lnTo>
                    <a:pt x="2186" y="433"/>
                  </a:lnTo>
                  <a:lnTo>
                    <a:pt x="2182" y="436"/>
                  </a:lnTo>
                  <a:lnTo>
                    <a:pt x="2160" y="401"/>
                  </a:lnTo>
                  <a:lnTo>
                    <a:pt x="2190" y="430"/>
                  </a:lnTo>
                  <a:close/>
                  <a:moveTo>
                    <a:pt x="2182" y="436"/>
                  </a:moveTo>
                  <a:lnTo>
                    <a:pt x="2169" y="444"/>
                  </a:lnTo>
                  <a:lnTo>
                    <a:pt x="2134" y="467"/>
                  </a:lnTo>
                  <a:lnTo>
                    <a:pt x="2081" y="499"/>
                  </a:lnTo>
                  <a:lnTo>
                    <a:pt x="2016" y="539"/>
                  </a:lnTo>
                  <a:lnTo>
                    <a:pt x="1943" y="582"/>
                  </a:lnTo>
                  <a:lnTo>
                    <a:pt x="1868" y="625"/>
                  </a:lnTo>
                  <a:lnTo>
                    <a:pt x="1831" y="645"/>
                  </a:lnTo>
                  <a:lnTo>
                    <a:pt x="1796" y="664"/>
                  </a:lnTo>
                  <a:lnTo>
                    <a:pt x="1762" y="682"/>
                  </a:lnTo>
                  <a:lnTo>
                    <a:pt x="1731" y="696"/>
                  </a:lnTo>
                  <a:lnTo>
                    <a:pt x="1698" y="622"/>
                  </a:lnTo>
                  <a:lnTo>
                    <a:pt x="1728" y="607"/>
                  </a:lnTo>
                  <a:lnTo>
                    <a:pt x="1760" y="591"/>
                  </a:lnTo>
                  <a:lnTo>
                    <a:pt x="1794" y="572"/>
                  </a:lnTo>
                  <a:lnTo>
                    <a:pt x="1830" y="552"/>
                  </a:lnTo>
                  <a:lnTo>
                    <a:pt x="1904" y="511"/>
                  </a:lnTo>
                  <a:lnTo>
                    <a:pt x="1974" y="468"/>
                  </a:lnTo>
                  <a:lnTo>
                    <a:pt x="2038" y="429"/>
                  </a:lnTo>
                  <a:lnTo>
                    <a:pt x="2090" y="397"/>
                  </a:lnTo>
                  <a:lnTo>
                    <a:pt x="2124" y="375"/>
                  </a:lnTo>
                  <a:lnTo>
                    <a:pt x="2137" y="367"/>
                  </a:lnTo>
                  <a:lnTo>
                    <a:pt x="2182" y="436"/>
                  </a:lnTo>
                  <a:close/>
                  <a:moveTo>
                    <a:pt x="1697" y="622"/>
                  </a:moveTo>
                  <a:lnTo>
                    <a:pt x="1698" y="620"/>
                  </a:lnTo>
                  <a:lnTo>
                    <a:pt x="1698" y="622"/>
                  </a:lnTo>
                  <a:lnTo>
                    <a:pt x="1715" y="658"/>
                  </a:lnTo>
                  <a:lnTo>
                    <a:pt x="1697" y="622"/>
                  </a:lnTo>
                  <a:close/>
                  <a:moveTo>
                    <a:pt x="1731" y="696"/>
                  </a:moveTo>
                  <a:lnTo>
                    <a:pt x="1731" y="696"/>
                  </a:lnTo>
                  <a:lnTo>
                    <a:pt x="1697" y="622"/>
                  </a:lnTo>
                  <a:lnTo>
                    <a:pt x="1731" y="696"/>
                  </a:lnTo>
                  <a:close/>
                  <a:moveTo>
                    <a:pt x="1731" y="696"/>
                  </a:moveTo>
                  <a:lnTo>
                    <a:pt x="1768" y="679"/>
                  </a:lnTo>
                  <a:lnTo>
                    <a:pt x="1731" y="696"/>
                  </a:lnTo>
                  <a:lnTo>
                    <a:pt x="1715" y="658"/>
                  </a:lnTo>
                  <a:lnTo>
                    <a:pt x="1731" y="696"/>
                  </a:lnTo>
                  <a:close/>
                  <a:moveTo>
                    <a:pt x="1731" y="696"/>
                  </a:moveTo>
                  <a:lnTo>
                    <a:pt x="1717" y="704"/>
                  </a:lnTo>
                  <a:lnTo>
                    <a:pt x="1702" y="712"/>
                  </a:lnTo>
                  <a:lnTo>
                    <a:pt x="1685" y="721"/>
                  </a:lnTo>
                  <a:lnTo>
                    <a:pt x="1667" y="733"/>
                  </a:lnTo>
                  <a:lnTo>
                    <a:pt x="1621" y="664"/>
                  </a:lnTo>
                  <a:lnTo>
                    <a:pt x="1641" y="652"/>
                  </a:lnTo>
                  <a:lnTo>
                    <a:pt x="1660" y="641"/>
                  </a:lnTo>
                  <a:lnTo>
                    <a:pt x="1679" y="630"/>
                  </a:lnTo>
                  <a:lnTo>
                    <a:pt x="1697" y="622"/>
                  </a:lnTo>
                  <a:lnTo>
                    <a:pt x="1731" y="696"/>
                  </a:lnTo>
                  <a:close/>
                  <a:moveTo>
                    <a:pt x="1667" y="733"/>
                  </a:moveTo>
                  <a:lnTo>
                    <a:pt x="1648" y="746"/>
                  </a:lnTo>
                  <a:lnTo>
                    <a:pt x="1629" y="760"/>
                  </a:lnTo>
                  <a:lnTo>
                    <a:pt x="1610" y="774"/>
                  </a:lnTo>
                  <a:lnTo>
                    <a:pt x="1590" y="789"/>
                  </a:lnTo>
                  <a:lnTo>
                    <a:pt x="1539" y="724"/>
                  </a:lnTo>
                  <a:lnTo>
                    <a:pt x="1560" y="707"/>
                  </a:lnTo>
                  <a:lnTo>
                    <a:pt x="1581" y="692"/>
                  </a:lnTo>
                  <a:lnTo>
                    <a:pt x="1602" y="677"/>
                  </a:lnTo>
                  <a:lnTo>
                    <a:pt x="1621" y="664"/>
                  </a:lnTo>
                  <a:lnTo>
                    <a:pt x="1667" y="733"/>
                  </a:lnTo>
                  <a:close/>
                  <a:moveTo>
                    <a:pt x="1590" y="789"/>
                  </a:moveTo>
                  <a:lnTo>
                    <a:pt x="1564" y="810"/>
                  </a:lnTo>
                  <a:lnTo>
                    <a:pt x="1537" y="832"/>
                  </a:lnTo>
                  <a:lnTo>
                    <a:pt x="1511" y="855"/>
                  </a:lnTo>
                  <a:lnTo>
                    <a:pt x="1485" y="879"/>
                  </a:lnTo>
                  <a:lnTo>
                    <a:pt x="1434" y="926"/>
                  </a:lnTo>
                  <a:lnTo>
                    <a:pt x="1385" y="975"/>
                  </a:lnTo>
                  <a:lnTo>
                    <a:pt x="1340" y="1023"/>
                  </a:lnTo>
                  <a:lnTo>
                    <a:pt x="1301" y="1068"/>
                  </a:lnTo>
                  <a:lnTo>
                    <a:pt x="1283" y="1088"/>
                  </a:lnTo>
                  <a:lnTo>
                    <a:pt x="1267" y="1108"/>
                  </a:lnTo>
                  <a:lnTo>
                    <a:pt x="1253" y="1127"/>
                  </a:lnTo>
                  <a:lnTo>
                    <a:pt x="1241" y="1144"/>
                  </a:lnTo>
                  <a:lnTo>
                    <a:pt x="1172" y="1099"/>
                  </a:lnTo>
                  <a:lnTo>
                    <a:pt x="1185" y="1081"/>
                  </a:lnTo>
                  <a:lnTo>
                    <a:pt x="1199" y="1061"/>
                  </a:lnTo>
                  <a:lnTo>
                    <a:pt x="1216" y="1039"/>
                  </a:lnTo>
                  <a:lnTo>
                    <a:pt x="1235" y="1017"/>
                  </a:lnTo>
                  <a:lnTo>
                    <a:pt x="1277" y="969"/>
                  </a:lnTo>
                  <a:lnTo>
                    <a:pt x="1324" y="919"/>
                  </a:lnTo>
                  <a:lnTo>
                    <a:pt x="1376" y="868"/>
                  </a:lnTo>
                  <a:lnTo>
                    <a:pt x="1430" y="818"/>
                  </a:lnTo>
                  <a:lnTo>
                    <a:pt x="1458" y="793"/>
                  </a:lnTo>
                  <a:lnTo>
                    <a:pt x="1485" y="769"/>
                  </a:lnTo>
                  <a:lnTo>
                    <a:pt x="1512" y="746"/>
                  </a:lnTo>
                  <a:lnTo>
                    <a:pt x="1539" y="724"/>
                  </a:lnTo>
                  <a:lnTo>
                    <a:pt x="1590" y="789"/>
                  </a:lnTo>
                  <a:close/>
                  <a:moveTo>
                    <a:pt x="1241" y="1144"/>
                  </a:moveTo>
                  <a:lnTo>
                    <a:pt x="1241" y="1144"/>
                  </a:lnTo>
                  <a:lnTo>
                    <a:pt x="1241" y="1145"/>
                  </a:lnTo>
                  <a:lnTo>
                    <a:pt x="1207" y="1121"/>
                  </a:lnTo>
                  <a:lnTo>
                    <a:pt x="1241" y="1144"/>
                  </a:lnTo>
                  <a:close/>
                  <a:moveTo>
                    <a:pt x="1241" y="1145"/>
                  </a:moveTo>
                  <a:lnTo>
                    <a:pt x="1240" y="1145"/>
                  </a:lnTo>
                  <a:lnTo>
                    <a:pt x="1172" y="1099"/>
                  </a:lnTo>
                  <a:lnTo>
                    <a:pt x="1241" y="1145"/>
                  </a:lnTo>
                  <a:close/>
                  <a:moveTo>
                    <a:pt x="1240" y="1145"/>
                  </a:moveTo>
                  <a:lnTo>
                    <a:pt x="1218" y="1174"/>
                  </a:lnTo>
                  <a:lnTo>
                    <a:pt x="1186" y="1213"/>
                  </a:lnTo>
                  <a:lnTo>
                    <a:pt x="1145" y="1262"/>
                  </a:lnTo>
                  <a:lnTo>
                    <a:pt x="1096" y="1319"/>
                  </a:lnTo>
                  <a:lnTo>
                    <a:pt x="1033" y="1265"/>
                  </a:lnTo>
                  <a:lnTo>
                    <a:pt x="1080" y="1209"/>
                  </a:lnTo>
                  <a:lnTo>
                    <a:pt x="1121" y="1163"/>
                  </a:lnTo>
                  <a:lnTo>
                    <a:pt x="1152" y="1125"/>
                  </a:lnTo>
                  <a:lnTo>
                    <a:pt x="1172" y="1099"/>
                  </a:lnTo>
                  <a:lnTo>
                    <a:pt x="1240" y="1145"/>
                  </a:lnTo>
                  <a:close/>
                  <a:moveTo>
                    <a:pt x="1096" y="1319"/>
                  </a:moveTo>
                  <a:lnTo>
                    <a:pt x="1053" y="1368"/>
                  </a:lnTo>
                  <a:lnTo>
                    <a:pt x="1008" y="1420"/>
                  </a:lnTo>
                  <a:lnTo>
                    <a:pt x="960" y="1476"/>
                  </a:lnTo>
                  <a:lnTo>
                    <a:pt x="911" y="1534"/>
                  </a:lnTo>
                  <a:lnTo>
                    <a:pt x="861" y="1595"/>
                  </a:lnTo>
                  <a:lnTo>
                    <a:pt x="810" y="1657"/>
                  </a:lnTo>
                  <a:lnTo>
                    <a:pt x="761" y="1720"/>
                  </a:lnTo>
                  <a:lnTo>
                    <a:pt x="714" y="1783"/>
                  </a:lnTo>
                  <a:lnTo>
                    <a:pt x="667" y="1847"/>
                  </a:lnTo>
                  <a:lnTo>
                    <a:pt x="625" y="1909"/>
                  </a:lnTo>
                  <a:lnTo>
                    <a:pt x="604" y="1940"/>
                  </a:lnTo>
                  <a:lnTo>
                    <a:pt x="585" y="1970"/>
                  </a:lnTo>
                  <a:lnTo>
                    <a:pt x="567" y="2000"/>
                  </a:lnTo>
                  <a:lnTo>
                    <a:pt x="551" y="2030"/>
                  </a:lnTo>
                  <a:lnTo>
                    <a:pt x="535" y="2058"/>
                  </a:lnTo>
                  <a:lnTo>
                    <a:pt x="521" y="2086"/>
                  </a:lnTo>
                  <a:lnTo>
                    <a:pt x="509" y="2113"/>
                  </a:lnTo>
                  <a:lnTo>
                    <a:pt x="498" y="2139"/>
                  </a:lnTo>
                  <a:lnTo>
                    <a:pt x="489" y="2165"/>
                  </a:lnTo>
                  <a:lnTo>
                    <a:pt x="482" y="2189"/>
                  </a:lnTo>
                  <a:lnTo>
                    <a:pt x="476" y="2213"/>
                  </a:lnTo>
                  <a:lnTo>
                    <a:pt x="472" y="2235"/>
                  </a:lnTo>
                  <a:lnTo>
                    <a:pt x="390" y="2225"/>
                  </a:lnTo>
                  <a:lnTo>
                    <a:pt x="394" y="2201"/>
                  </a:lnTo>
                  <a:lnTo>
                    <a:pt x="400" y="2175"/>
                  </a:lnTo>
                  <a:lnTo>
                    <a:pt x="408" y="2149"/>
                  </a:lnTo>
                  <a:lnTo>
                    <a:pt x="417" y="2121"/>
                  </a:lnTo>
                  <a:lnTo>
                    <a:pt x="429" y="2093"/>
                  </a:lnTo>
                  <a:lnTo>
                    <a:pt x="442" y="2063"/>
                  </a:lnTo>
                  <a:lnTo>
                    <a:pt x="457" y="2033"/>
                  </a:lnTo>
                  <a:lnTo>
                    <a:pt x="472" y="2003"/>
                  </a:lnTo>
                  <a:lnTo>
                    <a:pt x="490" y="1972"/>
                  </a:lnTo>
                  <a:lnTo>
                    <a:pt x="508" y="1940"/>
                  </a:lnTo>
                  <a:lnTo>
                    <a:pt x="528" y="1908"/>
                  </a:lnTo>
                  <a:lnTo>
                    <a:pt x="548" y="1876"/>
                  </a:lnTo>
                  <a:lnTo>
                    <a:pt x="592" y="1811"/>
                  </a:lnTo>
                  <a:lnTo>
                    <a:pt x="640" y="1745"/>
                  </a:lnTo>
                  <a:lnTo>
                    <a:pt x="690" y="1680"/>
                  </a:lnTo>
                  <a:lnTo>
                    <a:pt x="740" y="1614"/>
                  </a:lnTo>
                  <a:lnTo>
                    <a:pt x="792" y="1550"/>
                  </a:lnTo>
                  <a:lnTo>
                    <a:pt x="844" y="1487"/>
                  </a:lnTo>
                  <a:lnTo>
                    <a:pt x="893" y="1426"/>
                  </a:lnTo>
                  <a:lnTo>
                    <a:pt x="943" y="1369"/>
                  </a:lnTo>
                  <a:lnTo>
                    <a:pt x="990" y="1315"/>
                  </a:lnTo>
                  <a:lnTo>
                    <a:pt x="1033" y="1265"/>
                  </a:lnTo>
                  <a:lnTo>
                    <a:pt x="1096" y="1319"/>
                  </a:lnTo>
                  <a:close/>
                  <a:moveTo>
                    <a:pt x="472" y="2235"/>
                  </a:moveTo>
                  <a:lnTo>
                    <a:pt x="473" y="2220"/>
                  </a:lnTo>
                  <a:lnTo>
                    <a:pt x="472" y="2235"/>
                  </a:lnTo>
                  <a:lnTo>
                    <a:pt x="431" y="2231"/>
                  </a:lnTo>
                  <a:lnTo>
                    <a:pt x="472" y="2235"/>
                  </a:lnTo>
                  <a:close/>
                  <a:moveTo>
                    <a:pt x="472" y="2235"/>
                  </a:moveTo>
                  <a:lnTo>
                    <a:pt x="467" y="2266"/>
                  </a:lnTo>
                  <a:lnTo>
                    <a:pt x="461" y="2296"/>
                  </a:lnTo>
                  <a:lnTo>
                    <a:pt x="456" y="2325"/>
                  </a:lnTo>
                  <a:lnTo>
                    <a:pt x="450" y="2353"/>
                  </a:lnTo>
                  <a:lnTo>
                    <a:pt x="442" y="2381"/>
                  </a:lnTo>
                  <a:lnTo>
                    <a:pt x="434" y="2406"/>
                  </a:lnTo>
                  <a:lnTo>
                    <a:pt x="426" y="2432"/>
                  </a:lnTo>
                  <a:lnTo>
                    <a:pt x="417" y="2456"/>
                  </a:lnTo>
                  <a:lnTo>
                    <a:pt x="408" y="2479"/>
                  </a:lnTo>
                  <a:lnTo>
                    <a:pt x="398" y="2502"/>
                  </a:lnTo>
                  <a:lnTo>
                    <a:pt x="389" y="2524"/>
                  </a:lnTo>
                  <a:lnTo>
                    <a:pt x="378" y="2544"/>
                  </a:lnTo>
                  <a:lnTo>
                    <a:pt x="357" y="2583"/>
                  </a:lnTo>
                  <a:lnTo>
                    <a:pt x="335" y="2619"/>
                  </a:lnTo>
                  <a:lnTo>
                    <a:pt x="266" y="2575"/>
                  </a:lnTo>
                  <a:lnTo>
                    <a:pt x="286" y="2541"/>
                  </a:lnTo>
                  <a:lnTo>
                    <a:pt x="306" y="2506"/>
                  </a:lnTo>
                  <a:lnTo>
                    <a:pt x="315" y="2488"/>
                  </a:lnTo>
                  <a:lnTo>
                    <a:pt x="323" y="2468"/>
                  </a:lnTo>
                  <a:lnTo>
                    <a:pt x="333" y="2447"/>
                  </a:lnTo>
                  <a:lnTo>
                    <a:pt x="341" y="2426"/>
                  </a:lnTo>
                  <a:lnTo>
                    <a:pt x="348" y="2403"/>
                  </a:lnTo>
                  <a:lnTo>
                    <a:pt x="356" y="2381"/>
                  </a:lnTo>
                  <a:lnTo>
                    <a:pt x="363" y="2357"/>
                  </a:lnTo>
                  <a:lnTo>
                    <a:pt x="370" y="2332"/>
                  </a:lnTo>
                  <a:lnTo>
                    <a:pt x="376" y="2307"/>
                  </a:lnTo>
                  <a:lnTo>
                    <a:pt x="381" y="2281"/>
                  </a:lnTo>
                  <a:lnTo>
                    <a:pt x="385" y="2253"/>
                  </a:lnTo>
                  <a:lnTo>
                    <a:pt x="390" y="2225"/>
                  </a:lnTo>
                  <a:lnTo>
                    <a:pt x="472" y="2235"/>
                  </a:lnTo>
                  <a:close/>
                  <a:moveTo>
                    <a:pt x="335" y="2619"/>
                  </a:moveTo>
                  <a:lnTo>
                    <a:pt x="313" y="2652"/>
                  </a:lnTo>
                  <a:lnTo>
                    <a:pt x="290" y="2682"/>
                  </a:lnTo>
                  <a:lnTo>
                    <a:pt x="267" y="2709"/>
                  </a:lnTo>
                  <a:lnTo>
                    <a:pt x="245" y="2734"/>
                  </a:lnTo>
                  <a:lnTo>
                    <a:pt x="223" y="2756"/>
                  </a:lnTo>
                  <a:lnTo>
                    <a:pt x="203" y="2776"/>
                  </a:lnTo>
                  <a:lnTo>
                    <a:pt x="184" y="2793"/>
                  </a:lnTo>
                  <a:lnTo>
                    <a:pt x="167" y="2807"/>
                  </a:lnTo>
                  <a:lnTo>
                    <a:pt x="114" y="2744"/>
                  </a:lnTo>
                  <a:lnTo>
                    <a:pt x="129" y="2731"/>
                  </a:lnTo>
                  <a:lnTo>
                    <a:pt x="147" y="2715"/>
                  </a:lnTo>
                  <a:lnTo>
                    <a:pt x="165" y="2697"/>
                  </a:lnTo>
                  <a:lnTo>
                    <a:pt x="184" y="2678"/>
                  </a:lnTo>
                  <a:lnTo>
                    <a:pt x="204" y="2656"/>
                  </a:lnTo>
                  <a:lnTo>
                    <a:pt x="225" y="2631"/>
                  </a:lnTo>
                  <a:lnTo>
                    <a:pt x="246" y="2604"/>
                  </a:lnTo>
                  <a:lnTo>
                    <a:pt x="266" y="2575"/>
                  </a:lnTo>
                  <a:lnTo>
                    <a:pt x="335" y="2619"/>
                  </a:lnTo>
                  <a:close/>
                  <a:moveTo>
                    <a:pt x="167" y="2807"/>
                  </a:moveTo>
                  <a:lnTo>
                    <a:pt x="167" y="2807"/>
                  </a:lnTo>
                  <a:lnTo>
                    <a:pt x="165" y="2809"/>
                  </a:lnTo>
                  <a:lnTo>
                    <a:pt x="140" y="2776"/>
                  </a:lnTo>
                  <a:lnTo>
                    <a:pt x="167" y="2807"/>
                  </a:lnTo>
                  <a:close/>
                  <a:moveTo>
                    <a:pt x="165" y="2809"/>
                  </a:moveTo>
                  <a:lnTo>
                    <a:pt x="165" y="2809"/>
                  </a:lnTo>
                  <a:lnTo>
                    <a:pt x="116" y="2743"/>
                  </a:lnTo>
                  <a:lnTo>
                    <a:pt x="165" y="2809"/>
                  </a:lnTo>
                  <a:close/>
                  <a:moveTo>
                    <a:pt x="115" y="2744"/>
                  </a:moveTo>
                  <a:lnTo>
                    <a:pt x="115" y="2744"/>
                  </a:lnTo>
                  <a:lnTo>
                    <a:pt x="116" y="2743"/>
                  </a:lnTo>
                  <a:lnTo>
                    <a:pt x="140" y="2776"/>
                  </a:lnTo>
                  <a:lnTo>
                    <a:pt x="115" y="2744"/>
                  </a:lnTo>
                  <a:close/>
                  <a:moveTo>
                    <a:pt x="166" y="2808"/>
                  </a:moveTo>
                  <a:lnTo>
                    <a:pt x="164" y="2809"/>
                  </a:lnTo>
                  <a:lnTo>
                    <a:pt x="162" y="2813"/>
                  </a:lnTo>
                  <a:lnTo>
                    <a:pt x="98" y="2760"/>
                  </a:lnTo>
                  <a:lnTo>
                    <a:pt x="107" y="2751"/>
                  </a:lnTo>
                  <a:lnTo>
                    <a:pt x="115" y="2744"/>
                  </a:lnTo>
                  <a:lnTo>
                    <a:pt x="166" y="2808"/>
                  </a:lnTo>
                  <a:close/>
                  <a:moveTo>
                    <a:pt x="162" y="2813"/>
                  </a:moveTo>
                  <a:lnTo>
                    <a:pt x="158" y="2818"/>
                  </a:lnTo>
                  <a:lnTo>
                    <a:pt x="153" y="2826"/>
                  </a:lnTo>
                  <a:lnTo>
                    <a:pt x="84" y="2781"/>
                  </a:lnTo>
                  <a:lnTo>
                    <a:pt x="91" y="2770"/>
                  </a:lnTo>
                  <a:lnTo>
                    <a:pt x="98" y="2760"/>
                  </a:lnTo>
                  <a:lnTo>
                    <a:pt x="162" y="2813"/>
                  </a:lnTo>
                  <a:close/>
                  <a:moveTo>
                    <a:pt x="153" y="2826"/>
                  </a:moveTo>
                  <a:lnTo>
                    <a:pt x="137" y="2853"/>
                  </a:lnTo>
                  <a:lnTo>
                    <a:pt x="119" y="2889"/>
                  </a:lnTo>
                  <a:lnTo>
                    <a:pt x="100" y="2932"/>
                  </a:lnTo>
                  <a:lnTo>
                    <a:pt x="78" y="2982"/>
                  </a:lnTo>
                  <a:lnTo>
                    <a:pt x="2" y="2951"/>
                  </a:lnTo>
                  <a:lnTo>
                    <a:pt x="25" y="2897"/>
                  </a:lnTo>
                  <a:lnTo>
                    <a:pt x="45" y="2851"/>
                  </a:lnTo>
                  <a:lnTo>
                    <a:pt x="56" y="2831"/>
                  </a:lnTo>
                  <a:lnTo>
                    <a:pt x="65" y="2812"/>
                  </a:lnTo>
                  <a:lnTo>
                    <a:pt x="75" y="2795"/>
                  </a:lnTo>
                  <a:lnTo>
                    <a:pt x="84" y="2781"/>
                  </a:lnTo>
                  <a:lnTo>
                    <a:pt x="153" y="2826"/>
                  </a:lnTo>
                  <a:close/>
                  <a:moveTo>
                    <a:pt x="78" y="2982"/>
                  </a:moveTo>
                  <a:lnTo>
                    <a:pt x="75" y="2989"/>
                  </a:lnTo>
                  <a:lnTo>
                    <a:pt x="70" y="2995"/>
                  </a:lnTo>
                  <a:lnTo>
                    <a:pt x="64" y="3000"/>
                  </a:lnTo>
                  <a:lnTo>
                    <a:pt x="57" y="3003"/>
                  </a:lnTo>
                  <a:lnTo>
                    <a:pt x="50" y="3006"/>
                  </a:lnTo>
                  <a:lnTo>
                    <a:pt x="41" y="3007"/>
                  </a:lnTo>
                  <a:lnTo>
                    <a:pt x="33" y="3007"/>
                  </a:lnTo>
                  <a:lnTo>
                    <a:pt x="25" y="3004"/>
                  </a:lnTo>
                  <a:lnTo>
                    <a:pt x="18" y="3001"/>
                  </a:lnTo>
                  <a:lnTo>
                    <a:pt x="12" y="2995"/>
                  </a:lnTo>
                  <a:lnTo>
                    <a:pt x="7" y="2989"/>
                  </a:lnTo>
                  <a:lnTo>
                    <a:pt x="2" y="2982"/>
                  </a:lnTo>
                  <a:lnTo>
                    <a:pt x="0" y="2975"/>
                  </a:lnTo>
                  <a:lnTo>
                    <a:pt x="0" y="2966"/>
                  </a:lnTo>
                  <a:lnTo>
                    <a:pt x="0" y="2959"/>
                  </a:lnTo>
                  <a:lnTo>
                    <a:pt x="2" y="2951"/>
                  </a:lnTo>
                  <a:lnTo>
                    <a:pt x="78" y="2982"/>
                  </a:lnTo>
                  <a:close/>
                </a:path>
              </a:pathLst>
            </a:custGeom>
            <a:solidFill>
              <a:srgbClr val="5E9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6" name="Freeform 29"/>
            <p:cNvSpPr>
              <a:spLocks noChangeAspect="1" noEditPoints="1"/>
            </p:cNvSpPr>
            <p:nvPr/>
          </p:nvSpPr>
          <p:spPr bwMode="auto">
            <a:xfrm>
              <a:off x="3283" y="2043"/>
              <a:ext cx="1146" cy="464"/>
            </a:xfrm>
            <a:custGeom>
              <a:avLst/>
              <a:gdLst>
                <a:gd name="T0" fmla="*/ 0 w 7406"/>
                <a:gd name="T1" fmla="*/ 0 h 2999"/>
                <a:gd name="T2" fmla="*/ 0 w 7406"/>
                <a:gd name="T3" fmla="*/ 0 h 2999"/>
                <a:gd name="T4" fmla="*/ 0 w 7406"/>
                <a:gd name="T5" fmla="*/ 0 h 2999"/>
                <a:gd name="T6" fmla="*/ 0 w 7406"/>
                <a:gd name="T7" fmla="*/ 0 h 2999"/>
                <a:gd name="T8" fmla="*/ 0 w 7406"/>
                <a:gd name="T9" fmla="*/ 0 h 2999"/>
                <a:gd name="T10" fmla="*/ 0 w 7406"/>
                <a:gd name="T11" fmla="*/ 0 h 2999"/>
                <a:gd name="T12" fmla="*/ 0 w 7406"/>
                <a:gd name="T13" fmla="*/ 0 h 2999"/>
                <a:gd name="T14" fmla="*/ 0 w 7406"/>
                <a:gd name="T15" fmla="*/ 0 h 2999"/>
                <a:gd name="T16" fmla="*/ 0 w 7406"/>
                <a:gd name="T17" fmla="*/ 0 h 2999"/>
                <a:gd name="T18" fmla="*/ 0 w 7406"/>
                <a:gd name="T19" fmla="*/ 0 h 2999"/>
                <a:gd name="T20" fmla="*/ 0 w 7406"/>
                <a:gd name="T21" fmla="*/ 0 h 2999"/>
                <a:gd name="T22" fmla="*/ 0 w 7406"/>
                <a:gd name="T23" fmla="*/ 0 h 2999"/>
                <a:gd name="T24" fmla="*/ 0 w 7406"/>
                <a:gd name="T25" fmla="*/ 0 h 2999"/>
                <a:gd name="T26" fmla="*/ 0 w 7406"/>
                <a:gd name="T27" fmla="*/ 0 h 2999"/>
                <a:gd name="T28" fmla="*/ 0 w 7406"/>
                <a:gd name="T29" fmla="*/ 0 h 2999"/>
                <a:gd name="T30" fmla="*/ 0 w 7406"/>
                <a:gd name="T31" fmla="*/ 0 h 2999"/>
                <a:gd name="T32" fmla="*/ 0 w 7406"/>
                <a:gd name="T33" fmla="*/ 0 h 2999"/>
                <a:gd name="T34" fmla="*/ 0 w 7406"/>
                <a:gd name="T35" fmla="*/ 0 h 2999"/>
                <a:gd name="T36" fmla="*/ 0 w 7406"/>
                <a:gd name="T37" fmla="*/ 0 h 2999"/>
                <a:gd name="T38" fmla="*/ 0 w 7406"/>
                <a:gd name="T39" fmla="*/ 0 h 2999"/>
                <a:gd name="T40" fmla="*/ 0 w 7406"/>
                <a:gd name="T41" fmla="*/ 0 h 2999"/>
                <a:gd name="T42" fmla="*/ 0 w 7406"/>
                <a:gd name="T43" fmla="*/ 0 h 2999"/>
                <a:gd name="T44" fmla="*/ 0 w 7406"/>
                <a:gd name="T45" fmla="*/ 0 h 2999"/>
                <a:gd name="T46" fmla="*/ 0 w 7406"/>
                <a:gd name="T47" fmla="*/ 0 h 2999"/>
                <a:gd name="T48" fmla="*/ 0 w 7406"/>
                <a:gd name="T49" fmla="*/ 0 h 2999"/>
                <a:gd name="T50" fmla="*/ 0 w 7406"/>
                <a:gd name="T51" fmla="*/ 0 h 2999"/>
                <a:gd name="T52" fmla="*/ 0 w 7406"/>
                <a:gd name="T53" fmla="*/ 0 h 2999"/>
                <a:gd name="T54" fmla="*/ 0 w 7406"/>
                <a:gd name="T55" fmla="*/ 0 h 2999"/>
                <a:gd name="T56" fmla="*/ 0 w 7406"/>
                <a:gd name="T57" fmla="*/ 0 h 2999"/>
                <a:gd name="T58" fmla="*/ 0 w 7406"/>
                <a:gd name="T59" fmla="*/ 0 h 2999"/>
                <a:gd name="T60" fmla="*/ 0 w 7406"/>
                <a:gd name="T61" fmla="*/ 0 h 2999"/>
                <a:gd name="T62" fmla="*/ 0 w 7406"/>
                <a:gd name="T63" fmla="*/ 0 h 2999"/>
                <a:gd name="T64" fmla="*/ 0 w 7406"/>
                <a:gd name="T65" fmla="*/ 0 h 2999"/>
                <a:gd name="T66" fmla="*/ 0 w 7406"/>
                <a:gd name="T67" fmla="*/ 0 h 2999"/>
                <a:gd name="T68" fmla="*/ 0 w 7406"/>
                <a:gd name="T69" fmla="*/ 0 h 2999"/>
                <a:gd name="T70" fmla="*/ 0 w 7406"/>
                <a:gd name="T71" fmla="*/ 0 h 2999"/>
                <a:gd name="T72" fmla="*/ 0 w 7406"/>
                <a:gd name="T73" fmla="*/ 0 h 2999"/>
                <a:gd name="T74" fmla="*/ 0 w 7406"/>
                <a:gd name="T75" fmla="*/ 0 h 2999"/>
                <a:gd name="T76" fmla="*/ 0 w 7406"/>
                <a:gd name="T77" fmla="*/ 0 h 2999"/>
                <a:gd name="T78" fmla="*/ 0 w 7406"/>
                <a:gd name="T79" fmla="*/ 0 h 2999"/>
                <a:gd name="T80" fmla="*/ 0 w 7406"/>
                <a:gd name="T81" fmla="*/ 0 h 2999"/>
                <a:gd name="T82" fmla="*/ 0 w 7406"/>
                <a:gd name="T83" fmla="*/ 0 h 2999"/>
                <a:gd name="T84" fmla="*/ 0 w 7406"/>
                <a:gd name="T85" fmla="*/ 0 h 2999"/>
                <a:gd name="T86" fmla="*/ 0 w 7406"/>
                <a:gd name="T87" fmla="*/ 0 h 2999"/>
                <a:gd name="T88" fmla="*/ 0 w 7406"/>
                <a:gd name="T89" fmla="*/ 0 h 2999"/>
                <a:gd name="T90" fmla="*/ 0 w 7406"/>
                <a:gd name="T91" fmla="*/ 0 h 2999"/>
                <a:gd name="T92" fmla="*/ 0 w 7406"/>
                <a:gd name="T93" fmla="*/ 0 h 2999"/>
                <a:gd name="T94" fmla="*/ 0 w 7406"/>
                <a:gd name="T95" fmla="*/ 0 h 2999"/>
                <a:gd name="T96" fmla="*/ 0 w 7406"/>
                <a:gd name="T97" fmla="*/ 0 h 2999"/>
                <a:gd name="T98" fmla="*/ 0 w 7406"/>
                <a:gd name="T99" fmla="*/ 0 h 2999"/>
                <a:gd name="T100" fmla="*/ 0 w 7406"/>
                <a:gd name="T101" fmla="*/ 0 h 2999"/>
                <a:gd name="T102" fmla="*/ 0 w 7406"/>
                <a:gd name="T103" fmla="*/ 0 h 2999"/>
                <a:gd name="T104" fmla="*/ 0 w 7406"/>
                <a:gd name="T105" fmla="*/ 0 h 2999"/>
                <a:gd name="T106" fmla="*/ 0 w 7406"/>
                <a:gd name="T107" fmla="*/ 0 h 2999"/>
                <a:gd name="T108" fmla="*/ 0 w 7406"/>
                <a:gd name="T109" fmla="*/ 0 h 2999"/>
                <a:gd name="T110" fmla="*/ 0 w 7406"/>
                <a:gd name="T111" fmla="*/ 0 h 2999"/>
                <a:gd name="T112" fmla="*/ 0 w 7406"/>
                <a:gd name="T113" fmla="*/ 0 h 2999"/>
                <a:gd name="T114" fmla="*/ 0 w 7406"/>
                <a:gd name="T115" fmla="*/ 0 h 2999"/>
                <a:gd name="T116" fmla="*/ 0 w 7406"/>
                <a:gd name="T117" fmla="*/ 0 h 2999"/>
                <a:gd name="T118" fmla="*/ 0 w 7406"/>
                <a:gd name="T119" fmla="*/ 0 h 2999"/>
                <a:gd name="T120" fmla="*/ 0 w 7406"/>
                <a:gd name="T121" fmla="*/ 0 h 2999"/>
                <a:gd name="T122" fmla="*/ 0 w 7406"/>
                <a:gd name="T123" fmla="*/ 0 h 29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06"/>
                <a:gd name="T187" fmla="*/ 0 h 2999"/>
                <a:gd name="T188" fmla="*/ 7406 w 7406"/>
                <a:gd name="T189" fmla="*/ 2999 h 29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06" h="2999">
                  <a:moveTo>
                    <a:pt x="7381" y="2347"/>
                  </a:moveTo>
                  <a:lnTo>
                    <a:pt x="7389" y="2351"/>
                  </a:lnTo>
                  <a:lnTo>
                    <a:pt x="7394" y="2355"/>
                  </a:lnTo>
                  <a:lnTo>
                    <a:pt x="7399" y="2361"/>
                  </a:lnTo>
                  <a:lnTo>
                    <a:pt x="7404" y="2368"/>
                  </a:lnTo>
                  <a:lnTo>
                    <a:pt x="7406" y="2377"/>
                  </a:lnTo>
                  <a:lnTo>
                    <a:pt x="7406" y="2384"/>
                  </a:lnTo>
                  <a:lnTo>
                    <a:pt x="7406" y="2392"/>
                  </a:lnTo>
                  <a:lnTo>
                    <a:pt x="7404" y="2401"/>
                  </a:lnTo>
                  <a:lnTo>
                    <a:pt x="7400" y="2408"/>
                  </a:lnTo>
                  <a:lnTo>
                    <a:pt x="7394" y="2414"/>
                  </a:lnTo>
                  <a:lnTo>
                    <a:pt x="7389" y="2418"/>
                  </a:lnTo>
                  <a:lnTo>
                    <a:pt x="7381" y="2423"/>
                  </a:lnTo>
                  <a:lnTo>
                    <a:pt x="7374" y="2426"/>
                  </a:lnTo>
                  <a:lnTo>
                    <a:pt x="7366" y="2426"/>
                  </a:lnTo>
                  <a:lnTo>
                    <a:pt x="7359" y="2426"/>
                  </a:lnTo>
                  <a:lnTo>
                    <a:pt x="7350" y="2423"/>
                  </a:lnTo>
                  <a:lnTo>
                    <a:pt x="7381" y="2347"/>
                  </a:lnTo>
                  <a:close/>
                  <a:moveTo>
                    <a:pt x="7350" y="2423"/>
                  </a:moveTo>
                  <a:lnTo>
                    <a:pt x="7350" y="2423"/>
                  </a:lnTo>
                  <a:lnTo>
                    <a:pt x="7381" y="2347"/>
                  </a:lnTo>
                  <a:lnTo>
                    <a:pt x="7350" y="2423"/>
                  </a:lnTo>
                  <a:close/>
                  <a:moveTo>
                    <a:pt x="7350" y="2423"/>
                  </a:moveTo>
                  <a:lnTo>
                    <a:pt x="7342" y="2420"/>
                  </a:lnTo>
                  <a:lnTo>
                    <a:pt x="7334" y="2415"/>
                  </a:lnTo>
                  <a:lnTo>
                    <a:pt x="7325" y="2410"/>
                  </a:lnTo>
                  <a:lnTo>
                    <a:pt x="7318" y="2404"/>
                  </a:lnTo>
                  <a:lnTo>
                    <a:pt x="7303" y="2391"/>
                  </a:lnTo>
                  <a:lnTo>
                    <a:pt x="7287" y="2376"/>
                  </a:lnTo>
                  <a:lnTo>
                    <a:pt x="7272" y="2358"/>
                  </a:lnTo>
                  <a:lnTo>
                    <a:pt x="7258" y="2337"/>
                  </a:lnTo>
                  <a:lnTo>
                    <a:pt x="7242" y="2315"/>
                  </a:lnTo>
                  <a:lnTo>
                    <a:pt x="7228" y="2291"/>
                  </a:lnTo>
                  <a:lnTo>
                    <a:pt x="7214" y="2265"/>
                  </a:lnTo>
                  <a:lnTo>
                    <a:pt x="7198" y="2236"/>
                  </a:lnTo>
                  <a:lnTo>
                    <a:pt x="7184" y="2207"/>
                  </a:lnTo>
                  <a:lnTo>
                    <a:pt x="7168" y="2174"/>
                  </a:lnTo>
                  <a:lnTo>
                    <a:pt x="7137" y="2107"/>
                  </a:lnTo>
                  <a:lnTo>
                    <a:pt x="7104" y="2033"/>
                  </a:lnTo>
                  <a:lnTo>
                    <a:pt x="7179" y="1999"/>
                  </a:lnTo>
                  <a:lnTo>
                    <a:pt x="7210" y="2066"/>
                  </a:lnTo>
                  <a:lnTo>
                    <a:pt x="7237" y="2129"/>
                  </a:lnTo>
                  <a:lnTo>
                    <a:pt x="7265" y="2185"/>
                  </a:lnTo>
                  <a:lnTo>
                    <a:pt x="7290" y="2234"/>
                  </a:lnTo>
                  <a:lnTo>
                    <a:pt x="7302" y="2255"/>
                  </a:lnTo>
                  <a:lnTo>
                    <a:pt x="7314" y="2276"/>
                  </a:lnTo>
                  <a:lnTo>
                    <a:pt x="7325" y="2293"/>
                  </a:lnTo>
                  <a:lnTo>
                    <a:pt x="7337" y="2309"/>
                  </a:lnTo>
                  <a:lnTo>
                    <a:pt x="7348" y="2322"/>
                  </a:lnTo>
                  <a:lnTo>
                    <a:pt x="7359" y="2333"/>
                  </a:lnTo>
                  <a:lnTo>
                    <a:pt x="7371" y="2341"/>
                  </a:lnTo>
                  <a:lnTo>
                    <a:pt x="7381" y="2347"/>
                  </a:lnTo>
                  <a:lnTo>
                    <a:pt x="7350" y="2423"/>
                  </a:lnTo>
                  <a:close/>
                  <a:moveTo>
                    <a:pt x="7104" y="2033"/>
                  </a:moveTo>
                  <a:lnTo>
                    <a:pt x="7073" y="1964"/>
                  </a:lnTo>
                  <a:lnTo>
                    <a:pt x="7041" y="1892"/>
                  </a:lnTo>
                  <a:lnTo>
                    <a:pt x="7006" y="1817"/>
                  </a:lnTo>
                  <a:lnTo>
                    <a:pt x="6968" y="1740"/>
                  </a:lnTo>
                  <a:lnTo>
                    <a:pt x="6928" y="1663"/>
                  </a:lnTo>
                  <a:lnTo>
                    <a:pt x="6885" y="1583"/>
                  </a:lnTo>
                  <a:lnTo>
                    <a:pt x="6862" y="1544"/>
                  </a:lnTo>
                  <a:lnTo>
                    <a:pt x="6837" y="1504"/>
                  </a:lnTo>
                  <a:lnTo>
                    <a:pt x="6814" y="1464"/>
                  </a:lnTo>
                  <a:lnTo>
                    <a:pt x="6787" y="1425"/>
                  </a:lnTo>
                  <a:lnTo>
                    <a:pt x="6761" y="1385"/>
                  </a:lnTo>
                  <a:lnTo>
                    <a:pt x="6733" y="1347"/>
                  </a:lnTo>
                  <a:lnTo>
                    <a:pt x="6704" y="1308"/>
                  </a:lnTo>
                  <a:lnTo>
                    <a:pt x="6674" y="1270"/>
                  </a:lnTo>
                  <a:lnTo>
                    <a:pt x="6643" y="1233"/>
                  </a:lnTo>
                  <a:lnTo>
                    <a:pt x="6611" y="1196"/>
                  </a:lnTo>
                  <a:lnTo>
                    <a:pt x="6578" y="1160"/>
                  </a:lnTo>
                  <a:lnTo>
                    <a:pt x="6543" y="1125"/>
                  </a:lnTo>
                  <a:lnTo>
                    <a:pt x="6508" y="1090"/>
                  </a:lnTo>
                  <a:lnTo>
                    <a:pt x="6471" y="1057"/>
                  </a:lnTo>
                  <a:lnTo>
                    <a:pt x="6433" y="1025"/>
                  </a:lnTo>
                  <a:lnTo>
                    <a:pt x="6394" y="992"/>
                  </a:lnTo>
                  <a:lnTo>
                    <a:pt x="6352" y="963"/>
                  </a:lnTo>
                  <a:lnTo>
                    <a:pt x="6309" y="933"/>
                  </a:lnTo>
                  <a:lnTo>
                    <a:pt x="6265" y="906"/>
                  </a:lnTo>
                  <a:lnTo>
                    <a:pt x="6220" y="879"/>
                  </a:lnTo>
                  <a:lnTo>
                    <a:pt x="6259" y="807"/>
                  </a:lnTo>
                  <a:lnTo>
                    <a:pt x="6308" y="835"/>
                  </a:lnTo>
                  <a:lnTo>
                    <a:pt x="6353" y="864"/>
                  </a:lnTo>
                  <a:lnTo>
                    <a:pt x="6398" y="894"/>
                  </a:lnTo>
                  <a:lnTo>
                    <a:pt x="6441" y="926"/>
                  </a:lnTo>
                  <a:lnTo>
                    <a:pt x="6483" y="958"/>
                  </a:lnTo>
                  <a:lnTo>
                    <a:pt x="6523" y="992"/>
                  </a:lnTo>
                  <a:lnTo>
                    <a:pt x="6561" y="1027"/>
                  </a:lnTo>
                  <a:lnTo>
                    <a:pt x="6598" y="1063"/>
                  </a:lnTo>
                  <a:lnTo>
                    <a:pt x="6635" y="1100"/>
                  </a:lnTo>
                  <a:lnTo>
                    <a:pt x="6670" y="1136"/>
                  </a:lnTo>
                  <a:lnTo>
                    <a:pt x="6703" y="1175"/>
                  </a:lnTo>
                  <a:lnTo>
                    <a:pt x="6735" y="1214"/>
                  </a:lnTo>
                  <a:lnTo>
                    <a:pt x="6766" y="1253"/>
                  </a:lnTo>
                  <a:lnTo>
                    <a:pt x="6796" y="1292"/>
                  </a:lnTo>
                  <a:lnTo>
                    <a:pt x="6824" y="1333"/>
                  </a:lnTo>
                  <a:lnTo>
                    <a:pt x="6853" y="1373"/>
                  </a:lnTo>
                  <a:lnTo>
                    <a:pt x="6879" y="1414"/>
                  </a:lnTo>
                  <a:lnTo>
                    <a:pt x="6905" y="1454"/>
                  </a:lnTo>
                  <a:lnTo>
                    <a:pt x="6929" y="1496"/>
                  </a:lnTo>
                  <a:lnTo>
                    <a:pt x="6953" y="1536"/>
                  </a:lnTo>
                  <a:lnTo>
                    <a:pt x="6977" y="1578"/>
                  </a:lnTo>
                  <a:lnTo>
                    <a:pt x="6998" y="1619"/>
                  </a:lnTo>
                  <a:lnTo>
                    <a:pt x="7020" y="1659"/>
                  </a:lnTo>
                  <a:lnTo>
                    <a:pt x="7040" y="1698"/>
                  </a:lnTo>
                  <a:lnTo>
                    <a:pt x="7079" y="1778"/>
                  </a:lnTo>
                  <a:lnTo>
                    <a:pt x="7115" y="1854"/>
                  </a:lnTo>
                  <a:lnTo>
                    <a:pt x="7148" y="1929"/>
                  </a:lnTo>
                  <a:lnTo>
                    <a:pt x="7179" y="1999"/>
                  </a:lnTo>
                  <a:lnTo>
                    <a:pt x="7104" y="2033"/>
                  </a:lnTo>
                  <a:close/>
                  <a:moveTo>
                    <a:pt x="6220" y="879"/>
                  </a:moveTo>
                  <a:lnTo>
                    <a:pt x="6217" y="878"/>
                  </a:lnTo>
                  <a:lnTo>
                    <a:pt x="6240" y="844"/>
                  </a:lnTo>
                  <a:lnTo>
                    <a:pt x="6220" y="879"/>
                  </a:lnTo>
                  <a:close/>
                  <a:moveTo>
                    <a:pt x="6217" y="878"/>
                  </a:moveTo>
                  <a:lnTo>
                    <a:pt x="6201" y="867"/>
                  </a:lnTo>
                  <a:lnTo>
                    <a:pt x="6157" y="839"/>
                  </a:lnTo>
                  <a:lnTo>
                    <a:pt x="6091" y="797"/>
                  </a:lnTo>
                  <a:lnTo>
                    <a:pt x="6015" y="745"/>
                  </a:lnTo>
                  <a:lnTo>
                    <a:pt x="5934" y="689"/>
                  </a:lnTo>
                  <a:lnTo>
                    <a:pt x="5856" y="633"/>
                  </a:lnTo>
                  <a:lnTo>
                    <a:pt x="5820" y="606"/>
                  </a:lnTo>
                  <a:lnTo>
                    <a:pt x="5788" y="581"/>
                  </a:lnTo>
                  <a:lnTo>
                    <a:pt x="5759" y="558"/>
                  </a:lnTo>
                  <a:lnTo>
                    <a:pt x="5738" y="538"/>
                  </a:lnTo>
                  <a:lnTo>
                    <a:pt x="5796" y="479"/>
                  </a:lnTo>
                  <a:lnTo>
                    <a:pt x="5816" y="499"/>
                  </a:lnTo>
                  <a:lnTo>
                    <a:pt x="5842" y="520"/>
                  </a:lnTo>
                  <a:lnTo>
                    <a:pt x="5873" y="544"/>
                  </a:lnTo>
                  <a:lnTo>
                    <a:pt x="5908" y="570"/>
                  </a:lnTo>
                  <a:lnTo>
                    <a:pt x="5984" y="625"/>
                  </a:lnTo>
                  <a:lnTo>
                    <a:pt x="6064" y="678"/>
                  </a:lnTo>
                  <a:lnTo>
                    <a:pt x="6139" y="728"/>
                  </a:lnTo>
                  <a:lnTo>
                    <a:pt x="6202" y="770"/>
                  </a:lnTo>
                  <a:lnTo>
                    <a:pt x="6246" y="798"/>
                  </a:lnTo>
                  <a:lnTo>
                    <a:pt x="6261" y="808"/>
                  </a:lnTo>
                  <a:lnTo>
                    <a:pt x="6217" y="878"/>
                  </a:lnTo>
                  <a:close/>
                  <a:moveTo>
                    <a:pt x="5795" y="477"/>
                  </a:moveTo>
                  <a:lnTo>
                    <a:pt x="5796" y="479"/>
                  </a:lnTo>
                  <a:lnTo>
                    <a:pt x="5766" y="508"/>
                  </a:lnTo>
                  <a:lnTo>
                    <a:pt x="5795" y="477"/>
                  </a:lnTo>
                  <a:close/>
                  <a:moveTo>
                    <a:pt x="5739" y="539"/>
                  </a:moveTo>
                  <a:lnTo>
                    <a:pt x="5739" y="539"/>
                  </a:lnTo>
                  <a:lnTo>
                    <a:pt x="5795" y="477"/>
                  </a:lnTo>
                  <a:lnTo>
                    <a:pt x="5739" y="539"/>
                  </a:lnTo>
                  <a:close/>
                  <a:moveTo>
                    <a:pt x="5739" y="539"/>
                  </a:moveTo>
                  <a:lnTo>
                    <a:pt x="5739" y="539"/>
                  </a:lnTo>
                  <a:lnTo>
                    <a:pt x="5738" y="538"/>
                  </a:lnTo>
                  <a:lnTo>
                    <a:pt x="5766" y="508"/>
                  </a:lnTo>
                  <a:lnTo>
                    <a:pt x="5739" y="539"/>
                  </a:lnTo>
                  <a:close/>
                  <a:moveTo>
                    <a:pt x="5738" y="538"/>
                  </a:moveTo>
                  <a:lnTo>
                    <a:pt x="5727" y="528"/>
                  </a:lnTo>
                  <a:lnTo>
                    <a:pt x="5713" y="516"/>
                  </a:lnTo>
                  <a:lnTo>
                    <a:pt x="5696" y="503"/>
                  </a:lnTo>
                  <a:lnTo>
                    <a:pt x="5676" y="490"/>
                  </a:lnTo>
                  <a:lnTo>
                    <a:pt x="5722" y="421"/>
                  </a:lnTo>
                  <a:lnTo>
                    <a:pt x="5745" y="438"/>
                  </a:lnTo>
                  <a:lnTo>
                    <a:pt x="5765" y="453"/>
                  </a:lnTo>
                  <a:lnTo>
                    <a:pt x="5782" y="466"/>
                  </a:lnTo>
                  <a:lnTo>
                    <a:pt x="5795" y="478"/>
                  </a:lnTo>
                  <a:lnTo>
                    <a:pt x="5738" y="538"/>
                  </a:lnTo>
                  <a:close/>
                  <a:moveTo>
                    <a:pt x="5676" y="490"/>
                  </a:moveTo>
                  <a:lnTo>
                    <a:pt x="5652" y="474"/>
                  </a:lnTo>
                  <a:lnTo>
                    <a:pt x="5625" y="457"/>
                  </a:lnTo>
                  <a:lnTo>
                    <a:pt x="5596" y="439"/>
                  </a:lnTo>
                  <a:lnTo>
                    <a:pt x="5565" y="421"/>
                  </a:lnTo>
                  <a:lnTo>
                    <a:pt x="5606" y="350"/>
                  </a:lnTo>
                  <a:lnTo>
                    <a:pt x="5639" y="369"/>
                  </a:lnTo>
                  <a:lnTo>
                    <a:pt x="5669" y="388"/>
                  </a:lnTo>
                  <a:lnTo>
                    <a:pt x="5697" y="404"/>
                  </a:lnTo>
                  <a:lnTo>
                    <a:pt x="5722" y="421"/>
                  </a:lnTo>
                  <a:lnTo>
                    <a:pt x="5676" y="490"/>
                  </a:lnTo>
                  <a:close/>
                  <a:moveTo>
                    <a:pt x="5565" y="421"/>
                  </a:moveTo>
                  <a:lnTo>
                    <a:pt x="5521" y="397"/>
                  </a:lnTo>
                  <a:lnTo>
                    <a:pt x="5475" y="372"/>
                  </a:lnTo>
                  <a:lnTo>
                    <a:pt x="5426" y="349"/>
                  </a:lnTo>
                  <a:lnTo>
                    <a:pt x="5373" y="324"/>
                  </a:lnTo>
                  <a:lnTo>
                    <a:pt x="5320" y="300"/>
                  </a:lnTo>
                  <a:lnTo>
                    <a:pt x="5265" y="277"/>
                  </a:lnTo>
                  <a:lnTo>
                    <a:pt x="5208" y="256"/>
                  </a:lnTo>
                  <a:lnTo>
                    <a:pt x="5151" y="235"/>
                  </a:lnTo>
                  <a:lnTo>
                    <a:pt x="5093" y="218"/>
                  </a:lnTo>
                  <a:lnTo>
                    <a:pt x="5034" y="202"/>
                  </a:lnTo>
                  <a:lnTo>
                    <a:pt x="5006" y="195"/>
                  </a:lnTo>
                  <a:lnTo>
                    <a:pt x="4976" y="189"/>
                  </a:lnTo>
                  <a:lnTo>
                    <a:pt x="4947" y="183"/>
                  </a:lnTo>
                  <a:lnTo>
                    <a:pt x="4919" y="178"/>
                  </a:lnTo>
                  <a:lnTo>
                    <a:pt x="4890" y="175"/>
                  </a:lnTo>
                  <a:lnTo>
                    <a:pt x="4862" y="171"/>
                  </a:lnTo>
                  <a:lnTo>
                    <a:pt x="4834" y="169"/>
                  </a:lnTo>
                  <a:lnTo>
                    <a:pt x="4807" y="168"/>
                  </a:lnTo>
                  <a:lnTo>
                    <a:pt x="4780" y="168"/>
                  </a:lnTo>
                  <a:lnTo>
                    <a:pt x="4753" y="169"/>
                  </a:lnTo>
                  <a:lnTo>
                    <a:pt x="4727" y="170"/>
                  </a:lnTo>
                  <a:lnTo>
                    <a:pt x="4701" y="174"/>
                  </a:lnTo>
                  <a:lnTo>
                    <a:pt x="4690" y="91"/>
                  </a:lnTo>
                  <a:lnTo>
                    <a:pt x="4718" y="89"/>
                  </a:lnTo>
                  <a:lnTo>
                    <a:pt x="4746" y="87"/>
                  </a:lnTo>
                  <a:lnTo>
                    <a:pt x="4775" y="85"/>
                  </a:lnTo>
                  <a:lnTo>
                    <a:pt x="4803" y="85"/>
                  </a:lnTo>
                  <a:lnTo>
                    <a:pt x="4833" y="87"/>
                  </a:lnTo>
                  <a:lnTo>
                    <a:pt x="4863" y="89"/>
                  </a:lnTo>
                  <a:lnTo>
                    <a:pt x="4893" y="93"/>
                  </a:lnTo>
                  <a:lnTo>
                    <a:pt x="4924" y="96"/>
                  </a:lnTo>
                  <a:lnTo>
                    <a:pt x="4955" y="101"/>
                  </a:lnTo>
                  <a:lnTo>
                    <a:pt x="4984" y="107"/>
                  </a:lnTo>
                  <a:lnTo>
                    <a:pt x="5015" y="113"/>
                  </a:lnTo>
                  <a:lnTo>
                    <a:pt x="5046" y="120"/>
                  </a:lnTo>
                  <a:lnTo>
                    <a:pt x="5108" y="137"/>
                  </a:lnTo>
                  <a:lnTo>
                    <a:pt x="5170" y="156"/>
                  </a:lnTo>
                  <a:lnTo>
                    <a:pt x="5231" y="176"/>
                  </a:lnTo>
                  <a:lnTo>
                    <a:pt x="5290" y="199"/>
                  </a:lnTo>
                  <a:lnTo>
                    <a:pt x="5348" y="222"/>
                  </a:lnTo>
                  <a:lnTo>
                    <a:pt x="5406" y="247"/>
                  </a:lnTo>
                  <a:lnTo>
                    <a:pt x="5459" y="274"/>
                  </a:lnTo>
                  <a:lnTo>
                    <a:pt x="5512" y="299"/>
                  </a:lnTo>
                  <a:lnTo>
                    <a:pt x="5560" y="325"/>
                  </a:lnTo>
                  <a:lnTo>
                    <a:pt x="5606" y="350"/>
                  </a:lnTo>
                  <a:lnTo>
                    <a:pt x="5565" y="421"/>
                  </a:lnTo>
                  <a:close/>
                  <a:moveTo>
                    <a:pt x="4701" y="174"/>
                  </a:moveTo>
                  <a:lnTo>
                    <a:pt x="4692" y="175"/>
                  </a:lnTo>
                  <a:lnTo>
                    <a:pt x="4683" y="172"/>
                  </a:lnTo>
                  <a:lnTo>
                    <a:pt x="4696" y="133"/>
                  </a:lnTo>
                  <a:lnTo>
                    <a:pt x="4701" y="174"/>
                  </a:lnTo>
                  <a:close/>
                  <a:moveTo>
                    <a:pt x="4683" y="172"/>
                  </a:moveTo>
                  <a:lnTo>
                    <a:pt x="4663" y="165"/>
                  </a:lnTo>
                  <a:lnTo>
                    <a:pt x="4612" y="150"/>
                  </a:lnTo>
                  <a:lnTo>
                    <a:pt x="4576" y="140"/>
                  </a:lnTo>
                  <a:lnTo>
                    <a:pt x="4536" y="130"/>
                  </a:lnTo>
                  <a:lnTo>
                    <a:pt x="4492" y="119"/>
                  </a:lnTo>
                  <a:lnTo>
                    <a:pt x="4445" y="108"/>
                  </a:lnTo>
                  <a:lnTo>
                    <a:pt x="4396" y="99"/>
                  </a:lnTo>
                  <a:lnTo>
                    <a:pt x="4348" y="90"/>
                  </a:lnTo>
                  <a:lnTo>
                    <a:pt x="4300" y="84"/>
                  </a:lnTo>
                  <a:lnTo>
                    <a:pt x="4252" y="80"/>
                  </a:lnTo>
                  <a:lnTo>
                    <a:pt x="4231" y="80"/>
                  </a:lnTo>
                  <a:lnTo>
                    <a:pt x="4209" y="80"/>
                  </a:lnTo>
                  <a:lnTo>
                    <a:pt x="4188" y="81"/>
                  </a:lnTo>
                  <a:lnTo>
                    <a:pt x="4169" y="82"/>
                  </a:lnTo>
                  <a:lnTo>
                    <a:pt x="4151" y="85"/>
                  </a:lnTo>
                  <a:lnTo>
                    <a:pt x="4134" y="89"/>
                  </a:lnTo>
                  <a:lnTo>
                    <a:pt x="4119" y="95"/>
                  </a:lnTo>
                  <a:lnTo>
                    <a:pt x="4105" y="101"/>
                  </a:lnTo>
                  <a:lnTo>
                    <a:pt x="4065" y="30"/>
                  </a:lnTo>
                  <a:lnTo>
                    <a:pt x="4082" y="21"/>
                  </a:lnTo>
                  <a:lnTo>
                    <a:pt x="4100" y="14"/>
                  </a:lnTo>
                  <a:lnTo>
                    <a:pt x="4120" y="9"/>
                  </a:lnTo>
                  <a:lnTo>
                    <a:pt x="4142" y="5"/>
                  </a:lnTo>
                  <a:lnTo>
                    <a:pt x="4163" y="2"/>
                  </a:lnTo>
                  <a:lnTo>
                    <a:pt x="4187" y="0"/>
                  </a:lnTo>
                  <a:lnTo>
                    <a:pt x="4212" y="0"/>
                  </a:lnTo>
                  <a:lnTo>
                    <a:pt x="4237" y="0"/>
                  </a:lnTo>
                  <a:lnTo>
                    <a:pt x="4263" y="1"/>
                  </a:lnTo>
                  <a:lnTo>
                    <a:pt x="4289" y="2"/>
                  </a:lnTo>
                  <a:lnTo>
                    <a:pt x="4315" y="5"/>
                  </a:lnTo>
                  <a:lnTo>
                    <a:pt x="4343" y="8"/>
                  </a:lnTo>
                  <a:lnTo>
                    <a:pt x="4396" y="16"/>
                  </a:lnTo>
                  <a:lnTo>
                    <a:pt x="4450" y="26"/>
                  </a:lnTo>
                  <a:lnTo>
                    <a:pt x="4501" y="37"/>
                  </a:lnTo>
                  <a:lnTo>
                    <a:pt x="4549" y="49"/>
                  </a:lnTo>
                  <a:lnTo>
                    <a:pt x="4593" y="59"/>
                  </a:lnTo>
                  <a:lnTo>
                    <a:pt x="4631" y="70"/>
                  </a:lnTo>
                  <a:lnTo>
                    <a:pt x="4688" y="87"/>
                  </a:lnTo>
                  <a:lnTo>
                    <a:pt x="4708" y="94"/>
                  </a:lnTo>
                  <a:lnTo>
                    <a:pt x="4683" y="172"/>
                  </a:lnTo>
                  <a:close/>
                  <a:moveTo>
                    <a:pt x="4105" y="101"/>
                  </a:moveTo>
                  <a:lnTo>
                    <a:pt x="4102" y="103"/>
                  </a:lnTo>
                  <a:lnTo>
                    <a:pt x="4105" y="101"/>
                  </a:lnTo>
                  <a:lnTo>
                    <a:pt x="4086" y="65"/>
                  </a:lnTo>
                  <a:lnTo>
                    <a:pt x="4105" y="101"/>
                  </a:lnTo>
                  <a:close/>
                  <a:moveTo>
                    <a:pt x="4105" y="101"/>
                  </a:moveTo>
                  <a:lnTo>
                    <a:pt x="4105" y="101"/>
                  </a:lnTo>
                  <a:lnTo>
                    <a:pt x="4065" y="28"/>
                  </a:lnTo>
                  <a:lnTo>
                    <a:pt x="4105" y="101"/>
                  </a:lnTo>
                  <a:close/>
                  <a:moveTo>
                    <a:pt x="4105" y="101"/>
                  </a:moveTo>
                  <a:lnTo>
                    <a:pt x="4092" y="107"/>
                  </a:lnTo>
                  <a:lnTo>
                    <a:pt x="4076" y="113"/>
                  </a:lnTo>
                  <a:lnTo>
                    <a:pt x="4057" y="118"/>
                  </a:lnTo>
                  <a:lnTo>
                    <a:pt x="4036" y="122"/>
                  </a:lnTo>
                  <a:lnTo>
                    <a:pt x="4011" y="126"/>
                  </a:lnTo>
                  <a:lnTo>
                    <a:pt x="3985" y="130"/>
                  </a:lnTo>
                  <a:lnTo>
                    <a:pt x="3955" y="133"/>
                  </a:lnTo>
                  <a:lnTo>
                    <a:pt x="3923" y="137"/>
                  </a:lnTo>
                  <a:lnTo>
                    <a:pt x="3852" y="143"/>
                  </a:lnTo>
                  <a:lnTo>
                    <a:pt x="3773" y="147"/>
                  </a:lnTo>
                  <a:lnTo>
                    <a:pt x="3687" y="153"/>
                  </a:lnTo>
                  <a:lnTo>
                    <a:pt x="3595" y="158"/>
                  </a:lnTo>
                  <a:lnTo>
                    <a:pt x="3591" y="76"/>
                  </a:lnTo>
                  <a:lnTo>
                    <a:pt x="3680" y="70"/>
                  </a:lnTo>
                  <a:lnTo>
                    <a:pt x="3762" y="65"/>
                  </a:lnTo>
                  <a:lnTo>
                    <a:pt x="3837" y="61"/>
                  </a:lnTo>
                  <a:lnTo>
                    <a:pt x="3904" y="56"/>
                  </a:lnTo>
                  <a:lnTo>
                    <a:pt x="3961" y="50"/>
                  </a:lnTo>
                  <a:lnTo>
                    <a:pt x="4007" y="44"/>
                  </a:lnTo>
                  <a:lnTo>
                    <a:pt x="4027" y="40"/>
                  </a:lnTo>
                  <a:lnTo>
                    <a:pt x="4043" y="37"/>
                  </a:lnTo>
                  <a:lnTo>
                    <a:pt x="4056" y="33"/>
                  </a:lnTo>
                  <a:lnTo>
                    <a:pt x="4065" y="28"/>
                  </a:lnTo>
                  <a:lnTo>
                    <a:pt x="4105" y="101"/>
                  </a:lnTo>
                  <a:close/>
                  <a:moveTo>
                    <a:pt x="3595" y="158"/>
                  </a:moveTo>
                  <a:lnTo>
                    <a:pt x="3500" y="163"/>
                  </a:lnTo>
                  <a:lnTo>
                    <a:pt x="3401" y="169"/>
                  </a:lnTo>
                  <a:lnTo>
                    <a:pt x="3299" y="176"/>
                  </a:lnTo>
                  <a:lnTo>
                    <a:pt x="3195" y="183"/>
                  </a:lnTo>
                  <a:lnTo>
                    <a:pt x="3091" y="191"/>
                  </a:lnTo>
                  <a:lnTo>
                    <a:pt x="2986" y="201"/>
                  </a:lnTo>
                  <a:lnTo>
                    <a:pt x="2882" y="213"/>
                  </a:lnTo>
                  <a:lnTo>
                    <a:pt x="2782" y="226"/>
                  </a:lnTo>
                  <a:lnTo>
                    <a:pt x="2734" y="234"/>
                  </a:lnTo>
                  <a:lnTo>
                    <a:pt x="2685" y="241"/>
                  </a:lnTo>
                  <a:lnTo>
                    <a:pt x="2638" y="251"/>
                  </a:lnTo>
                  <a:lnTo>
                    <a:pt x="2593" y="259"/>
                  </a:lnTo>
                  <a:lnTo>
                    <a:pt x="2549" y="270"/>
                  </a:lnTo>
                  <a:lnTo>
                    <a:pt x="2506" y="280"/>
                  </a:lnTo>
                  <a:lnTo>
                    <a:pt x="2466" y="291"/>
                  </a:lnTo>
                  <a:lnTo>
                    <a:pt x="2427" y="303"/>
                  </a:lnTo>
                  <a:lnTo>
                    <a:pt x="2390" y="315"/>
                  </a:lnTo>
                  <a:lnTo>
                    <a:pt x="2354" y="328"/>
                  </a:lnTo>
                  <a:lnTo>
                    <a:pt x="2322" y="343"/>
                  </a:lnTo>
                  <a:lnTo>
                    <a:pt x="2291" y="358"/>
                  </a:lnTo>
                  <a:lnTo>
                    <a:pt x="2263" y="374"/>
                  </a:lnTo>
                  <a:lnTo>
                    <a:pt x="2237" y="390"/>
                  </a:lnTo>
                  <a:lnTo>
                    <a:pt x="2216" y="408"/>
                  </a:lnTo>
                  <a:lnTo>
                    <a:pt x="2196" y="426"/>
                  </a:lnTo>
                  <a:lnTo>
                    <a:pt x="2136" y="370"/>
                  </a:lnTo>
                  <a:lnTo>
                    <a:pt x="2158" y="349"/>
                  </a:lnTo>
                  <a:lnTo>
                    <a:pt x="2183" y="329"/>
                  </a:lnTo>
                  <a:lnTo>
                    <a:pt x="2210" y="310"/>
                  </a:lnTo>
                  <a:lnTo>
                    <a:pt x="2240" y="293"/>
                  </a:lnTo>
                  <a:lnTo>
                    <a:pt x="2272" y="276"/>
                  </a:lnTo>
                  <a:lnTo>
                    <a:pt x="2306" y="260"/>
                  </a:lnTo>
                  <a:lnTo>
                    <a:pt x="2344" y="246"/>
                  </a:lnTo>
                  <a:lnTo>
                    <a:pt x="2382" y="232"/>
                  </a:lnTo>
                  <a:lnTo>
                    <a:pt x="2424" y="219"/>
                  </a:lnTo>
                  <a:lnTo>
                    <a:pt x="2467" y="207"/>
                  </a:lnTo>
                  <a:lnTo>
                    <a:pt x="2511" y="195"/>
                  </a:lnTo>
                  <a:lnTo>
                    <a:pt x="2557" y="184"/>
                  </a:lnTo>
                  <a:lnTo>
                    <a:pt x="2605" y="175"/>
                  </a:lnTo>
                  <a:lnTo>
                    <a:pt x="2654" y="165"/>
                  </a:lnTo>
                  <a:lnTo>
                    <a:pt x="2703" y="156"/>
                  </a:lnTo>
                  <a:lnTo>
                    <a:pt x="2754" y="149"/>
                  </a:lnTo>
                  <a:lnTo>
                    <a:pt x="2859" y="133"/>
                  </a:lnTo>
                  <a:lnTo>
                    <a:pt x="2965" y="121"/>
                  </a:lnTo>
                  <a:lnTo>
                    <a:pt x="3072" y="110"/>
                  </a:lnTo>
                  <a:lnTo>
                    <a:pt x="3180" y="101"/>
                  </a:lnTo>
                  <a:lnTo>
                    <a:pt x="3287" y="94"/>
                  </a:lnTo>
                  <a:lnTo>
                    <a:pt x="3392" y="87"/>
                  </a:lnTo>
                  <a:lnTo>
                    <a:pt x="3493" y="81"/>
                  </a:lnTo>
                  <a:lnTo>
                    <a:pt x="3591" y="76"/>
                  </a:lnTo>
                  <a:lnTo>
                    <a:pt x="3595" y="158"/>
                  </a:lnTo>
                  <a:close/>
                  <a:moveTo>
                    <a:pt x="2196" y="426"/>
                  </a:moveTo>
                  <a:lnTo>
                    <a:pt x="2192" y="429"/>
                  </a:lnTo>
                  <a:lnTo>
                    <a:pt x="2188" y="432"/>
                  </a:lnTo>
                  <a:lnTo>
                    <a:pt x="2166" y="399"/>
                  </a:lnTo>
                  <a:lnTo>
                    <a:pt x="2196" y="426"/>
                  </a:lnTo>
                  <a:close/>
                  <a:moveTo>
                    <a:pt x="2188" y="432"/>
                  </a:moveTo>
                  <a:lnTo>
                    <a:pt x="2175" y="441"/>
                  </a:lnTo>
                  <a:lnTo>
                    <a:pt x="2140" y="464"/>
                  </a:lnTo>
                  <a:lnTo>
                    <a:pt x="2087" y="499"/>
                  </a:lnTo>
                  <a:lnTo>
                    <a:pt x="2022" y="540"/>
                  </a:lnTo>
                  <a:lnTo>
                    <a:pt x="1949" y="584"/>
                  </a:lnTo>
                  <a:lnTo>
                    <a:pt x="1874" y="628"/>
                  </a:lnTo>
                  <a:lnTo>
                    <a:pt x="1837" y="650"/>
                  </a:lnTo>
                  <a:lnTo>
                    <a:pt x="1802" y="669"/>
                  </a:lnTo>
                  <a:lnTo>
                    <a:pt x="1768" y="687"/>
                  </a:lnTo>
                  <a:lnTo>
                    <a:pt x="1737" y="701"/>
                  </a:lnTo>
                  <a:lnTo>
                    <a:pt x="1704" y="626"/>
                  </a:lnTo>
                  <a:lnTo>
                    <a:pt x="1734" y="612"/>
                  </a:lnTo>
                  <a:lnTo>
                    <a:pt x="1766" y="595"/>
                  </a:lnTo>
                  <a:lnTo>
                    <a:pt x="1800" y="576"/>
                  </a:lnTo>
                  <a:lnTo>
                    <a:pt x="1836" y="556"/>
                  </a:lnTo>
                  <a:lnTo>
                    <a:pt x="1909" y="513"/>
                  </a:lnTo>
                  <a:lnTo>
                    <a:pt x="1980" y="469"/>
                  </a:lnTo>
                  <a:lnTo>
                    <a:pt x="2043" y="428"/>
                  </a:lnTo>
                  <a:lnTo>
                    <a:pt x="2096" y="395"/>
                  </a:lnTo>
                  <a:lnTo>
                    <a:pt x="2130" y="372"/>
                  </a:lnTo>
                  <a:lnTo>
                    <a:pt x="2143" y="364"/>
                  </a:lnTo>
                  <a:lnTo>
                    <a:pt x="2188" y="432"/>
                  </a:lnTo>
                  <a:close/>
                  <a:moveTo>
                    <a:pt x="1737" y="701"/>
                  </a:moveTo>
                  <a:lnTo>
                    <a:pt x="1739" y="701"/>
                  </a:lnTo>
                  <a:lnTo>
                    <a:pt x="1736" y="701"/>
                  </a:lnTo>
                  <a:lnTo>
                    <a:pt x="1721" y="663"/>
                  </a:lnTo>
                  <a:lnTo>
                    <a:pt x="1737" y="701"/>
                  </a:lnTo>
                  <a:close/>
                  <a:moveTo>
                    <a:pt x="1736" y="701"/>
                  </a:moveTo>
                  <a:lnTo>
                    <a:pt x="1736" y="701"/>
                  </a:lnTo>
                  <a:lnTo>
                    <a:pt x="1704" y="626"/>
                  </a:lnTo>
                  <a:lnTo>
                    <a:pt x="1736" y="701"/>
                  </a:lnTo>
                  <a:close/>
                  <a:moveTo>
                    <a:pt x="1704" y="626"/>
                  </a:moveTo>
                  <a:lnTo>
                    <a:pt x="1701" y="627"/>
                  </a:lnTo>
                  <a:lnTo>
                    <a:pt x="1704" y="626"/>
                  </a:lnTo>
                  <a:lnTo>
                    <a:pt x="1721" y="663"/>
                  </a:lnTo>
                  <a:lnTo>
                    <a:pt x="1704" y="626"/>
                  </a:lnTo>
                  <a:close/>
                  <a:moveTo>
                    <a:pt x="1737" y="701"/>
                  </a:moveTo>
                  <a:lnTo>
                    <a:pt x="1722" y="708"/>
                  </a:lnTo>
                  <a:lnTo>
                    <a:pt x="1706" y="716"/>
                  </a:lnTo>
                  <a:lnTo>
                    <a:pt x="1690" y="726"/>
                  </a:lnTo>
                  <a:lnTo>
                    <a:pt x="1672" y="737"/>
                  </a:lnTo>
                  <a:lnTo>
                    <a:pt x="1628" y="668"/>
                  </a:lnTo>
                  <a:lnTo>
                    <a:pt x="1648" y="656"/>
                  </a:lnTo>
                  <a:lnTo>
                    <a:pt x="1667" y="644"/>
                  </a:lnTo>
                  <a:lnTo>
                    <a:pt x="1686" y="634"/>
                  </a:lnTo>
                  <a:lnTo>
                    <a:pt x="1704" y="626"/>
                  </a:lnTo>
                  <a:lnTo>
                    <a:pt x="1737" y="701"/>
                  </a:lnTo>
                  <a:close/>
                  <a:moveTo>
                    <a:pt x="1672" y="737"/>
                  </a:moveTo>
                  <a:lnTo>
                    <a:pt x="1654" y="750"/>
                  </a:lnTo>
                  <a:lnTo>
                    <a:pt x="1635" y="763"/>
                  </a:lnTo>
                  <a:lnTo>
                    <a:pt x="1615" y="777"/>
                  </a:lnTo>
                  <a:lnTo>
                    <a:pt x="1595" y="793"/>
                  </a:lnTo>
                  <a:lnTo>
                    <a:pt x="1545" y="727"/>
                  </a:lnTo>
                  <a:lnTo>
                    <a:pt x="1566" y="710"/>
                  </a:lnTo>
                  <a:lnTo>
                    <a:pt x="1586" y="695"/>
                  </a:lnTo>
                  <a:lnTo>
                    <a:pt x="1606" y="681"/>
                  </a:lnTo>
                  <a:lnTo>
                    <a:pt x="1628" y="668"/>
                  </a:lnTo>
                  <a:lnTo>
                    <a:pt x="1672" y="737"/>
                  </a:lnTo>
                  <a:close/>
                  <a:moveTo>
                    <a:pt x="1595" y="793"/>
                  </a:moveTo>
                  <a:lnTo>
                    <a:pt x="1568" y="813"/>
                  </a:lnTo>
                  <a:lnTo>
                    <a:pt x="1542" y="834"/>
                  </a:lnTo>
                  <a:lnTo>
                    <a:pt x="1516" y="857"/>
                  </a:lnTo>
                  <a:lnTo>
                    <a:pt x="1489" y="879"/>
                  </a:lnTo>
                  <a:lnTo>
                    <a:pt x="1437" y="927"/>
                  </a:lnTo>
                  <a:lnTo>
                    <a:pt x="1387" y="976"/>
                  </a:lnTo>
                  <a:lnTo>
                    <a:pt x="1342" y="1022"/>
                  </a:lnTo>
                  <a:lnTo>
                    <a:pt x="1302" y="1067"/>
                  </a:lnTo>
                  <a:lnTo>
                    <a:pt x="1284" y="1089"/>
                  </a:lnTo>
                  <a:lnTo>
                    <a:pt x="1267" y="1108"/>
                  </a:lnTo>
                  <a:lnTo>
                    <a:pt x="1254" y="1127"/>
                  </a:lnTo>
                  <a:lnTo>
                    <a:pt x="1242" y="1144"/>
                  </a:lnTo>
                  <a:lnTo>
                    <a:pt x="1173" y="1098"/>
                  </a:lnTo>
                  <a:lnTo>
                    <a:pt x="1186" y="1081"/>
                  </a:lnTo>
                  <a:lnTo>
                    <a:pt x="1201" y="1060"/>
                  </a:lnTo>
                  <a:lnTo>
                    <a:pt x="1217" y="1039"/>
                  </a:lnTo>
                  <a:lnTo>
                    <a:pt x="1236" y="1016"/>
                  </a:lnTo>
                  <a:lnTo>
                    <a:pt x="1279" y="969"/>
                  </a:lnTo>
                  <a:lnTo>
                    <a:pt x="1328" y="920"/>
                  </a:lnTo>
                  <a:lnTo>
                    <a:pt x="1379" y="869"/>
                  </a:lnTo>
                  <a:lnTo>
                    <a:pt x="1434" y="819"/>
                  </a:lnTo>
                  <a:lnTo>
                    <a:pt x="1461" y="794"/>
                  </a:lnTo>
                  <a:lnTo>
                    <a:pt x="1490" y="771"/>
                  </a:lnTo>
                  <a:lnTo>
                    <a:pt x="1517" y="748"/>
                  </a:lnTo>
                  <a:lnTo>
                    <a:pt x="1545" y="727"/>
                  </a:lnTo>
                  <a:lnTo>
                    <a:pt x="1595" y="793"/>
                  </a:lnTo>
                  <a:close/>
                  <a:moveTo>
                    <a:pt x="1173" y="1100"/>
                  </a:moveTo>
                  <a:lnTo>
                    <a:pt x="1173" y="1097"/>
                  </a:lnTo>
                  <a:lnTo>
                    <a:pt x="1173" y="1098"/>
                  </a:lnTo>
                  <a:lnTo>
                    <a:pt x="1208" y="1121"/>
                  </a:lnTo>
                  <a:lnTo>
                    <a:pt x="1173" y="1100"/>
                  </a:lnTo>
                  <a:close/>
                  <a:moveTo>
                    <a:pt x="1242" y="1144"/>
                  </a:moveTo>
                  <a:lnTo>
                    <a:pt x="1242" y="1144"/>
                  </a:lnTo>
                  <a:lnTo>
                    <a:pt x="1172" y="1100"/>
                  </a:lnTo>
                  <a:lnTo>
                    <a:pt x="1173" y="1100"/>
                  </a:lnTo>
                  <a:lnTo>
                    <a:pt x="1242" y="1144"/>
                  </a:lnTo>
                  <a:close/>
                  <a:moveTo>
                    <a:pt x="1242" y="1144"/>
                  </a:moveTo>
                  <a:lnTo>
                    <a:pt x="1241" y="1145"/>
                  </a:lnTo>
                  <a:lnTo>
                    <a:pt x="1242" y="1144"/>
                  </a:lnTo>
                  <a:lnTo>
                    <a:pt x="1208" y="1121"/>
                  </a:lnTo>
                  <a:lnTo>
                    <a:pt x="1242" y="1144"/>
                  </a:lnTo>
                  <a:close/>
                  <a:moveTo>
                    <a:pt x="1242" y="1144"/>
                  </a:moveTo>
                  <a:lnTo>
                    <a:pt x="1232" y="1158"/>
                  </a:lnTo>
                  <a:lnTo>
                    <a:pt x="1218" y="1175"/>
                  </a:lnTo>
                  <a:lnTo>
                    <a:pt x="1203" y="1195"/>
                  </a:lnTo>
                  <a:lnTo>
                    <a:pt x="1185" y="1216"/>
                  </a:lnTo>
                  <a:lnTo>
                    <a:pt x="1164" y="1241"/>
                  </a:lnTo>
                  <a:lnTo>
                    <a:pt x="1141" y="1269"/>
                  </a:lnTo>
                  <a:lnTo>
                    <a:pt x="1116" y="1297"/>
                  </a:lnTo>
                  <a:lnTo>
                    <a:pt x="1089" y="1328"/>
                  </a:lnTo>
                  <a:lnTo>
                    <a:pt x="1027" y="1275"/>
                  </a:lnTo>
                  <a:lnTo>
                    <a:pt x="1077" y="1216"/>
                  </a:lnTo>
                  <a:lnTo>
                    <a:pt x="1120" y="1166"/>
                  </a:lnTo>
                  <a:lnTo>
                    <a:pt x="1152" y="1127"/>
                  </a:lnTo>
                  <a:lnTo>
                    <a:pt x="1173" y="1098"/>
                  </a:lnTo>
                  <a:lnTo>
                    <a:pt x="1242" y="1144"/>
                  </a:lnTo>
                  <a:close/>
                  <a:moveTo>
                    <a:pt x="1089" y="1328"/>
                  </a:moveTo>
                  <a:lnTo>
                    <a:pt x="1047" y="1377"/>
                  </a:lnTo>
                  <a:lnTo>
                    <a:pt x="1001" y="1430"/>
                  </a:lnTo>
                  <a:lnTo>
                    <a:pt x="953" y="1486"/>
                  </a:lnTo>
                  <a:lnTo>
                    <a:pt x="904" y="1545"/>
                  </a:lnTo>
                  <a:lnTo>
                    <a:pt x="854" y="1605"/>
                  </a:lnTo>
                  <a:lnTo>
                    <a:pt x="805" y="1667"/>
                  </a:lnTo>
                  <a:lnTo>
                    <a:pt x="757" y="1729"/>
                  </a:lnTo>
                  <a:lnTo>
                    <a:pt x="709" y="1792"/>
                  </a:lnTo>
                  <a:lnTo>
                    <a:pt x="664" y="1854"/>
                  </a:lnTo>
                  <a:lnTo>
                    <a:pt x="621" y="1916"/>
                  </a:lnTo>
                  <a:lnTo>
                    <a:pt x="601" y="1947"/>
                  </a:lnTo>
                  <a:lnTo>
                    <a:pt x="583" y="1977"/>
                  </a:lnTo>
                  <a:lnTo>
                    <a:pt x="565" y="2007"/>
                  </a:lnTo>
                  <a:lnTo>
                    <a:pt x="548" y="2035"/>
                  </a:lnTo>
                  <a:lnTo>
                    <a:pt x="533" y="2064"/>
                  </a:lnTo>
                  <a:lnTo>
                    <a:pt x="520" y="2091"/>
                  </a:lnTo>
                  <a:lnTo>
                    <a:pt x="507" y="2117"/>
                  </a:lnTo>
                  <a:lnTo>
                    <a:pt x="496" y="2143"/>
                  </a:lnTo>
                  <a:lnTo>
                    <a:pt x="486" y="2168"/>
                  </a:lnTo>
                  <a:lnTo>
                    <a:pt x="479" y="2192"/>
                  </a:lnTo>
                  <a:lnTo>
                    <a:pt x="473" y="2215"/>
                  </a:lnTo>
                  <a:lnTo>
                    <a:pt x="470" y="2237"/>
                  </a:lnTo>
                  <a:lnTo>
                    <a:pt x="388" y="2227"/>
                  </a:lnTo>
                  <a:lnTo>
                    <a:pt x="392" y="2203"/>
                  </a:lnTo>
                  <a:lnTo>
                    <a:pt x="398" y="2178"/>
                  </a:lnTo>
                  <a:lnTo>
                    <a:pt x="406" y="2152"/>
                  </a:lnTo>
                  <a:lnTo>
                    <a:pt x="415" y="2124"/>
                  </a:lnTo>
                  <a:lnTo>
                    <a:pt x="427" y="2097"/>
                  </a:lnTo>
                  <a:lnTo>
                    <a:pt x="440" y="2068"/>
                  </a:lnTo>
                  <a:lnTo>
                    <a:pt x="454" y="2039"/>
                  </a:lnTo>
                  <a:lnTo>
                    <a:pt x="470" y="2009"/>
                  </a:lnTo>
                  <a:lnTo>
                    <a:pt x="486" y="1978"/>
                  </a:lnTo>
                  <a:lnTo>
                    <a:pt x="506" y="1947"/>
                  </a:lnTo>
                  <a:lnTo>
                    <a:pt x="525" y="1915"/>
                  </a:lnTo>
                  <a:lnTo>
                    <a:pt x="545" y="1884"/>
                  </a:lnTo>
                  <a:lnTo>
                    <a:pt x="589" y="1819"/>
                  </a:lnTo>
                  <a:lnTo>
                    <a:pt x="635" y="1754"/>
                  </a:lnTo>
                  <a:lnTo>
                    <a:pt x="684" y="1689"/>
                  </a:lnTo>
                  <a:lnTo>
                    <a:pt x="735" y="1623"/>
                  </a:lnTo>
                  <a:lnTo>
                    <a:pt x="786" y="1559"/>
                  </a:lnTo>
                  <a:lnTo>
                    <a:pt x="838" y="1497"/>
                  </a:lnTo>
                  <a:lnTo>
                    <a:pt x="888" y="1436"/>
                  </a:lnTo>
                  <a:lnTo>
                    <a:pt x="936" y="1379"/>
                  </a:lnTo>
                  <a:lnTo>
                    <a:pt x="983" y="1325"/>
                  </a:lnTo>
                  <a:lnTo>
                    <a:pt x="1027" y="1275"/>
                  </a:lnTo>
                  <a:lnTo>
                    <a:pt x="1089" y="1328"/>
                  </a:lnTo>
                  <a:close/>
                  <a:moveTo>
                    <a:pt x="470" y="2237"/>
                  </a:moveTo>
                  <a:lnTo>
                    <a:pt x="472" y="2221"/>
                  </a:lnTo>
                  <a:lnTo>
                    <a:pt x="470" y="2237"/>
                  </a:lnTo>
                  <a:lnTo>
                    <a:pt x="429" y="2233"/>
                  </a:lnTo>
                  <a:lnTo>
                    <a:pt x="470" y="2237"/>
                  </a:lnTo>
                  <a:close/>
                  <a:moveTo>
                    <a:pt x="470" y="2237"/>
                  </a:moveTo>
                  <a:lnTo>
                    <a:pt x="465" y="2268"/>
                  </a:lnTo>
                  <a:lnTo>
                    <a:pt x="460" y="2298"/>
                  </a:lnTo>
                  <a:lnTo>
                    <a:pt x="454" y="2327"/>
                  </a:lnTo>
                  <a:lnTo>
                    <a:pt x="447" y="2355"/>
                  </a:lnTo>
                  <a:lnTo>
                    <a:pt x="440" y="2383"/>
                  </a:lnTo>
                  <a:lnTo>
                    <a:pt x="433" y="2408"/>
                  </a:lnTo>
                  <a:lnTo>
                    <a:pt x="425" y="2434"/>
                  </a:lnTo>
                  <a:lnTo>
                    <a:pt x="415" y="2458"/>
                  </a:lnTo>
                  <a:lnTo>
                    <a:pt x="407" y="2480"/>
                  </a:lnTo>
                  <a:lnTo>
                    <a:pt x="396" y="2503"/>
                  </a:lnTo>
                  <a:lnTo>
                    <a:pt x="387" y="2524"/>
                  </a:lnTo>
                  <a:lnTo>
                    <a:pt x="376" y="2546"/>
                  </a:lnTo>
                  <a:lnTo>
                    <a:pt x="354" y="2585"/>
                  </a:lnTo>
                  <a:lnTo>
                    <a:pt x="332" y="2621"/>
                  </a:lnTo>
                  <a:lnTo>
                    <a:pt x="264" y="2574"/>
                  </a:lnTo>
                  <a:lnTo>
                    <a:pt x="284" y="2542"/>
                  </a:lnTo>
                  <a:lnTo>
                    <a:pt x="303" y="2508"/>
                  </a:lnTo>
                  <a:lnTo>
                    <a:pt x="313" y="2489"/>
                  </a:lnTo>
                  <a:lnTo>
                    <a:pt x="322" y="2468"/>
                  </a:lnTo>
                  <a:lnTo>
                    <a:pt x="331" y="2448"/>
                  </a:lnTo>
                  <a:lnTo>
                    <a:pt x="339" y="2427"/>
                  </a:lnTo>
                  <a:lnTo>
                    <a:pt x="347" y="2405"/>
                  </a:lnTo>
                  <a:lnTo>
                    <a:pt x="354" y="2383"/>
                  </a:lnTo>
                  <a:lnTo>
                    <a:pt x="362" y="2359"/>
                  </a:lnTo>
                  <a:lnTo>
                    <a:pt x="367" y="2334"/>
                  </a:lnTo>
                  <a:lnTo>
                    <a:pt x="375" y="2309"/>
                  </a:lnTo>
                  <a:lnTo>
                    <a:pt x="379" y="2283"/>
                  </a:lnTo>
                  <a:lnTo>
                    <a:pt x="384" y="2255"/>
                  </a:lnTo>
                  <a:lnTo>
                    <a:pt x="389" y="2227"/>
                  </a:lnTo>
                  <a:lnTo>
                    <a:pt x="470" y="2237"/>
                  </a:lnTo>
                  <a:close/>
                  <a:moveTo>
                    <a:pt x="332" y="2621"/>
                  </a:moveTo>
                  <a:lnTo>
                    <a:pt x="309" y="2653"/>
                  </a:lnTo>
                  <a:lnTo>
                    <a:pt x="287" y="2683"/>
                  </a:lnTo>
                  <a:lnTo>
                    <a:pt x="264" y="2710"/>
                  </a:lnTo>
                  <a:lnTo>
                    <a:pt x="241" y="2734"/>
                  </a:lnTo>
                  <a:lnTo>
                    <a:pt x="220" y="2755"/>
                  </a:lnTo>
                  <a:lnTo>
                    <a:pt x="200" y="2775"/>
                  </a:lnTo>
                  <a:lnTo>
                    <a:pt x="181" y="2792"/>
                  </a:lnTo>
                  <a:lnTo>
                    <a:pt x="163" y="2806"/>
                  </a:lnTo>
                  <a:lnTo>
                    <a:pt x="110" y="2743"/>
                  </a:lnTo>
                  <a:lnTo>
                    <a:pt x="126" y="2730"/>
                  </a:lnTo>
                  <a:lnTo>
                    <a:pt x="143" y="2715"/>
                  </a:lnTo>
                  <a:lnTo>
                    <a:pt x="162" y="2697"/>
                  </a:lnTo>
                  <a:lnTo>
                    <a:pt x="181" y="2678"/>
                  </a:lnTo>
                  <a:lnTo>
                    <a:pt x="201" y="2655"/>
                  </a:lnTo>
                  <a:lnTo>
                    <a:pt x="222" y="2631"/>
                  </a:lnTo>
                  <a:lnTo>
                    <a:pt x="243" y="2604"/>
                  </a:lnTo>
                  <a:lnTo>
                    <a:pt x="264" y="2574"/>
                  </a:lnTo>
                  <a:lnTo>
                    <a:pt x="332" y="2621"/>
                  </a:lnTo>
                  <a:close/>
                  <a:moveTo>
                    <a:pt x="163" y="2806"/>
                  </a:moveTo>
                  <a:lnTo>
                    <a:pt x="162" y="2809"/>
                  </a:lnTo>
                  <a:lnTo>
                    <a:pt x="162" y="2808"/>
                  </a:lnTo>
                  <a:lnTo>
                    <a:pt x="137" y="2775"/>
                  </a:lnTo>
                  <a:lnTo>
                    <a:pt x="163" y="2806"/>
                  </a:lnTo>
                  <a:close/>
                  <a:moveTo>
                    <a:pt x="162" y="2808"/>
                  </a:moveTo>
                  <a:lnTo>
                    <a:pt x="157" y="2814"/>
                  </a:lnTo>
                  <a:lnTo>
                    <a:pt x="150" y="2823"/>
                  </a:lnTo>
                  <a:lnTo>
                    <a:pt x="141" y="2837"/>
                  </a:lnTo>
                  <a:lnTo>
                    <a:pt x="132" y="2855"/>
                  </a:lnTo>
                  <a:lnTo>
                    <a:pt x="59" y="2818"/>
                  </a:lnTo>
                  <a:lnTo>
                    <a:pt x="72" y="2792"/>
                  </a:lnTo>
                  <a:lnTo>
                    <a:pt x="85" y="2772"/>
                  </a:lnTo>
                  <a:lnTo>
                    <a:pt x="93" y="2762"/>
                  </a:lnTo>
                  <a:lnTo>
                    <a:pt x="98" y="2754"/>
                  </a:lnTo>
                  <a:lnTo>
                    <a:pt x="104" y="2748"/>
                  </a:lnTo>
                  <a:lnTo>
                    <a:pt x="112" y="2742"/>
                  </a:lnTo>
                  <a:lnTo>
                    <a:pt x="162" y="2808"/>
                  </a:lnTo>
                  <a:close/>
                  <a:moveTo>
                    <a:pt x="132" y="2855"/>
                  </a:moveTo>
                  <a:lnTo>
                    <a:pt x="120" y="2880"/>
                  </a:lnTo>
                  <a:lnTo>
                    <a:pt x="107" y="2909"/>
                  </a:lnTo>
                  <a:lnTo>
                    <a:pt x="94" y="2940"/>
                  </a:lnTo>
                  <a:lnTo>
                    <a:pt x="79" y="2973"/>
                  </a:lnTo>
                  <a:lnTo>
                    <a:pt x="3" y="2942"/>
                  </a:lnTo>
                  <a:lnTo>
                    <a:pt x="19" y="2906"/>
                  </a:lnTo>
                  <a:lnTo>
                    <a:pt x="33" y="2873"/>
                  </a:lnTo>
                  <a:lnTo>
                    <a:pt x="46" y="2843"/>
                  </a:lnTo>
                  <a:lnTo>
                    <a:pt x="59" y="2818"/>
                  </a:lnTo>
                  <a:lnTo>
                    <a:pt x="132" y="2855"/>
                  </a:lnTo>
                  <a:close/>
                  <a:moveTo>
                    <a:pt x="79" y="2973"/>
                  </a:moveTo>
                  <a:lnTo>
                    <a:pt x="76" y="2981"/>
                  </a:lnTo>
                  <a:lnTo>
                    <a:pt x="70" y="2987"/>
                  </a:lnTo>
                  <a:lnTo>
                    <a:pt x="64" y="2992"/>
                  </a:lnTo>
                  <a:lnTo>
                    <a:pt x="57" y="2996"/>
                  </a:lnTo>
                  <a:lnTo>
                    <a:pt x="50" y="2998"/>
                  </a:lnTo>
                  <a:lnTo>
                    <a:pt x="41" y="2999"/>
                  </a:lnTo>
                  <a:lnTo>
                    <a:pt x="34" y="2998"/>
                  </a:lnTo>
                  <a:lnTo>
                    <a:pt x="26" y="2996"/>
                  </a:lnTo>
                  <a:lnTo>
                    <a:pt x="19" y="2992"/>
                  </a:lnTo>
                  <a:lnTo>
                    <a:pt x="12" y="2987"/>
                  </a:lnTo>
                  <a:lnTo>
                    <a:pt x="7" y="2980"/>
                  </a:lnTo>
                  <a:lnTo>
                    <a:pt x="3" y="2974"/>
                  </a:lnTo>
                  <a:lnTo>
                    <a:pt x="1" y="2966"/>
                  </a:lnTo>
                  <a:lnTo>
                    <a:pt x="0" y="2959"/>
                  </a:lnTo>
                  <a:lnTo>
                    <a:pt x="1" y="2950"/>
                  </a:lnTo>
                  <a:lnTo>
                    <a:pt x="3" y="2942"/>
                  </a:lnTo>
                  <a:lnTo>
                    <a:pt x="79" y="2973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7" name="Freeform 30"/>
            <p:cNvSpPr>
              <a:spLocks noChangeAspect="1" noEditPoints="1"/>
            </p:cNvSpPr>
            <p:nvPr/>
          </p:nvSpPr>
          <p:spPr bwMode="auto">
            <a:xfrm>
              <a:off x="4083" y="2023"/>
              <a:ext cx="454" cy="843"/>
            </a:xfrm>
            <a:custGeom>
              <a:avLst/>
              <a:gdLst>
                <a:gd name="T0" fmla="*/ 0 w 2933"/>
                <a:gd name="T1" fmla="*/ 0 h 5448"/>
                <a:gd name="T2" fmla="*/ 0 w 2933"/>
                <a:gd name="T3" fmla="*/ 0 h 5448"/>
                <a:gd name="T4" fmla="*/ 0 w 2933"/>
                <a:gd name="T5" fmla="*/ 0 h 5448"/>
                <a:gd name="T6" fmla="*/ 0 w 2933"/>
                <a:gd name="T7" fmla="*/ 0 h 5448"/>
                <a:gd name="T8" fmla="*/ 0 w 2933"/>
                <a:gd name="T9" fmla="*/ 0 h 5448"/>
                <a:gd name="T10" fmla="*/ 0 w 2933"/>
                <a:gd name="T11" fmla="*/ 0 h 5448"/>
                <a:gd name="T12" fmla="*/ 0 w 2933"/>
                <a:gd name="T13" fmla="*/ 0 h 5448"/>
                <a:gd name="T14" fmla="*/ 0 w 2933"/>
                <a:gd name="T15" fmla="*/ 0 h 5448"/>
                <a:gd name="T16" fmla="*/ 0 w 2933"/>
                <a:gd name="T17" fmla="*/ 0 h 5448"/>
                <a:gd name="T18" fmla="*/ 0 w 2933"/>
                <a:gd name="T19" fmla="*/ 0 h 5448"/>
                <a:gd name="T20" fmla="*/ 0 w 2933"/>
                <a:gd name="T21" fmla="*/ 0 h 5448"/>
                <a:gd name="T22" fmla="*/ 0 w 2933"/>
                <a:gd name="T23" fmla="*/ 0 h 5448"/>
                <a:gd name="T24" fmla="*/ 0 w 2933"/>
                <a:gd name="T25" fmla="*/ 0 h 5448"/>
                <a:gd name="T26" fmla="*/ 0 w 2933"/>
                <a:gd name="T27" fmla="*/ 0 h 5448"/>
                <a:gd name="T28" fmla="*/ 0 w 2933"/>
                <a:gd name="T29" fmla="*/ 0 h 5448"/>
                <a:gd name="T30" fmla="*/ 0 w 2933"/>
                <a:gd name="T31" fmla="*/ 0 h 5448"/>
                <a:gd name="T32" fmla="*/ 0 w 2933"/>
                <a:gd name="T33" fmla="*/ 0 h 5448"/>
                <a:gd name="T34" fmla="*/ 0 w 2933"/>
                <a:gd name="T35" fmla="*/ 0 h 5448"/>
                <a:gd name="T36" fmla="*/ 0 w 2933"/>
                <a:gd name="T37" fmla="*/ 0 h 5448"/>
                <a:gd name="T38" fmla="*/ 0 w 2933"/>
                <a:gd name="T39" fmla="*/ 0 h 5448"/>
                <a:gd name="T40" fmla="*/ 0 w 2933"/>
                <a:gd name="T41" fmla="*/ 0 h 5448"/>
                <a:gd name="T42" fmla="*/ 0 w 2933"/>
                <a:gd name="T43" fmla="*/ 0 h 5448"/>
                <a:gd name="T44" fmla="*/ 0 w 2933"/>
                <a:gd name="T45" fmla="*/ 0 h 5448"/>
                <a:gd name="T46" fmla="*/ 0 w 2933"/>
                <a:gd name="T47" fmla="*/ 0 h 5448"/>
                <a:gd name="T48" fmla="*/ 0 w 2933"/>
                <a:gd name="T49" fmla="*/ 0 h 5448"/>
                <a:gd name="T50" fmla="*/ 0 w 2933"/>
                <a:gd name="T51" fmla="*/ 0 h 5448"/>
                <a:gd name="T52" fmla="*/ 0 w 2933"/>
                <a:gd name="T53" fmla="*/ 0 h 5448"/>
                <a:gd name="T54" fmla="*/ 0 w 2933"/>
                <a:gd name="T55" fmla="*/ 0 h 5448"/>
                <a:gd name="T56" fmla="*/ 0 w 2933"/>
                <a:gd name="T57" fmla="*/ 0 h 5448"/>
                <a:gd name="T58" fmla="*/ 0 w 2933"/>
                <a:gd name="T59" fmla="*/ 0 h 5448"/>
                <a:gd name="T60" fmla="*/ 0 w 2933"/>
                <a:gd name="T61" fmla="*/ 0 h 5448"/>
                <a:gd name="T62" fmla="*/ 0 w 2933"/>
                <a:gd name="T63" fmla="*/ 0 h 5448"/>
                <a:gd name="T64" fmla="*/ 0 w 2933"/>
                <a:gd name="T65" fmla="*/ 0 h 5448"/>
                <a:gd name="T66" fmla="*/ 0 w 2933"/>
                <a:gd name="T67" fmla="*/ 0 h 5448"/>
                <a:gd name="T68" fmla="*/ 0 w 2933"/>
                <a:gd name="T69" fmla="*/ 0 h 5448"/>
                <a:gd name="T70" fmla="*/ 0 w 2933"/>
                <a:gd name="T71" fmla="*/ 0 h 5448"/>
                <a:gd name="T72" fmla="*/ 0 w 2933"/>
                <a:gd name="T73" fmla="*/ 0 h 5448"/>
                <a:gd name="T74" fmla="*/ 0 w 2933"/>
                <a:gd name="T75" fmla="*/ 0 h 5448"/>
                <a:gd name="T76" fmla="*/ 0 w 2933"/>
                <a:gd name="T77" fmla="*/ 0 h 5448"/>
                <a:gd name="T78" fmla="*/ 0 w 2933"/>
                <a:gd name="T79" fmla="*/ 0 h 5448"/>
                <a:gd name="T80" fmla="*/ 0 w 2933"/>
                <a:gd name="T81" fmla="*/ 0 h 5448"/>
                <a:gd name="T82" fmla="*/ 0 w 2933"/>
                <a:gd name="T83" fmla="*/ 0 h 5448"/>
                <a:gd name="T84" fmla="*/ 0 w 2933"/>
                <a:gd name="T85" fmla="*/ 0 h 5448"/>
                <a:gd name="T86" fmla="*/ 0 w 2933"/>
                <a:gd name="T87" fmla="*/ 0 h 5448"/>
                <a:gd name="T88" fmla="*/ 0 w 2933"/>
                <a:gd name="T89" fmla="*/ 0 h 5448"/>
                <a:gd name="T90" fmla="*/ 0 w 2933"/>
                <a:gd name="T91" fmla="*/ 0 h 5448"/>
                <a:gd name="T92" fmla="*/ 0 w 2933"/>
                <a:gd name="T93" fmla="*/ 0 h 5448"/>
                <a:gd name="T94" fmla="*/ 0 w 2933"/>
                <a:gd name="T95" fmla="*/ 0 h 5448"/>
                <a:gd name="T96" fmla="*/ 0 w 2933"/>
                <a:gd name="T97" fmla="*/ 0 h 5448"/>
                <a:gd name="T98" fmla="*/ 0 w 2933"/>
                <a:gd name="T99" fmla="*/ 0 h 5448"/>
                <a:gd name="T100" fmla="*/ 0 w 2933"/>
                <a:gd name="T101" fmla="*/ 0 h 5448"/>
                <a:gd name="T102" fmla="*/ 0 w 2933"/>
                <a:gd name="T103" fmla="*/ 0 h 5448"/>
                <a:gd name="T104" fmla="*/ 0 w 2933"/>
                <a:gd name="T105" fmla="*/ 0 h 5448"/>
                <a:gd name="T106" fmla="*/ 0 w 2933"/>
                <a:gd name="T107" fmla="*/ 0 h 5448"/>
                <a:gd name="T108" fmla="*/ 0 w 2933"/>
                <a:gd name="T109" fmla="*/ 0 h 5448"/>
                <a:gd name="T110" fmla="*/ 0 w 2933"/>
                <a:gd name="T111" fmla="*/ 0 h 5448"/>
                <a:gd name="T112" fmla="*/ 0 w 2933"/>
                <a:gd name="T113" fmla="*/ 0 h 5448"/>
                <a:gd name="T114" fmla="*/ 0 w 2933"/>
                <a:gd name="T115" fmla="*/ 0 h 5448"/>
                <a:gd name="T116" fmla="*/ 0 w 2933"/>
                <a:gd name="T117" fmla="*/ 0 h 5448"/>
                <a:gd name="T118" fmla="*/ 0 w 2933"/>
                <a:gd name="T119" fmla="*/ 0 h 54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3"/>
                <a:gd name="T181" fmla="*/ 0 h 5448"/>
                <a:gd name="T182" fmla="*/ 2933 w 2933"/>
                <a:gd name="T183" fmla="*/ 5448 h 54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3" h="5448">
                  <a:moveTo>
                    <a:pt x="7" y="36"/>
                  </a:moveTo>
                  <a:lnTo>
                    <a:pt x="5" y="32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5" y="7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7" y="36"/>
                  </a:lnTo>
                  <a:close/>
                  <a:moveTo>
                    <a:pt x="33" y="5"/>
                  </a:moveTo>
                  <a:lnTo>
                    <a:pt x="44" y="14"/>
                  </a:lnTo>
                  <a:lnTo>
                    <a:pt x="74" y="41"/>
                  </a:lnTo>
                  <a:lnTo>
                    <a:pt x="121" y="81"/>
                  </a:lnTo>
                  <a:lnTo>
                    <a:pt x="182" y="134"/>
                  </a:lnTo>
                  <a:lnTo>
                    <a:pt x="253" y="197"/>
                  </a:lnTo>
                  <a:lnTo>
                    <a:pt x="336" y="268"/>
                  </a:lnTo>
                  <a:lnTo>
                    <a:pt x="422" y="347"/>
                  </a:lnTo>
                  <a:lnTo>
                    <a:pt x="514" y="429"/>
                  </a:lnTo>
                  <a:lnTo>
                    <a:pt x="606" y="513"/>
                  </a:lnTo>
                  <a:lnTo>
                    <a:pt x="696" y="598"/>
                  </a:lnTo>
                  <a:lnTo>
                    <a:pt x="783" y="681"/>
                  </a:lnTo>
                  <a:lnTo>
                    <a:pt x="864" y="760"/>
                  </a:lnTo>
                  <a:lnTo>
                    <a:pt x="900" y="798"/>
                  </a:lnTo>
                  <a:lnTo>
                    <a:pt x="934" y="833"/>
                  </a:lnTo>
                  <a:lnTo>
                    <a:pt x="965" y="867"/>
                  </a:lnTo>
                  <a:lnTo>
                    <a:pt x="994" y="899"/>
                  </a:lnTo>
                  <a:lnTo>
                    <a:pt x="1018" y="927"/>
                  </a:lnTo>
                  <a:lnTo>
                    <a:pt x="1039" y="954"/>
                  </a:lnTo>
                  <a:lnTo>
                    <a:pt x="1054" y="977"/>
                  </a:lnTo>
                  <a:lnTo>
                    <a:pt x="1066" y="998"/>
                  </a:lnTo>
                  <a:lnTo>
                    <a:pt x="1031" y="1015"/>
                  </a:lnTo>
                  <a:lnTo>
                    <a:pt x="1020" y="996"/>
                  </a:lnTo>
                  <a:lnTo>
                    <a:pt x="1003" y="974"/>
                  </a:lnTo>
                  <a:lnTo>
                    <a:pt x="983" y="948"/>
                  </a:lnTo>
                  <a:lnTo>
                    <a:pt x="959" y="919"/>
                  </a:lnTo>
                  <a:lnTo>
                    <a:pt x="932" y="888"/>
                  </a:lnTo>
                  <a:lnTo>
                    <a:pt x="901" y="855"/>
                  </a:lnTo>
                  <a:lnTo>
                    <a:pt x="868" y="820"/>
                  </a:lnTo>
                  <a:lnTo>
                    <a:pt x="831" y="783"/>
                  </a:lnTo>
                  <a:lnTo>
                    <a:pt x="751" y="705"/>
                  </a:lnTo>
                  <a:lnTo>
                    <a:pt x="665" y="623"/>
                  </a:lnTo>
                  <a:lnTo>
                    <a:pt x="576" y="539"/>
                  </a:lnTo>
                  <a:lnTo>
                    <a:pt x="484" y="456"/>
                  </a:lnTo>
                  <a:lnTo>
                    <a:pt x="394" y="374"/>
                  </a:lnTo>
                  <a:lnTo>
                    <a:pt x="307" y="297"/>
                  </a:lnTo>
                  <a:lnTo>
                    <a:pt x="226" y="226"/>
                  </a:lnTo>
                  <a:lnTo>
                    <a:pt x="155" y="163"/>
                  </a:lnTo>
                  <a:lnTo>
                    <a:pt x="94" y="111"/>
                  </a:lnTo>
                  <a:lnTo>
                    <a:pt x="48" y="70"/>
                  </a:lnTo>
                  <a:lnTo>
                    <a:pt x="18" y="45"/>
                  </a:lnTo>
                  <a:lnTo>
                    <a:pt x="7" y="36"/>
                  </a:lnTo>
                  <a:lnTo>
                    <a:pt x="33" y="5"/>
                  </a:lnTo>
                  <a:close/>
                  <a:moveTo>
                    <a:pt x="1066" y="998"/>
                  </a:moveTo>
                  <a:lnTo>
                    <a:pt x="1070" y="1004"/>
                  </a:lnTo>
                  <a:lnTo>
                    <a:pt x="1066" y="998"/>
                  </a:lnTo>
                  <a:lnTo>
                    <a:pt x="1048" y="1006"/>
                  </a:lnTo>
                  <a:lnTo>
                    <a:pt x="1066" y="998"/>
                  </a:lnTo>
                  <a:close/>
                  <a:moveTo>
                    <a:pt x="1066" y="998"/>
                  </a:moveTo>
                  <a:lnTo>
                    <a:pt x="1066" y="998"/>
                  </a:lnTo>
                  <a:lnTo>
                    <a:pt x="1031" y="1015"/>
                  </a:lnTo>
                  <a:lnTo>
                    <a:pt x="1066" y="998"/>
                  </a:lnTo>
                  <a:close/>
                  <a:moveTo>
                    <a:pt x="1066" y="998"/>
                  </a:moveTo>
                  <a:lnTo>
                    <a:pt x="1084" y="1030"/>
                  </a:lnTo>
                  <a:lnTo>
                    <a:pt x="1108" y="1073"/>
                  </a:lnTo>
                  <a:lnTo>
                    <a:pt x="1138" y="1124"/>
                  </a:lnTo>
                  <a:lnTo>
                    <a:pt x="1173" y="1183"/>
                  </a:lnTo>
                  <a:lnTo>
                    <a:pt x="1214" y="1251"/>
                  </a:lnTo>
                  <a:lnTo>
                    <a:pt x="1259" y="1324"/>
                  </a:lnTo>
                  <a:lnTo>
                    <a:pt x="1307" y="1402"/>
                  </a:lnTo>
                  <a:lnTo>
                    <a:pt x="1358" y="1484"/>
                  </a:lnTo>
                  <a:lnTo>
                    <a:pt x="1323" y="1506"/>
                  </a:lnTo>
                  <a:lnTo>
                    <a:pt x="1272" y="1423"/>
                  </a:lnTo>
                  <a:lnTo>
                    <a:pt x="1225" y="1344"/>
                  </a:lnTo>
                  <a:lnTo>
                    <a:pt x="1179" y="1270"/>
                  </a:lnTo>
                  <a:lnTo>
                    <a:pt x="1139" y="1202"/>
                  </a:lnTo>
                  <a:lnTo>
                    <a:pt x="1103" y="1143"/>
                  </a:lnTo>
                  <a:lnTo>
                    <a:pt x="1072" y="1090"/>
                  </a:lnTo>
                  <a:lnTo>
                    <a:pt x="1048" y="1048"/>
                  </a:lnTo>
                  <a:lnTo>
                    <a:pt x="1031" y="1015"/>
                  </a:lnTo>
                  <a:lnTo>
                    <a:pt x="1066" y="998"/>
                  </a:lnTo>
                  <a:close/>
                  <a:moveTo>
                    <a:pt x="1358" y="1484"/>
                  </a:moveTo>
                  <a:lnTo>
                    <a:pt x="1403" y="1558"/>
                  </a:lnTo>
                  <a:lnTo>
                    <a:pt x="1450" y="1634"/>
                  </a:lnTo>
                  <a:lnTo>
                    <a:pt x="1496" y="1711"/>
                  </a:lnTo>
                  <a:lnTo>
                    <a:pt x="1542" y="1788"/>
                  </a:lnTo>
                  <a:lnTo>
                    <a:pt x="1590" y="1865"/>
                  </a:lnTo>
                  <a:lnTo>
                    <a:pt x="1635" y="1942"/>
                  </a:lnTo>
                  <a:lnTo>
                    <a:pt x="1680" y="2016"/>
                  </a:lnTo>
                  <a:lnTo>
                    <a:pt x="1723" y="2089"/>
                  </a:lnTo>
                  <a:lnTo>
                    <a:pt x="1765" y="2161"/>
                  </a:lnTo>
                  <a:lnTo>
                    <a:pt x="1803" y="2227"/>
                  </a:lnTo>
                  <a:lnTo>
                    <a:pt x="1839" y="2291"/>
                  </a:lnTo>
                  <a:lnTo>
                    <a:pt x="1872" y="2351"/>
                  </a:lnTo>
                  <a:lnTo>
                    <a:pt x="1899" y="2405"/>
                  </a:lnTo>
                  <a:lnTo>
                    <a:pt x="1924" y="2453"/>
                  </a:lnTo>
                  <a:lnTo>
                    <a:pt x="1944" y="2496"/>
                  </a:lnTo>
                  <a:lnTo>
                    <a:pt x="1958" y="2531"/>
                  </a:lnTo>
                  <a:lnTo>
                    <a:pt x="1921" y="2545"/>
                  </a:lnTo>
                  <a:lnTo>
                    <a:pt x="1907" y="2510"/>
                  </a:lnTo>
                  <a:lnTo>
                    <a:pt x="1888" y="2469"/>
                  </a:lnTo>
                  <a:lnTo>
                    <a:pt x="1864" y="2420"/>
                  </a:lnTo>
                  <a:lnTo>
                    <a:pt x="1835" y="2366"/>
                  </a:lnTo>
                  <a:lnTo>
                    <a:pt x="1803" y="2308"/>
                  </a:lnTo>
                  <a:lnTo>
                    <a:pt x="1767" y="2245"/>
                  </a:lnTo>
                  <a:lnTo>
                    <a:pt x="1729" y="2178"/>
                  </a:lnTo>
                  <a:lnTo>
                    <a:pt x="1688" y="2108"/>
                  </a:lnTo>
                  <a:lnTo>
                    <a:pt x="1645" y="2036"/>
                  </a:lnTo>
                  <a:lnTo>
                    <a:pt x="1601" y="1961"/>
                  </a:lnTo>
                  <a:lnTo>
                    <a:pt x="1554" y="1884"/>
                  </a:lnTo>
                  <a:lnTo>
                    <a:pt x="1508" y="1807"/>
                  </a:lnTo>
                  <a:lnTo>
                    <a:pt x="1461" y="1731"/>
                  </a:lnTo>
                  <a:lnTo>
                    <a:pt x="1415" y="1655"/>
                  </a:lnTo>
                  <a:lnTo>
                    <a:pt x="1369" y="1578"/>
                  </a:lnTo>
                  <a:lnTo>
                    <a:pt x="1323" y="1506"/>
                  </a:lnTo>
                  <a:lnTo>
                    <a:pt x="1358" y="1484"/>
                  </a:lnTo>
                  <a:close/>
                  <a:moveTo>
                    <a:pt x="1921" y="2545"/>
                  </a:moveTo>
                  <a:lnTo>
                    <a:pt x="1920" y="2543"/>
                  </a:lnTo>
                  <a:lnTo>
                    <a:pt x="1921" y="2545"/>
                  </a:lnTo>
                  <a:lnTo>
                    <a:pt x="1940" y="2538"/>
                  </a:lnTo>
                  <a:lnTo>
                    <a:pt x="1921" y="2545"/>
                  </a:lnTo>
                  <a:close/>
                  <a:moveTo>
                    <a:pt x="1958" y="2531"/>
                  </a:moveTo>
                  <a:lnTo>
                    <a:pt x="1958" y="2531"/>
                  </a:lnTo>
                  <a:lnTo>
                    <a:pt x="1921" y="2545"/>
                  </a:lnTo>
                  <a:lnTo>
                    <a:pt x="1958" y="2531"/>
                  </a:lnTo>
                  <a:close/>
                  <a:moveTo>
                    <a:pt x="1958" y="2531"/>
                  </a:moveTo>
                  <a:lnTo>
                    <a:pt x="1957" y="2527"/>
                  </a:lnTo>
                  <a:lnTo>
                    <a:pt x="1958" y="2531"/>
                  </a:lnTo>
                  <a:lnTo>
                    <a:pt x="1940" y="2538"/>
                  </a:lnTo>
                  <a:lnTo>
                    <a:pt x="1958" y="2531"/>
                  </a:lnTo>
                  <a:close/>
                  <a:moveTo>
                    <a:pt x="1958" y="2531"/>
                  </a:moveTo>
                  <a:lnTo>
                    <a:pt x="1970" y="2562"/>
                  </a:lnTo>
                  <a:lnTo>
                    <a:pt x="1983" y="2596"/>
                  </a:lnTo>
                  <a:lnTo>
                    <a:pt x="1998" y="2637"/>
                  </a:lnTo>
                  <a:lnTo>
                    <a:pt x="2015" y="2681"/>
                  </a:lnTo>
                  <a:lnTo>
                    <a:pt x="1978" y="2696"/>
                  </a:lnTo>
                  <a:lnTo>
                    <a:pt x="1961" y="2651"/>
                  </a:lnTo>
                  <a:lnTo>
                    <a:pt x="1946" y="2612"/>
                  </a:lnTo>
                  <a:lnTo>
                    <a:pt x="1933" y="2576"/>
                  </a:lnTo>
                  <a:lnTo>
                    <a:pt x="1921" y="2545"/>
                  </a:lnTo>
                  <a:lnTo>
                    <a:pt x="1958" y="2531"/>
                  </a:lnTo>
                  <a:close/>
                  <a:moveTo>
                    <a:pt x="2015" y="2681"/>
                  </a:moveTo>
                  <a:lnTo>
                    <a:pt x="2024" y="2703"/>
                  </a:lnTo>
                  <a:lnTo>
                    <a:pt x="2034" y="2727"/>
                  </a:lnTo>
                  <a:lnTo>
                    <a:pt x="2044" y="2752"/>
                  </a:lnTo>
                  <a:lnTo>
                    <a:pt x="2053" y="2778"/>
                  </a:lnTo>
                  <a:lnTo>
                    <a:pt x="2064" y="2806"/>
                  </a:lnTo>
                  <a:lnTo>
                    <a:pt x="2074" y="2833"/>
                  </a:lnTo>
                  <a:lnTo>
                    <a:pt x="2086" y="2863"/>
                  </a:lnTo>
                  <a:lnTo>
                    <a:pt x="2098" y="2893"/>
                  </a:lnTo>
                  <a:lnTo>
                    <a:pt x="2060" y="2907"/>
                  </a:lnTo>
                  <a:lnTo>
                    <a:pt x="2049" y="2878"/>
                  </a:lnTo>
                  <a:lnTo>
                    <a:pt x="2039" y="2851"/>
                  </a:lnTo>
                  <a:lnTo>
                    <a:pt x="2028" y="2825"/>
                  </a:lnTo>
                  <a:lnTo>
                    <a:pt x="2017" y="2797"/>
                  </a:lnTo>
                  <a:lnTo>
                    <a:pt x="2008" y="2771"/>
                  </a:lnTo>
                  <a:lnTo>
                    <a:pt x="1997" y="2745"/>
                  </a:lnTo>
                  <a:lnTo>
                    <a:pt x="1988" y="2720"/>
                  </a:lnTo>
                  <a:lnTo>
                    <a:pt x="1978" y="2696"/>
                  </a:lnTo>
                  <a:lnTo>
                    <a:pt x="2015" y="2681"/>
                  </a:lnTo>
                  <a:close/>
                  <a:moveTo>
                    <a:pt x="2098" y="2893"/>
                  </a:moveTo>
                  <a:lnTo>
                    <a:pt x="2128" y="2967"/>
                  </a:lnTo>
                  <a:lnTo>
                    <a:pt x="2159" y="3046"/>
                  </a:lnTo>
                  <a:lnTo>
                    <a:pt x="2191" y="3126"/>
                  </a:lnTo>
                  <a:lnTo>
                    <a:pt x="2223" y="3207"/>
                  </a:lnTo>
                  <a:lnTo>
                    <a:pt x="2255" y="3288"/>
                  </a:lnTo>
                  <a:lnTo>
                    <a:pt x="2288" y="3366"/>
                  </a:lnTo>
                  <a:lnTo>
                    <a:pt x="2318" y="3444"/>
                  </a:lnTo>
                  <a:lnTo>
                    <a:pt x="2348" y="3517"/>
                  </a:lnTo>
                  <a:lnTo>
                    <a:pt x="2378" y="3586"/>
                  </a:lnTo>
                  <a:lnTo>
                    <a:pt x="2405" y="3652"/>
                  </a:lnTo>
                  <a:lnTo>
                    <a:pt x="2430" y="3711"/>
                  </a:lnTo>
                  <a:lnTo>
                    <a:pt x="2453" y="3764"/>
                  </a:lnTo>
                  <a:lnTo>
                    <a:pt x="2472" y="3809"/>
                  </a:lnTo>
                  <a:lnTo>
                    <a:pt x="2489" y="3845"/>
                  </a:lnTo>
                  <a:lnTo>
                    <a:pt x="2502" y="3872"/>
                  </a:lnTo>
                  <a:lnTo>
                    <a:pt x="2511" y="3888"/>
                  </a:lnTo>
                  <a:lnTo>
                    <a:pt x="2478" y="3910"/>
                  </a:lnTo>
                  <a:lnTo>
                    <a:pt x="2468" y="3894"/>
                  </a:lnTo>
                  <a:lnTo>
                    <a:pt x="2455" y="3866"/>
                  </a:lnTo>
                  <a:lnTo>
                    <a:pt x="2439" y="3829"/>
                  </a:lnTo>
                  <a:lnTo>
                    <a:pt x="2418" y="3784"/>
                  </a:lnTo>
                  <a:lnTo>
                    <a:pt x="2395" y="3730"/>
                  </a:lnTo>
                  <a:lnTo>
                    <a:pt x="2370" y="3671"/>
                  </a:lnTo>
                  <a:lnTo>
                    <a:pt x="2342" y="3605"/>
                  </a:lnTo>
                  <a:lnTo>
                    <a:pt x="2314" y="3535"/>
                  </a:lnTo>
                  <a:lnTo>
                    <a:pt x="2283" y="3460"/>
                  </a:lnTo>
                  <a:lnTo>
                    <a:pt x="2251" y="3383"/>
                  </a:lnTo>
                  <a:lnTo>
                    <a:pt x="2218" y="3304"/>
                  </a:lnTo>
                  <a:lnTo>
                    <a:pt x="2186" y="3223"/>
                  </a:lnTo>
                  <a:lnTo>
                    <a:pt x="2154" y="3142"/>
                  </a:lnTo>
                  <a:lnTo>
                    <a:pt x="2122" y="3062"/>
                  </a:lnTo>
                  <a:lnTo>
                    <a:pt x="2091" y="2983"/>
                  </a:lnTo>
                  <a:lnTo>
                    <a:pt x="2060" y="2907"/>
                  </a:lnTo>
                  <a:lnTo>
                    <a:pt x="2098" y="2893"/>
                  </a:lnTo>
                  <a:close/>
                  <a:moveTo>
                    <a:pt x="2511" y="3888"/>
                  </a:moveTo>
                  <a:lnTo>
                    <a:pt x="2511" y="3889"/>
                  </a:lnTo>
                  <a:lnTo>
                    <a:pt x="2478" y="3910"/>
                  </a:lnTo>
                  <a:lnTo>
                    <a:pt x="2511" y="3888"/>
                  </a:lnTo>
                  <a:close/>
                  <a:moveTo>
                    <a:pt x="2511" y="3889"/>
                  </a:moveTo>
                  <a:lnTo>
                    <a:pt x="2515" y="3892"/>
                  </a:lnTo>
                  <a:lnTo>
                    <a:pt x="2512" y="3889"/>
                  </a:lnTo>
                  <a:lnTo>
                    <a:pt x="2495" y="3899"/>
                  </a:lnTo>
                  <a:lnTo>
                    <a:pt x="2511" y="3889"/>
                  </a:lnTo>
                  <a:close/>
                  <a:moveTo>
                    <a:pt x="2512" y="3889"/>
                  </a:moveTo>
                  <a:lnTo>
                    <a:pt x="2520" y="3902"/>
                  </a:lnTo>
                  <a:lnTo>
                    <a:pt x="2529" y="3923"/>
                  </a:lnTo>
                  <a:lnTo>
                    <a:pt x="2540" y="3951"/>
                  </a:lnTo>
                  <a:lnTo>
                    <a:pt x="2552" y="3985"/>
                  </a:lnTo>
                  <a:lnTo>
                    <a:pt x="2515" y="3998"/>
                  </a:lnTo>
                  <a:lnTo>
                    <a:pt x="2503" y="3966"/>
                  </a:lnTo>
                  <a:lnTo>
                    <a:pt x="2492" y="3941"/>
                  </a:lnTo>
                  <a:lnTo>
                    <a:pt x="2485" y="3922"/>
                  </a:lnTo>
                  <a:lnTo>
                    <a:pt x="2478" y="3910"/>
                  </a:lnTo>
                  <a:lnTo>
                    <a:pt x="2512" y="3889"/>
                  </a:lnTo>
                  <a:close/>
                  <a:moveTo>
                    <a:pt x="2552" y="3985"/>
                  </a:moveTo>
                  <a:lnTo>
                    <a:pt x="2503" y="3848"/>
                  </a:lnTo>
                  <a:lnTo>
                    <a:pt x="2552" y="3985"/>
                  </a:lnTo>
                  <a:lnTo>
                    <a:pt x="2533" y="3991"/>
                  </a:lnTo>
                  <a:lnTo>
                    <a:pt x="2552" y="3985"/>
                  </a:lnTo>
                  <a:close/>
                  <a:moveTo>
                    <a:pt x="2552" y="3985"/>
                  </a:moveTo>
                  <a:lnTo>
                    <a:pt x="2559" y="4004"/>
                  </a:lnTo>
                  <a:lnTo>
                    <a:pt x="2566" y="4024"/>
                  </a:lnTo>
                  <a:lnTo>
                    <a:pt x="2573" y="4046"/>
                  </a:lnTo>
                  <a:lnTo>
                    <a:pt x="2580" y="4068"/>
                  </a:lnTo>
                  <a:lnTo>
                    <a:pt x="2589" y="4092"/>
                  </a:lnTo>
                  <a:lnTo>
                    <a:pt x="2597" y="4117"/>
                  </a:lnTo>
                  <a:lnTo>
                    <a:pt x="2605" y="4143"/>
                  </a:lnTo>
                  <a:lnTo>
                    <a:pt x="2614" y="4171"/>
                  </a:lnTo>
                  <a:lnTo>
                    <a:pt x="2576" y="4183"/>
                  </a:lnTo>
                  <a:lnTo>
                    <a:pt x="2567" y="4155"/>
                  </a:lnTo>
                  <a:lnTo>
                    <a:pt x="2559" y="4129"/>
                  </a:lnTo>
                  <a:lnTo>
                    <a:pt x="2551" y="4104"/>
                  </a:lnTo>
                  <a:lnTo>
                    <a:pt x="2542" y="4080"/>
                  </a:lnTo>
                  <a:lnTo>
                    <a:pt x="2535" y="4058"/>
                  </a:lnTo>
                  <a:lnTo>
                    <a:pt x="2528" y="4036"/>
                  </a:lnTo>
                  <a:lnTo>
                    <a:pt x="2521" y="4017"/>
                  </a:lnTo>
                  <a:lnTo>
                    <a:pt x="2515" y="3998"/>
                  </a:lnTo>
                  <a:lnTo>
                    <a:pt x="2552" y="3985"/>
                  </a:lnTo>
                  <a:close/>
                  <a:moveTo>
                    <a:pt x="2614" y="4171"/>
                  </a:moveTo>
                  <a:lnTo>
                    <a:pt x="2636" y="4246"/>
                  </a:lnTo>
                  <a:lnTo>
                    <a:pt x="2661" y="4326"/>
                  </a:lnTo>
                  <a:lnTo>
                    <a:pt x="2686" y="4409"/>
                  </a:lnTo>
                  <a:lnTo>
                    <a:pt x="2711" y="4497"/>
                  </a:lnTo>
                  <a:lnTo>
                    <a:pt x="2736" y="4586"/>
                  </a:lnTo>
                  <a:lnTo>
                    <a:pt x="2762" y="4677"/>
                  </a:lnTo>
                  <a:lnTo>
                    <a:pt x="2787" y="4768"/>
                  </a:lnTo>
                  <a:lnTo>
                    <a:pt x="2811" y="4859"/>
                  </a:lnTo>
                  <a:lnTo>
                    <a:pt x="2834" y="4947"/>
                  </a:lnTo>
                  <a:lnTo>
                    <a:pt x="2855" y="5033"/>
                  </a:lnTo>
                  <a:lnTo>
                    <a:pt x="2874" y="5114"/>
                  </a:lnTo>
                  <a:lnTo>
                    <a:pt x="2891" y="5191"/>
                  </a:lnTo>
                  <a:lnTo>
                    <a:pt x="2906" y="5261"/>
                  </a:lnTo>
                  <a:lnTo>
                    <a:pt x="2918" y="5324"/>
                  </a:lnTo>
                  <a:lnTo>
                    <a:pt x="2928" y="5380"/>
                  </a:lnTo>
                  <a:lnTo>
                    <a:pt x="2933" y="5427"/>
                  </a:lnTo>
                  <a:lnTo>
                    <a:pt x="2893" y="5430"/>
                  </a:lnTo>
                  <a:lnTo>
                    <a:pt x="2887" y="5384"/>
                  </a:lnTo>
                  <a:lnTo>
                    <a:pt x="2879" y="5329"/>
                  </a:lnTo>
                  <a:lnTo>
                    <a:pt x="2866" y="5266"/>
                  </a:lnTo>
                  <a:lnTo>
                    <a:pt x="2852" y="5196"/>
                  </a:lnTo>
                  <a:lnTo>
                    <a:pt x="2835" y="5121"/>
                  </a:lnTo>
                  <a:lnTo>
                    <a:pt x="2815" y="5039"/>
                  </a:lnTo>
                  <a:lnTo>
                    <a:pt x="2795" y="4954"/>
                  </a:lnTo>
                  <a:lnTo>
                    <a:pt x="2772" y="4866"/>
                  </a:lnTo>
                  <a:lnTo>
                    <a:pt x="2748" y="4777"/>
                  </a:lnTo>
                  <a:lnTo>
                    <a:pt x="2723" y="4686"/>
                  </a:lnTo>
                  <a:lnTo>
                    <a:pt x="2698" y="4596"/>
                  </a:lnTo>
                  <a:lnTo>
                    <a:pt x="2673" y="4506"/>
                  </a:lnTo>
                  <a:lnTo>
                    <a:pt x="2647" y="4420"/>
                  </a:lnTo>
                  <a:lnTo>
                    <a:pt x="2622" y="4336"/>
                  </a:lnTo>
                  <a:lnTo>
                    <a:pt x="2598" y="4257"/>
                  </a:lnTo>
                  <a:lnTo>
                    <a:pt x="2576" y="4183"/>
                  </a:lnTo>
                  <a:lnTo>
                    <a:pt x="2614" y="4171"/>
                  </a:lnTo>
                  <a:close/>
                  <a:moveTo>
                    <a:pt x="2933" y="5427"/>
                  </a:moveTo>
                  <a:lnTo>
                    <a:pt x="2933" y="5430"/>
                  </a:lnTo>
                  <a:lnTo>
                    <a:pt x="2933" y="5435"/>
                  </a:lnTo>
                  <a:lnTo>
                    <a:pt x="2930" y="5438"/>
                  </a:lnTo>
                  <a:lnTo>
                    <a:pt x="2928" y="5441"/>
                  </a:lnTo>
                  <a:lnTo>
                    <a:pt x="2925" y="5443"/>
                  </a:lnTo>
                  <a:lnTo>
                    <a:pt x="2922" y="5446"/>
                  </a:lnTo>
                  <a:lnTo>
                    <a:pt x="2918" y="5447"/>
                  </a:lnTo>
                  <a:lnTo>
                    <a:pt x="2915" y="5448"/>
                  </a:lnTo>
                  <a:lnTo>
                    <a:pt x="2911" y="5448"/>
                  </a:lnTo>
                  <a:lnTo>
                    <a:pt x="2906" y="5447"/>
                  </a:lnTo>
                  <a:lnTo>
                    <a:pt x="2903" y="5446"/>
                  </a:lnTo>
                  <a:lnTo>
                    <a:pt x="2900" y="5443"/>
                  </a:lnTo>
                  <a:lnTo>
                    <a:pt x="2897" y="5441"/>
                  </a:lnTo>
                  <a:lnTo>
                    <a:pt x="2896" y="5437"/>
                  </a:lnTo>
                  <a:lnTo>
                    <a:pt x="2893" y="5434"/>
                  </a:lnTo>
                  <a:lnTo>
                    <a:pt x="2893" y="5430"/>
                  </a:lnTo>
                  <a:lnTo>
                    <a:pt x="2933" y="5427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8" name="Freeform 31"/>
            <p:cNvSpPr>
              <a:spLocks noChangeAspect="1" noEditPoints="1"/>
            </p:cNvSpPr>
            <p:nvPr/>
          </p:nvSpPr>
          <p:spPr bwMode="auto">
            <a:xfrm>
              <a:off x="3884" y="2004"/>
              <a:ext cx="572" cy="1120"/>
            </a:xfrm>
            <a:custGeom>
              <a:avLst/>
              <a:gdLst>
                <a:gd name="T0" fmla="*/ 0 w 3699"/>
                <a:gd name="T1" fmla="*/ 0 h 7242"/>
                <a:gd name="T2" fmla="*/ 0 w 3699"/>
                <a:gd name="T3" fmla="*/ 0 h 7242"/>
                <a:gd name="T4" fmla="*/ 0 w 3699"/>
                <a:gd name="T5" fmla="*/ 0 h 7242"/>
                <a:gd name="T6" fmla="*/ 0 w 3699"/>
                <a:gd name="T7" fmla="*/ 0 h 7242"/>
                <a:gd name="T8" fmla="*/ 0 w 3699"/>
                <a:gd name="T9" fmla="*/ 0 h 7242"/>
                <a:gd name="T10" fmla="*/ 0 w 3699"/>
                <a:gd name="T11" fmla="*/ 0 h 7242"/>
                <a:gd name="T12" fmla="*/ 0 w 3699"/>
                <a:gd name="T13" fmla="*/ 0 h 7242"/>
                <a:gd name="T14" fmla="*/ 0 w 3699"/>
                <a:gd name="T15" fmla="*/ 0 h 7242"/>
                <a:gd name="T16" fmla="*/ 0 w 3699"/>
                <a:gd name="T17" fmla="*/ 0 h 7242"/>
                <a:gd name="T18" fmla="*/ 0 w 3699"/>
                <a:gd name="T19" fmla="*/ 0 h 7242"/>
                <a:gd name="T20" fmla="*/ 0 w 3699"/>
                <a:gd name="T21" fmla="*/ 0 h 7242"/>
                <a:gd name="T22" fmla="*/ 0 w 3699"/>
                <a:gd name="T23" fmla="*/ 0 h 7242"/>
                <a:gd name="T24" fmla="*/ 0 w 3699"/>
                <a:gd name="T25" fmla="*/ 0 h 7242"/>
                <a:gd name="T26" fmla="*/ 0 w 3699"/>
                <a:gd name="T27" fmla="*/ 0 h 7242"/>
                <a:gd name="T28" fmla="*/ 0 w 3699"/>
                <a:gd name="T29" fmla="*/ 0 h 7242"/>
                <a:gd name="T30" fmla="*/ 0 w 3699"/>
                <a:gd name="T31" fmla="*/ 0 h 7242"/>
                <a:gd name="T32" fmla="*/ 0 w 3699"/>
                <a:gd name="T33" fmla="*/ 0 h 7242"/>
                <a:gd name="T34" fmla="*/ 0 w 3699"/>
                <a:gd name="T35" fmla="*/ 0 h 7242"/>
                <a:gd name="T36" fmla="*/ 0 w 3699"/>
                <a:gd name="T37" fmla="*/ 0 h 7242"/>
                <a:gd name="T38" fmla="*/ 0 w 3699"/>
                <a:gd name="T39" fmla="*/ 0 h 7242"/>
                <a:gd name="T40" fmla="*/ 0 w 3699"/>
                <a:gd name="T41" fmla="*/ 0 h 7242"/>
                <a:gd name="T42" fmla="*/ 0 w 3699"/>
                <a:gd name="T43" fmla="*/ 0 h 7242"/>
                <a:gd name="T44" fmla="*/ 0 w 3699"/>
                <a:gd name="T45" fmla="*/ 0 h 7242"/>
                <a:gd name="T46" fmla="*/ 0 w 3699"/>
                <a:gd name="T47" fmla="*/ 0 h 7242"/>
                <a:gd name="T48" fmla="*/ 0 w 3699"/>
                <a:gd name="T49" fmla="*/ 0 h 7242"/>
                <a:gd name="T50" fmla="*/ 0 w 3699"/>
                <a:gd name="T51" fmla="*/ 0 h 7242"/>
                <a:gd name="T52" fmla="*/ 0 w 3699"/>
                <a:gd name="T53" fmla="*/ 0 h 7242"/>
                <a:gd name="T54" fmla="*/ 0 w 3699"/>
                <a:gd name="T55" fmla="*/ 0 h 7242"/>
                <a:gd name="T56" fmla="*/ 0 w 3699"/>
                <a:gd name="T57" fmla="*/ 0 h 7242"/>
                <a:gd name="T58" fmla="*/ 0 w 3699"/>
                <a:gd name="T59" fmla="*/ 0 h 7242"/>
                <a:gd name="T60" fmla="*/ 0 w 3699"/>
                <a:gd name="T61" fmla="*/ 0 h 7242"/>
                <a:gd name="T62" fmla="*/ 0 w 3699"/>
                <a:gd name="T63" fmla="*/ 0 h 7242"/>
                <a:gd name="T64" fmla="*/ 0 w 3699"/>
                <a:gd name="T65" fmla="*/ 0 h 7242"/>
                <a:gd name="T66" fmla="*/ 0 w 3699"/>
                <a:gd name="T67" fmla="*/ 0 h 7242"/>
                <a:gd name="T68" fmla="*/ 0 w 3699"/>
                <a:gd name="T69" fmla="*/ 0 h 7242"/>
                <a:gd name="T70" fmla="*/ 0 w 3699"/>
                <a:gd name="T71" fmla="*/ 0 h 7242"/>
                <a:gd name="T72" fmla="*/ 0 w 3699"/>
                <a:gd name="T73" fmla="*/ 0 h 7242"/>
                <a:gd name="T74" fmla="*/ 0 w 3699"/>
                <a:gd name="T75" fmla="*/ 0 h 7242"/>
                <a:gd name="T76" fmla="*/ 0 w 3699"/>
                <a:gd name="T77" fmla="*/ 0 h 7242"/>
                <a:gd name="T78" fmla="*/ 0 w 3699"/>
                <a:gd name="T79" fmla="*/ 0 h 7242"/>
                <a:gd name="T80" fmla="*/ 0 w 3699"/>
                <a:gd name="T81" fmla="*/ 0 h 7242"/>
                <a:gd name="T82" fmla="*/ 0 w 3699"/>
                <a:gd name="T83" fmla="*/ 0 h 7242"/>
                <a:gd name="T84" fmla="*/ 0 w 3699"/>
                <a:gd name="T85" fmla="*/ 0 h 7242"/>
                <a:gd name="T86" fmla="*/ 0 w 3699"/>
                <a:gd name="T87" fmla="*/ 0 h 7242"/>
                <a:gd name="T88" fmla="*/ 0 w 3699"/>
                <a:gd name="T89" fmla="*/ 0 h 7242"/>
                <a:gd name="T90" fmla="*/ 0 w 3699"/>
                <a:gd name="T91" fmla="*/ 0 h 7242"/>
                <a:gd name="T92" fmla="*/ 0 w 3699"/>
                <a:gd name="T93" fmla="*/ 0 h 7242"/>
                <a:gd name="T94" fmla="*/ 0 w 3699"/>
                <a:gd name="T95" fmla="*/ 0 h 7242"/>
                <a:gd name="T96" fmla="*/ 0 w 3699"/>
                <a:gd name="T97" fmla="*/ 0 h 7242"/>
                <a:gd name="T98" fmla="*/ 0 w 3699"/>
                <a:gd name="T99" fmla="*/ 0 h 7242"/>
                <a:gd name="T100" fmla="*/ 0 w 3699"/>
                <a:gd name="T101" fmla="*/ 0 h 7242"/>
                <a:gd name="T102" fmla="*/ 0 w 3699"/>
                <a:gd name="T103" fmla="*/ 0 h 7242"/>
                <a:gd name="T104" fmla="*/ 0 w 3699"/>
                <a:gd name="T105" fmla="*/ 0 h 7242"/>
                <a:gd name="T106" fmla="*/ 0 w 3699"/>
                <a:gd name="T107" fmla="*/ 0 h 7242"/>
                <a:gd name="T108" fmla="*/ 0 w 3699"/>
                <a:gd name="T109" fmla="*/ 0 h 7242"/>
                <a:gd name="T110" fmla="*/ 0 w 3699"/>
                <a:gd name="T111" fmla="*/ 0 h 7242"/>
                <a:gd name="T112" fmla="*/ 0 w 3699"/>
                <a:gd name="T113" fmla="*/ 0 h 7242"/>
                <a:gd name="T114" fmla="*/ 0 w 3699"/>
                <a:gd name="T115" fmla="*/ 0 h 7242"/>
                <a:gd name="T116" fmla="*/ 0 w 3699"/>
                <a:gd name="T117" fmla="*/ 0 h 7242"/>
                <a:gd name="T118" fmla="*/ 0 w 3699"/>
                <a:gd name="T119" fmla="*/ 0 h 7242"/>
                <a:gd name="T120" fmla="*/ 0 w 3699"/>
                <a:gd name="T121" fmla="*/ 0 h 7242"/>
                <a:gd name="T122" fmla="*/ 0 w 3699"/>
                <a:gd name="T123" fmla="*/ 0 h 7242"/>
                <a:gd name="T124" fmla="*/ 0 w 3699"/>
                <a:gd name="T125" fmla="*/ 0 h 7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9"/>
                <a:gd name="T190" fmla="*/ 0 h 7242"/>
                <a:gd name="T191" fmla="*/ 3699 w 3699"/>
                <a:gd name="T192" fmla="*/ 7242 h 7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9" h="7242">
                  <a:moveTo>
                    <a:pt x="8" y="36"/>
                  </a:moveTo>
                  <a:lnTo>
                    <a:pt x="4" y="34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8" y="36"/>
                  </a:lnTo>
                  <a:close/>
                  <a:moveTo>
                    <a:pt x="33" y="5"/>
                  </a:moveTo>
                  <a:lnTo>
                    <a:pt x="58" y="25"/>
                  </a:lnTo>
                  <a:lnTo>
                    <a:pt x="125" y="79"/>
                  </a:lnTo>
                  <a:lnTo>
                    <a:pt x="222" y="160"/>
                  </a:lnTo>
                  <a:lnTo>
                    <a:pt x="340" y="261"/>
                  </a:lnTo>
                  <a:lnTo>
                    <a:pt x="402" y="316"/>
                  </a:lnTo>
                  <a:lnTo>
                    <a:pt x="464" y="373"/>
                  </a:lnTo>
                  <a:lnTo>
                    <a:pt x="526" y="431"/>
                  </a:lnTo>
                  <a:lnTo>
                    <a:pt x="585" y="489"/>
                  </a:lnTo>
                  <a:lnTo>
                    <a:pt x="614" y="518"/>
                  </a:lnTo>
                  <a:lnTo>
                    <a:pt x="641" y="547"/>
                  </a:lnTo>
                  <a:lnTo>
                    <a:pt x="667" y="575"/>
                  </a:lnTo>
                  <a:lnTo>
                    <a:pt x="692" y="602"/>
                  </a:lnTo>
                  <a:lnTo>
                    <a:pt x="715" y="630"/>
                  </a:lnTo>
                  <a:lnTo>
                    <a:pt x="736" y="655"/>
                  </a:lnTo>
                  <a:lnTo>
                    <a:pt x="755" y="681"/>
                  </a:lnTo>
                  <a:lnTo>
                    <a:pt x="772" y="705"/>
                  </a:lnTo>
                  <a:lnTo>
                    <a:pt x="739" y="727"/>
                  </a:lnTo>
                  <a:lnTo>
                    <a:pt x="722" y="704"/>
                  </a:lnTo>
                  <a:lnTo>
                    <a:pt x="704" y="679"/>
                  </a:lnTo>
                  <a:lnTo>
                    <a:pt x="683" y="652"/>
                  </a:lnTo>
                  <a:lnTo>
                    <a:pt x="660" y="626"/>
                  </a:lnTo>
                  <a:lnTo>
                    <a:pt x="636" y="599"/>
                  </a:lnTo>
                  <a:lnTo>
                    <a:pt x="610" y="572"/>
                  </a:lnTo>
                  <a:lnTo>
                    <a:pt x="583" y="543"/>
                  </a:lnTo>
                  <a:lnTo>
                    <a:pt x="555" y="514"/>
                  </a:lnTo>
                  <a:lnTo>
                    <a:pt x="496" y="457"/>
                  </a:lnTo>
                  <a:lnTo>
                    <a:pt x="435" y="400"/>
                  </a:lnTo>
                  <a:lnTo>
                    <a:pt x="373" y="344"/>
                  </a:lnTo>
                  <a:lnTo>
                    <a:pt x="311" y="289"/>
                  </a:lnTo>
                  <a:lnTo>
                    <a:pt x="196" y="189"/>
                  </a:lnTo>
                  <a:lnTo>
                    <a:pt x="100" y="110"/>
                  </a:lnTo>
                  <a:lnTo>
                    <a:pt x="33" y="56"/>
                  </a:lnTo>
                  <a:lnTo>
                    <a:pt x="8" y="36"/>
                  </a:lnTo>
                  <a:lnTo>
                    <a:pt x="33" y="5"/>
                  </a:lnTo>
                  <a:close/>
                  <a:moveTo>
                    <a:pt x="772" y="705"/>
                  </a:moveTo>
                  <a:lnTo>
                    <a:pt x="789" y="729"/>
                  </a:lnTo>
                  <a:lnTo>
                    <a:pt x="772" y="705"/>
                  </a:lnTo>
                  <a:lnTo>
                    <a:pt x="755" y="716"/>
                  </a:lnTo>
                  <a:lnTo>
                    <a:pt x="772" y="705"/>
                  </a:lnTo>
                  <a:close/>
                  <a:moveTo>
                    <a:pt x="772" y="705"/>
                  </a:moveTo>
                  <a:lnTo>
                    <a:pt x="772" y="705"/>
                  </a:lnTo>
                  <a:lnTo>
                    <a:pt x="739" y="727"/>
                  </a:lnTo>
                  <a:lnTo>
                    <a:pt x="772" y="705"/>
                  </a:lnTo>
                  <a:close/>
                  <a:moveTo>
                    <a:pt x="739" y="727"/>
                  </a:moveTo>
                  <a:lnTo>
                    <a:pt x="724" y="706"/>
                  </a:lnTo>
                  <a:lnTo>
                    <a:pt x="739" y="727"/>
                  </a:lnTo>
                  <a:lnTo>
                    <a:pt x="755" y="717"/>
                  </a:lnTo>
                  <a:lnTo>
                    <a:pt x="739" y="727"/>
                  </a:lnTo>
                  <a:close/>
                  <a:moveTo>
                    <a:pt x="772" y="705"/>
                  </a:moveTo>
                  <a:lnTo>
                    <a:pt x="795" y="737"/>
                  </a:lnTo>
                  <a:lnTo>
                    <a:pt x="823" y="775"/>
                  </a:lnTo>
                  <a:lnTo>
                    <a:pt x="856" y="820"/>
                  </a:lnTo>
                  <a:lnTo>
                    <a:pt x="893" y="869"/>
                  </a:lnTo>
                  <a:lnTo>
                    <a:pt x="936" y="924"/>
                  </a:lnTo>
                  <a:lnTo>
                    <a:pt x="981" y="981"/>
                  </a:lnTo>
                  <a:lnTo>
                    <a:pt x="1030" y="1044"/>
                  </a:lnTo>
                  <a:lnTo>
                    <a:pt x="1081" y="1108"/>
                  </a:lnTo>
                  <a:lnTo>
                    <a:pt x="1050" y="1133"/>
                  </a:lnTo>
                  <a:lnTo>
                    <a:pt x="999" y="1068"/>
                  </a:lnTo>
                  <a:lnTo>
                    <a:pt x="951" y="1006"/>
                  </a:lnTo>
                  <a:lnTo>
                    <a:pt x="904" y="948"/>
                  </a:lnTo>
                  <a:lnTo>
                    <a:pt x="862" y="894"/>
                  </a:lnTo>
                  <a:lnTo>
                    <a:pt x="824" y="844"/>
                  </a:lnTo>
                  <a:lnTo>
                    <a:pt x="791" y="800"/>
                  </a:lnTo>
                  <a:lnTo>
                    <a:pt x="762" y="761"/>
                  </a:lnTo>
                  <a:lnTo>
                    <a:pt x="739" y="727"/>
                  </a:lnTo>
                  <a:lnTo>
                    <a:pt x="772" y="705"/>
                  </a:lnTo>
                  <a:close/>
                  <a:moveTo>
                    <a:pt x="1081" y="1108"/>
                  </a:moveTo>
                  <a:lnTo>
                    <a:pt x="1141" y="1183"/>
                  </a:lnTo>
                  <a:lnTo>
                    <a:pt x="1202" y="1261"/>
                  </a:lnTo>
                  <a:lnTo>
                    <a:pt x="1264" y="1339"/>
                  </a:lnTo>
                  <a:lnTo>
                    <a:pt x="1325" y="1420"/>
                  </a:lnTo>
                  <a:lnTo>
                    <a:pt x="1389" y="1501"/>
                  </a:lnTo>
                  <a:lnTo>
                    <a:pt x="1449" y="1582"/>
                  </a:lnTo>
                  <a:lnTo>
                    <a:pt x="1510" y="1662"/>
                  </a:lnTo>
                  <a:lnTo>
                    <a:pt x="1567" y="1740"/>
                  </a:lnTo>
                  <a:lnTo>
                    <a:pt x="1623" y="1817"/>
                  </a:lnTo>
                  <a:lnTo>
                    <a:pt x="1674" y="1890"/>
                  </a:lnTo>
                  <a:lnTo>
                    <a:pt x="1722" y="1961"/>
                  </a:lnTo>
                  <a:lnTo>
                    <a:pt x="1765" y="2027"/>
                  </a:lnTo>
                  <a:lnTo>
                    <a:pt x="1784" y="2058"/>
                  </a:lnTo>
                  <a:lnTo>
                    <a:pt x="1802" y="2089"/>
                  </a:lnTo>
                  <a:lnTo>
                    <a:pt x="1818" y="2118"/>
                  </a:lnTo>
                  <a:lnTo>
                    <a:pt x="1832" y="2145"/>
                  </a:lnTo>
                  <a:lnTo>
                    <a:pt x="1846" y="2171"/>
                  </a:lnTo>
                  <a:lnTo>
                    <a:pt x="1856" y="2195"/>
                  </a:lnTo>
                  <a:lnTo>
                    <a:pt x="1866" y="2218"/>
                  </a:lnTo>
                  <a:lnTo>
                    <a:pt x="1873" y="2239"/>
                  </a:lnTo>
                  <a:lnTo>
                    <a:pt x="1835" y="2251"/>
                  </a:lnTo>
                  <a:lnTo>
                    <a:pt x="1828" y="2231"/>
                  </a:lnTo>
                  <a:lnTo>
                    <a:pt x="1819" y="2209"/>
                  </a:lnTo>
                  <a:lnTo>
                    <a:pt x="1807" y="2186"/>
                  </a:lnTo>
                  <a:lnTo>
                    <a:pt x="1796" y="2159"/>
                  </a:lnTo>
                  <a:lnTo>
                    <a:pt x="1780" y="2133"/>
                  </a:lnTo>
                  <a:lnTo>
                    <a:pt x="1765" y="2105"/>
                  </a:lnTo>
                  <a:lnTo>
                    <a:pt x="1747" y="2075"/>
                  </a:lnTo>
                  <a:lnTo>
                    <a:pt x="1728" y="2044"/>
                  </a:lnTo>
                  <a:lnTo>
                    <a:pt x="1686" y="1978"/>
                  </a:lnTo>
                  <a:lnTo>
                    <a:pt x="1638" y="1909"/>
                  </a:lnTo>
                  <a:lnTo>
                    <a:pt x="1587" y="1837"/>
                  </a:lnTo>
                  <a:lnTo>
                    <a:pt x="1533" y="1761"/>
                  </a:lnTo>
                  <a:lnTo>
                    <a:pt x="1475" y="1683"/>
                  </a:lnTo>
                  <a:lnTo>
                    <a:pt x="1416" y="1603"/>
                  </a:lnTo>
                  <a:lnTo>
                    <a:pt x="1355" y="1524"/>
                  </a:lnTo>
                  <a:lnTo>
                    <a:pt x="1293" y="1443"/>
                  </a:lnTo>
                  <a:lnTo>
                    <a:pt x="1230" y="1363"/>
                  </a:lnTo>
                  <a:lnTo>
                    <a:pt x="1170" y="1285"/>
                  </a:lnTo>
                  <a:lnTo>
                    <a:pt x="1109" y="1208"/>
                  </a:lnTo>
                  <a:lnTo>
                    <a:pt x="1050" y="1133"/>
                  </a:lnTo>
                  <a:lnTo>
                    <a:pt x="1081" y="1108"/>
                  </a:lnTo>
                  <a:close/>
                  <a:moveTo>
                    <a:pt x="1873" y="2239"/>
                  </a:moveTo>
                  <a:lnTo>
                    <a:pt x="1873" y="2239"/>
                  </a:lnTo>
                  <a:lnTo>
                    <a:pt x="1874" y="2240"/>
                  </a:lnTo>
                  <a:lnTo>
                    <a:pt x="1835" y="2251"/>
                  </a:lnTo>
                  <a:lnTo>
                    <a:pt x="1873" y="2239"/>
                  </a:lnTo>
                  <a:close/>
                  <a:moveTo>
                    <a:pt x="1835" y="2252"/>
                  </a:moveTo>
                  <a:lnTo>
                    <a:pt x="1835" y="2249"/>
                  </a:lnTo>
                  <a:lnTo>
                    <a:pt x="1835" y="2251"/>
                  </a:lnTo>
                  <a:lnTo>
                    <a:pt x="1854" y="2246"/>
                  </a:lnTo>
                  <a:lnTo>
                    <a:pt x="1835" y="2252"/>
                  </a:lnTo>
                  <a:close/>
                  <a:moveTo>
                    <a:pt x="1873" y="2239"/>
                  </a:moveTo>
                  <a:lnTo>
                    <a:pt x="1886" y="2274"/>
                  </a:lnTo>
                  <a:lnTo>
                    <a:pt x="1903" y="2313"/>
                  </a:lnTo>
                  <a:lnTo>
                    <a:pt x="1924" y="2359"/>
                  </a:lnTo>
                  <a:lnTo>
                    <a:pt x="1949" y="2409"/>
                  </a:lnTo>
                  <a:lnTo>
                    <a:pt x="1979" y="2465"/>
                  </a:lnTo>
                  <a:lnTo>
                    <a:pt x="2011" y="2526"/>
                  </a:lnTo>
                  <a:lnTo>
                    <a:pt x="2047" y="2590"/>
                  </a:lnTo>
                  <a:lnTo>
                    <a:pt x="2085" y="2657"/>
                  </a:lnTo>
                  <a:lnTo>
                    <a:pt x="2125" y="2727"/>
                  </a:lnTo>
                  <a:lnTo>
                    <a:pt x="2168" y="2800"/>
                  </a:lnTo>
                  <a:lnTo>
                    <a:pt x="2211" y="2875"/>
                  </a:lnTo>
                  <a:lnTo>
                    <a:pt x="2256" y="2950"/>
                  </a:lnTo>
                  <a:lnTo>
                    <a:pt x="2303" y="3027"/>
                  </a:lnTo>
                  <a:lnTo>
                    <a:pt x="2349" y="3104"/>
                  </a:lnTo>
                  <a:lnTo>
                    <a:pt x="2394" y="3181"/>
                  </a:lnTo>
                  <a:lnTo>
                    <a:pt x="2441" y="3258"/>
                  </a:lnTo>
                  <a:lnTo>
                    <a:pt x="2406" y="3278"/>
                  </a:lnTo>
                  <a:lnTo>
                    <a:pt x="2360" y="3201"/>
                  </a:lnTo>
                  <a:lnTo>
                    <a:pt x="2313" y="3123"/>
                  </a:lnTo>
                  <a:lnTo>
                    <a:pt x="2267" y="3046"/>
                  </a:lnTo>
                  <a:lnTo>
                    <a:pt x="2222" y="2969"/>
                  </a:lnTo>
                  <a:lnTo>
                    <a:pt x="2176" y="2893"/>
                  </a:lnTo>
                  <a:lnTo>
                    <a:pt x="2132" y="2819"/>
                  </a:lnTo>
                  <a:lnTo>
                    <a:pt x="2090" y="2745"/>
                  </a:lnTo>
                  <a:lnTo>
                    <a:pt x="2049" y="2675"/>
                  </a:lnTo>
                  <a:lnTo>
                    <a:pt x="2011" y="2607"/>
                  </a:lnTo>
                  <a:lnTo>
                    <a:pt x="1975" y="2543"/>
                  </a:lnTo>
                  <a:lnTo>
                    <a:pt x="1942" y="2482"/>
                  </a:lnTo>
                  <a:lnTo>
                    <a:pt x="1912" y="2425"/>
                  </a:lnTo>
                  <a:lnTo>
                    <a:pt x="1887" y="2374"/>
                  </a:lnTo>
                  <a:lnTo>
                    <a:pt x="1866" y="2327"/>
                  </a:lnTo>
                  <a:lnTo>
                    <a:pt x="1848" y="2287"/>
                  </a:lnTo>
                  <a:lnTo>
                    <a:pt x="1835" y="2252"/>
                  </a:lnTo>
                  <a:lnTo>
                    <a:pt x="1873" y="2239"/>
                  </a:lnTo>
                  <a:close/>
                  <a:moveTo>
                    <a:pt x="2441" y="3258"/>
                  </a:moveTo>
                  <a:lnTo>
                    <a:pt x="2519" y="3388"/>
                  </a:lnTo>
                  <a:lnTo>
                    <a:pt x="2594" y="3513"/>
                  </a:lnTo>
                  <a:lnTo>
                    <a:pt x="2663" y="3630"/>
                  </a:lnTo>
                  <a:lnTo>
                    <a:pt x="2725" y="3736"/>
                  </a:lnTo>
                  <a:lnTo>
                    <a:pt x="2777" y="3829"/>
                  </a:lnTo>
                  <a:lnTo>
                    <a:pt x="2818" y="3907"/>
                  </a:lnTo>
                  <a:lnTo>
                    <a:pt x="2835" y="3939"/>
                  </a:lnTo>
                  <a:lnTo>
                    <a:pt x="2847" y="3966"/>
                  </a:lnTo>
                  <a:lnTo>
                    <a:pt x="2855" y="3989"/>
                  </a:lnTo>
                  <a:lnTo>
                    <a:pt x="2860" y="4005"/>
                  </a:lnTo>
                  <a:lnTo>
                    <a:pt x="2820" y="4013"/>
                  </a:lnTo>
                  <a:lnTo>
                    <a:pt x="2817" y="3997"/>
                  </a:lnTo>
                  <a:lnTo>
                    <a:pt x="2808" y="3977"/>
                  </a:lnTo>
                  <a:lnTo>
                    <a:pt x="2795" y="3949"/>
                  </a:lnTo>
                  <a:lnTo>
                    <a:pt x="2780" y="3919"/>
                  </a:lnTo>
                  <a:lnTo>
                    <a:pt x="2739" y="3844"/>
                  </a:lnTo>
                  <a:lnTo>
                    <a:pt x="2688" y="3752"/>
                  </a:lnTo>
                  <a:lnTo>
                    <a:pt x="2628" y="3647"/>
                  </a:lnTo>
                  <a:lnTo>
                    <a:pt x="2558" y="3532"/>
                  </a:lnTo>
                  <a:lnTo>
                    <a:pt x="2485" y="3408"/>
                  </a:lnTo>
                  <a:lnTo>
                    <a:pt x="2406" y="3278"/>
                  </a:lnTo>
                  <a:lnTo>
                    <a:pt x="2441" y="3258"/>
                  </a:lnTo>
                  <a:close/>
                  <a:moveTo>
                    <a:pt x="2820" y="4013"/>
                  </a:moveTo>
                  <a:lnTo>
                    <a:pt x="2822" y="4016"/>
                  </a:lnTo>
                  <a:lnTo>
                    <a:pt x="2820" y="4013"/>
                  </a:lnTo>
                  <a:lnTo>
                    <a:pt x="2841" y="4009"/>
                  </a:lnTo>
                  <a:lnTo>
                    <a:pt x="2820" y="4013"/>
                  </a:lnTo>
                  <a:close/>
                  <a:moveTo>
                    <a:pt x="2860" y="4005"/>
                  </a:moveTo>
                  <a:lnTo>
                    <a:pt x="2860" y="4005"/>
                  </a:lnTo>
                  <a:lnTo>
                    <a:pt x="2860" y="4007"/>
                  </a:lnTo>
                  <a:lnTo>
                    <a:pt x="2820" y="4014"/>
                  </a:lnTo>
                  <a:lnTo>
                    <a:pt x="2820" y="4013"/>
                  </a:lnTo>
                  <a:lnTo>
                    <a:pt x="2860" y="4005"/>
                  </a:lnTo>
                  <a:close/>
                  <a:moveTo>
                    <a:pt x="2860" y="4007"/>
                  </a:moveTo>
                  <a:lnTo>
                    <a:pt x="2862" y="4015"/>
                  </a:lnTo>
                  <a:lnTo>
                    <a:pt x="2866" y="4027"/>
                  </a:lnTo>
                  <a:lnTo>
                    <a:pt x="2872" y="4040"/>
                  </a:lnTo>
                  <a:lnTo>
                    <a:pt x="2877" y="4055"/>
                  </a:lnTo>
                  <a:lnTo>
                    <a:pt x="2894" y="4092"/>
                  </a:lnTo>
                  <a:lnTo>
                    <a:pt x="2916" y="4136"/>
                  </a:lnTo>
                  <a:lnTo>
                    <a:pt x="2942" y="4186"/>
                  </a:lnTo>
                  <a:lnTo>
                    <a:pt x="2971" y="4242"/>
                  </a:lnTo>
                  <a:lnTo>
                    <a:pt x="3005" y="4304"/>
                  </a:lnTo>
                  <a:lnTo>
                    <a:pt x="3041" y="4371"/>
                  </a:lnTo>
                  <a:lnTo>
                    <a:pt x="3005" y="4390"/>
                  </a:lnTo>
                  <a:lnTo>
                    <a:pt x="2968" y="4322"/>
                  </a:lnTo>
                  <a:lnTo>
                    <a:pt x="2935" y="4259"/>
                  </a:lnTo>
                  <a:lnTo>
                    <a:pt x="2905" y="4202"/>
                  </a:lnTo>
                  <a:lnTo>
                    <a:pt x="2879" y="4149"/>
                  </a:lnTo>
                  <a:lnTo>
                    <a:pt x="2856" y="4105"/>
                  </a:lnTo>
                  <a:lnTo>
                    <a:pt x="2839" y="4067"/>
                  </a:lnTo>
                  <a:lnTo>
                    <a:pt x="2832" y="4051"/>
                  </a:lnTo>
                  <a:lnTo>
                    <a:pt x="2827" y="4036"/>
                  </a:lnTo>
                  <a:lnTo>
                    <a:pt x="2823" y="4023"/>
                  </a:lnTo>
                  <a:lnTo>
                    <a:pt x="2820" y="4014"/>
                  </a:lnTo>
                  <a:lnTo>
                    <a:pt x="2860" y="4007"/>
                  </a:lnTo>
                  <a:close/>
                  <a:moveTo>
                    <a:pt x="3041" y="4371"/>
                  </a:moveTo>
                  <a:lnTo>
                    <a:pt x="3085" y="4455"/>
                  </a:lnTo>
                  <a:lnTo>
                    <a:pt x="3132" y="4545"/>
                  </a:lnTo>
                  <a:lnTo>
                    <a:pt x="3182" y="4639"/>
                  </a:lnTo>
                  <a:lnTo>
                    <a:pt x="3232" y="4736"/>
                  </a:lnTo>
                  <a:lnTo>
                    <a:pt x="3283" y="4836"/>
                  </a:lnTo>
                  <a:lnTo>
                    <a:pt x="3333" y="4940"/>
                  </a:lnTo>
                  <a:lnTo>
                    <a:pt x="3382" y="5043"/>
                  </a:lnTo>
                  <a:lnTo>
                    <a:pt x="3430" y="5147"/>
                  </a:lnTo>
                  <a:lnTo>
                    <a:pt x="3452" y="5199"/>
                  </a:lnTo>
                  <a:lnTo>
                    <a:pt x="3475" y="5252"/>
                  </a:lnTo>
                  <a:lnTo>
                    <a:pt x="3495" y="5303"/>
                  </a:lnTo>
                  <a:lnTo>
                    <a:pt x="3515" y="5354"/>
                  </a:lnTo>
                  <a:lnTo>
                    <a:pt x="3534" y="5404"/>
                  </a:lnTo>
                  <a:lnTo>
                    <a:pt x="3554" y="5454"/>
                  </a:lnTo>
                  <a:lnTo>
                    <a:pt x="3570" y="5504"/>
                  </a:lnTo>
                  <a:lnTo>
                    <a:pt x="3586" y="5553"/>
                  </a:lnTo>
                  <a:lnTo>
                    <a:pt x="3600" y="5600"/>
                  </a:lnTo>
                  <a:lnTo>
                    <a:pt x="3613" y="5647"/>
                  </a:lnTo>
                  <a:lnTo>
                    <a:pt x="3624" y="5692"/>
                  </a:lnTo>
                  <a:lnTo>
                    <a:pt x="3633" y="5737"/>
                  </a:lnTo>
                  <a:lnTo>
                    <a:pt x="3642" y="5780"/>
                  </a:lnTo>
                  <a:lnTo>
                    <a:pt x="3648" y="5822"/>
                  </a:lnTo>
                  <a:lnTo>
                    <a:pt x="3651" y="5862"/>
                  </a:lnTo>
                  <a:lnTo>
                    <a:pt x="3653" y="5900"/>
                  </a:lnTo>
                  <a:lnTo>
                    <a:pt x="3613" y="5901"/>
                  </a:lnTo>
                  <a:lnTo>
                    <a:pt x="3612" y="5863"/>
                  </a:lnTo>
                  <a:lnTo>
                    <a:pt x="3607" y="5824"/>
                  </a:lnTo>
                  <a:lnTo>
                    <a:pt x="3601" y="5784"/>
                  </a:lnTo>
                  <a:lnTo>
                    <a:pt x="3594" y="5741"/>
                  </a:lnTo>
                  <a:lnTo>
                    <a:pt x="3584" y="5698"/>
                  </a:lnTo>
                  <a:lnTo>
                    <a:pt x="3573" y="5653"/>
                  </a:lnTo>
                  <a:lnTo>
                    <a:pt x="3561" y="5606"/>
                  </a:lnTo>
                  <a:lnTo>
                    <a:pt x="3546" y="5560"/>
                  </a:lnTo>
                  <a:lnTo>
                    <a:pt x="3531" y="5512"/>
                  </a:lnTo>
                  <a:lnTo>
                    <a:pt x="3514" y="5463"/>
                  </a:lnTo>
                  <a:lnTo>
                    <a:pt x="3496" y="5413"/>
                  </a:lnTo>
                  <a:lnTo>
                    <a:pt x="3477" y="5363"/>
                  </a:lnTo>
                  <a:lnTo>
                    <a:pt x="3457" y="5314"/>
                  </a:lnTo>
                  <a:lnTo>
                    <a:pt x="3436" y="5262"/>
                  </a:lnTo>
                  <a:lnTo>
                    <a:pt x="3414" y="5211"/>
                  </a:lnTo>
                  <a:lnTo>
                    <a:pt x="3392" y="5159"/>
                  </a:lnTo>
                  <a:lnTo>
                    <a:pt x="3344" y="5056"/>
                  </a:lnTo>
                  <a:lnTo>
                    <a:pt x="3295" y="4953"/>
                  </a:lnTo>
                  <a:lnTo>
                    <a:pt x="3246" y="4852"/>
                  </a:lnTo>
                  <a:lnTo>
                    <a:pt x="3195" y="4752"/>
                  </a:lnTo>
                  <a:lnTo>
                    <a:pt x="3145" y="4655"/>
                  </a:lnTo>
                  <a:lnTo>
                    <a:pt x="3096" y="4562"/>
                  </a:lnTo>
                  <a:lnTo>
                    <a:pt x="3050" y="4473"/>
                  </a:lnTo>
                  <a:lnTo>
                    <a:pt x="3005" y="4390"/>
                  </a:lnTo>
                  <a:lnTo>
                    <a:pt x="3041" y="4371"/>
                  </a:lnTo>
                  <a:close/>
                  <a:moveTo>
                    <a:pt x="3653" y="5900"/>
                  </a:moveTo>
                  <a:lnTo>
                    <a:pt x="3653" y="5901"/>
                  </a:lnTo>
                  <a:lnTo>
                    <a:pt x="3653" y="5903"/>
                  </a:lnTo>
                  <a:lnTo>
                    <a:pt x="3613" y="5904"/>
                  </a:lnTo>
                  <a:lnTo>
                    <a:pt x="3613" y="5903"/>
                  </a:lnTo>
                  <a:lnTo>
                    <a:pt x="3613" y="5901"/>
                  </a:lnTo>
                  <a:lnTo>
                    <a:pt x="3653" y="5900"/>
                  </a:lnTo>
                  <a:close/>
                  <a:moveTo>
                    <a:pt x="3613" y="5904"/>
                  </a:moveTo>
                  <a:lnTo>
                    <a:pt x="3613" y="5904"/>
                  </a:lnTo>
                  <a:lnTo>
                    <a:pt x="3633" y="5904"/>
                  </a:lnTo>
                  <a:lnTo>
                    <a:pt x="3613" y="5904"/>
                  </a:lnTo>
                  <a:close/>
                  <a:moveTo>
                    <a:pt x="3653" y="5903"/>
                  </a:moveTo>
                  <a:lnTo>
                    <a:pt x="3653" y="5919"/>
                  </a:lnTo>
                  <a:lnTo>
                    <a:pt x="3655" y="5937"/>
                  </a:lnTo>
                  <a:lnTo>
                    <a:pt x="3656" y="5957"/>
                  </a:lnTo>
                  <a:lnTo>
                    <a:pt x="3658" y="5980"/>
                  </a:lnTo>
                  <a:lnTo>
                    <a:pt x="3659" y="6005"/>
                  </a:lnTo>
                  <a:lnTo>
                    <a:pt x="3662" y="6031"/>
                  </a:lnTo>
                  <a:lnTo>
                    <a:pt x="3664" y="6059"/>
                  </a:lnTo>
                  <a:lnTo>
                    <a:pt x="3667" y="6087"/>
                  </a:lnTo>
                  <a:lnTo>
                    <a:pt x="3627" y="6091"/>
                  </a:lnTo>
                  <a:lnTo>
                    <a:pt x="3625" y="6062"/>
                  </a:lnTo>
                  <a:lnTo>
                    <a:pt x="3623" y="6035"/>
                  </a:lnTo>
                  <a:lnTo>
                    <a:pt x="3620" y="6009"/>
                  </a:lnTo>
                  <a:lnTo>
                    <a:pt x="3618" y="5984"/>
                  </a:lnTo>
                  <a:lnTo>
                    <a:pt x="3617" y="5961"/>
                  </a:lnTo>
                  <a:lnTo>
                    <a:pt x="3615" y="5941"/>
                  </a:lnTo>
                  <a:lnTo>
                    <a:pt x="3614" y="5921"/>
                  </a:lnTo>
                  <a:lnTo>
                    <a:pt x="3613" y="5904"/>
                  </a:lnTo>
                  <a:lnTo>
                    <a:pt x="3653" y="5903"/>
                  </a:lnTo>
                  <a:close/>
                  <a:moveTo>
                    <a:pt x="3667" y="6087"/>
                  </a:moveTo>
                  <a:lnTo>
                    <a:pt x="3673" y="6147"/>
                  </a:lnTo>
                  <a:lnTo>
                    <a:pt x="3677" y="6210"/>
                  </a:lnTo>
                  <a:lnTo>
                    <a:pt x="3682" y="6278"/>
                  </a:lnTo>
                  <a:lnTo>
                    <a:pt x="3687" y="6348"/>
                  </a:lnTo>
                  <a:lnTo>
                    <a:pt x="3692" y="6422"/>
                  </a:lnTo>
                  <a:lnTo>
                    <a:pt x="3695" y="6497"/>
                  </a:lnTo>
                  <a:lnTo>
                    <a:pt x="3698" y="6573"/>
                  </a:lnTo>
                  <a:lnTo>
                    <a:pt x="3699" y="6650"/>
                  </a:lnTo>
                  <a:lnTo>
                    <a:pt x="3699" y="6729"/>
                  </a:lnTo>
                  <a:lnTo>
                    <a:pt x="3698" y="6806"/>
                  </a:lnTo>
                  <a:lnTo>
                    <a:pt x="3694" y="6882"/>
                  </a:lnTo>
                  <a:lnTo>
                    <a:pt x="3688" y="6957"/>
                  </a:lnTo>
                  <a:lnTo>
                    <a:pt x="3684" y="6993"/>
                  </a:lnTo>
                  <a:lnTo>
                    <a:pt x="3680" y="7030"/>
                  </a:lnTo>
                  <a:lnTo>
                    <a:pt x="3674" y="7064"/>
                  </a:lnTo>
                  <a:lnTo>
                    <a:pt x="3669" y="7099"/>
                  </a:lnTo>
                  <a:lnTo>
                    <a:pt x="3662" y="7133"/>
                  </a:lnTo>
                  <a:lnTo>
                    <a:pt x="3655" y="7166"/>
                  </a:lnTo>
                  <a:lnTo>
                    <a:pt x="3646" y="7198"/>
                  </a:lnTo>
                  <a:lnTo>
                    <a:pt x="3638" y="7229"/>
                  </a:lnTo>
                  <a:lnTo>
                    <a:pt x="3599" y="7217"/>
                  </a:lnTo>
                  <a:lnTo>
                    <a:pt x="3608" y="7187"/>
                  </a:lnTo>
                  <a:lnTo>
                    <a:pt x="3615" y="7155"/>
                  </a:lnTo>
                  <a:lnTo>
                    <a:pt x="3623" y="7124"/>
                  </a:lnTo>
                  <a:lnTo>
                    <a:pt x="3630" y="7091"/>
                  </a:lnTo>
                  <a:lnTo>
                    <a:pt x="3636" y="7056"/>
                  </a:lnTo>
                  <a:lnTo>
                    <a:pt x="3640" y="7022"/>
                  </a:lnTo>
                  <a:lnTo>
                    <a:pt x="3644" y="6987"/>
                  </a:lnTo>
                  <a:lnTo>
                    <a:pt x="3649" y="6950"/>
                  </a:lnTo>
                  <a:lnTo>
                    <a:pt x="3653" y="6876"/>
                  </a:lnTo>
                  <a:lnTo>
                    <a:pt x="3657" y="6801"/>
                  </a:lnTo>
                  <a:lnTo>
                    <a:pt x="3659" y="6725"/>
                  </a:lnTo>
                  <a:lnTo>
                    <a:pt x="3659" y="6649"/>
                  </a:lnTo>
                  <a:lnTo>
                    <a:pt x="3658" y="6572"/>
                  </a:lnTo>
                  <a:lnTo>
                    <a:pt x="3655" y="6495"/>
                  </a:lnTo>
                  <a:lnTo>
                    <a:pt x="3651" y="6422"/>
                  </a:lnTo>
                  <a:lnTo>
                    <a:pt x="3648" y="6349"/>
                  </a:lnTo>
                  <a:lnTo>
                    <a:pt x="3643" y="6279"/>
                  </a:lnTo>
                  <a:lnTo>
                    <a:pt x="3637" y="6212"/>
                  </a:lnTo>
                  <a:lnTo>
                    <a:pt x="3632" y="6149"/>
                  </a:lnTo>
                  <a:lnTo>
                    <a:pt x="3627" y="6091"/>
                  </a:lnTo>
                  <a:lnTo>
                    <a:pt x="3667" y="6087"/>
                  </a:lnTo>
                  <a:close/>
                  <a:moveTo>
                    <a:pt x="3638" y="7229"/>
                  </a:moveTo>
                  <a:lnTo>
                    <a:pt x="3636" y="7232"/>
                  </a:lnTo>
                  <a:lnTo>
                    <a:pt x="3633" y="7235"/>
                  </a:lnTo>
                  <a:lnTo>
                    <a:pt x="3631" y="7238"/>
                  </a:lnTo>
                  <a:lnTo>
                    <a:pt x="3627" y="7239"/>
                  </a:lnTo>
                  <a:lnTo>
                    <a:pt x="3624" y="7242"/>
                  </a:lnTo>
                  <a:lnTo>
                    <a:pt x="3620" y="7242"/>
                  </a:lnTo>
                  <a:lnTo>
                    <a:pt x="3617" y="7242"/>
                  </a:lnTo>
                  <a:lnTo>
                    <a:pt x="3613" y="7242"/>
                  </a:lnTo>
                  <a:lnTo>
                    <a:pt x="3608" y="7239"/>
                  </a:lnTo>
                  <a:lnTo>
                    <a:pt x="3606" y="7237"/>
                  </a:lnTo>
                  <a:lnTo>
                    <a:pt x="3602" y="7235"/>
                  </a:lnTo>
                  <a:lnTo>
                    <a:pt x="3601" y="7231"/>
                  </a:lnTo>
                  <a:lnTo>
                    <a:pt x="3599" y="7227"/>
                  </a:lnTo>
                  <a:lnTo>
                    <a:pt x="3599" y="7224"/>
                  </a:lnTo>
                  <a:lnTo>
                    <a:pt x="3599" y="7220"/>
                  </a:lnTo>
                  <a:lnTo>
                    <a:pt x="3599" y="7217"/>
                  </a:lnTo>
                  <a:lnTo>
                    <a:pt x="3638" y="7229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99" name="Freeform 32"/>
            <p:cNvSpPr>
              <a:spLocks noChangeAspect="1" noEditPoints="1"/>
            </p:cNvSpPr>
            <p:nvPr/>
          </p:nvSpPr>
          <p:spPr bwMode="auto">
            <a:xfrm>
              <a:off x="3716" y="2019"/>
              <a:ext cx="679" cy="1231"/>
            </a:xfrm>
            <a:custGeom>
              <a:avLst/>
              <a:gdLst>
                <a:gd name="T0" fmla="*/ 0 w 4392"/>
                <a:gd name="T1" fmla="*/ 0 h 7950"/>
                <a:gd name="T2" fmla="*/ 0 w 4392"/>
                <a:gd name="T3" fmla="*/ 0 h 7950"/>
                <a:gd name="T4" fmla="*/ 0 w 4392"/>
                <a:gd name="T5" fmla="*/ 0 h 7950"/>
                <a:gd name="T6" fmla="*/ 0 w 4392"/>
                <a:gd name="T7" fmla="*/ 0 h 7950"/>
                <a:gd name="T8" fmla="*/ 0 w 4392"/>
                <a:gd name="T9" fmla="*/ 0 h 7950"/>
                <a:gd name="T10" fmla="*/ 0 w 4392"/>
                <a:gd name="T11" fmla="*/ 0 h 7950"/>
                <a:gd name="T12" fmla="*/ 0 w 4392"/>
                <a:gd name="T13" fmla="*/ 0 h 7950"/>
                <a:gd name="T14" fmla="*/ 0 w 4392"/>
                <a:gd name="T15" fmla="*/ 0 h 7950"/>
                <a:gd name="T16" fmla="*/ 0 w 4392"/>
                <a:gd name="T17" fmla="*/ 0 h 7950"/>
                <a:gd name="T18" fmla="*/ 0 w 4392"/>
                <a:gd name="T19" fmla="*/ 0 h 7950"/>
                <a:gd name="T20" fmla="*/ 0 w 4392"/>
                <a:gd name="T21" fmla="*/ 0 h 7950"/>
                <a:gd name="T22" fmla="*/ 0 w 4392"/>
                <a:gd name="T23" fmla="*/ 0 h 7950"/>
                <a:gd name="T24" fmla="*/ 0 w 4392"/>
                <a:gd name="T25" fmla="*/ 0 h 7950"/>
                <a:gd name="T26" fmla="*/ 0 w 4392"/>
                <a:gd name="T27" fmla="*/ 0 h 7950"/>
                <a:gd name="T28" fmla="*/ 0 w 4392"/>
                <a:gd name="T29" fmla="*/ 0 h 7950"/>
                <a:gd name="T30" fmla="*/ 0 w 4392"/>
                <a:gd name="T31" fmla="*/ 0 h 7950"/>
                <a:gd name="T32" fmla="*/ 0 w 4392"/>
                <a:gd name="T33" fmla="*/ 0 h 7950"/>
                <a:gd name="T34" fmla="*/ 0 w 4392"/>
                <a:gd name="T35" fmla="*/ 0 h 7950"/>
                <a:gd name="T36" fmla="*/ 0 w 4392"/>
                <a:gd name="T37" fmla="*/ 0 h 7950"/>
                <a:gd name="T38" fmla="*/ 0 w 4392"/>
                <a:gd name="T39" fmla="*/ 0 h 7950"/>
                <a:gd name="T40" fmla="*/ 0 w 4392"/>
                <a:gd name="T41" fmla="*/ 0 h 7950"/>
                <a:gd name="T42" fmla="*/ 0 w 4392"/>
                <a:gd name="T43" fmla="*/ 0 h 7950"/>
                <a:gd name="T44" fmla="*/ 0 w 4392"/>
                <a:gd name="T45" fmla="*/ 0 h 7950"/>
                <a:gd name="T46" fmla="*/ 0 w 4392"/>
                <a:gd name="T47" fmla="*/ 0 h 7950"/>
                <a:gd name="T48" fmla="*/ 0 w 4392"/>
                <a:gd name="T49" fmla="*/ 0 h 7950"/>
                <a:gd name="T50" fmla="*/ 0 w 4392"/>
                <a:gd name="T51" fmla="*/ 0 h 7950"/>
                <a:gd name="T52" fmla="*/ 0 w 4392"/>
                <a:gd name="T53" fmla="*/ 0 h 7950"/>
                <a:gd name="T54" fmla="*/ 0 w 4392"/>
                <a:gd name="T55" fmla="*/ 0 h 7950"/>
                <a:gd name="T56" fmla="*/ 0 w 4392"/>
                <a:gd name="T57" fmla="*/ 0 h 7950"/>
                <a:gd name="T58" fmla="*/ 0 w 4392"/>
                <a:gd name="T59" fmla="*/ 0 h 7950"/>
                <a:gd name="T60" fmla="*/ 0 w 4392"/>
                <a:gd name="T61" fmla="*/ 0 h 7950"/>
                <a:gd name="T62" fmla="*/ 0 w 4392"/>
                <a:gd name="T63" fmla="*/ 0 h 7950"/>
                <a:gd name="T64" fmla="*/ 0 w 4392"/>
                <a:gd name="T65" fmla="*/ 0 h 7950"/>
                <a:gd name="T66" fmla="*/ 0 w 4392"/>
                <a:gd name="T67" fmla="*/ 0 h 7950"/>
                <a:gd name="T68" fmla="*/ 0 w 4392"/>
                <a:gd name="T69" fmla="*/ 0 h 7950"/>
                <a:gd name="T70" fmla="*/ 0 w 4392"/>
                <a:gd name="T71" fmla="*/ 0 h 7950"/>
                <a:gd name="T72" fmla="*/ 0 w 4392"/>
                <a:gd name="T73" fmla="*/ 0 h 7950"/>
                <a:gd name="T74" fmla="*/ 0 w 4392"/>
                <a:gd name="T75" fmla="*/ 0 h 7950"/>
                <a:gd name="T76" fmla="*/ 0 w 4392"/>
                <a:gd name="T77" fmla="*/ 0 h 7950"/>
                <a:gd name="T78" fmla="*/ 0 w 4392"/>
                <a:gd name="T79" fmla="*/ 0 h 7950"/>
                <a:gd name="T80" fmla="*/ 0 w 4392"/>
                <a:gd name="T81" fmla="*/ 0 h 7950"/>
                <a:gd name="T82" fmla="*/ 0 w 4392"/>
                <a:gd name="T83" fmla="*/ 0 h 7950"/>
                <a:gd name="T84" fmla="*/ 0 w 4392"/>
                <a:gd name="T85" fmla="*/ 0 h 7950"/>
                <a:gd name="T86" fmla="*/ 0 w 4392"/>
                <a:gd name="T87" fmla="*/ 0 h 7950"/>
                <a:gd name="T88" fmla="*/ 0 w 4392"/>
                <a:gd name="T89" fmla="*/ 0 h 7950"/>
                <a:gd name="T90" fmla="*/ 0 w 4392"/>
                <a:gd name="T91" fmla="*/ 0 h 7950"/>
                <a:gd name="T92" fmla="*/ 0 w 4392"/>
                <a:gd name="T93" fmla="*/ 0 h 7950"/>
                <a:gd name="T94" fmla="*/ 0 w 4392"/>
                <a:gd name="T95" fmla="*/ 0 h 7950"/>
                <a:gd name="T96" fmla="*/ 0 w 4392"/>
                <a:gd name="T97" fmla="*/ 0 h 7950"/>
                <a:gd name="T98" fmla="*/ 0 w 4392"/>
                <a:gd name="T99" fmla="*/ 0 h 7950"/>
                <a:gd name="T100" fmla="*/ 0 w 4392"/>
                <a:gd name="T101" fmla="*/ 0 h 7950"/>
                <a:gd name="T102" fmla="*/ 0 w 4392"/>
                <a:gd name="T103" fmla="*/ 0 h 7950"/>
                <a:gd name="T104" fmla="*/ 0 w 4392"/>
                <a:gd name="T105" fmla="*/ 0 h 7950"/>
                <a:gd name="T106" fmla="*/ 0 w 4392"/>
                <a:gd name="T107" fmla="*/ 0 h 7950"/>
                <a:gd name="T108" fmla="*/ 0 w 4392"/>
                <a:gd name="T109" fmla="*/ 0 h 7950"/>
                <a:gd name="T110" fmla="*/ 0 w 4392"/>
                <a:gd name="T111" fmla="*/ 0 h 7950"/>
                <a:gd name="T112" fmla="*/ 0 w 4392"/>
                <a:gd name="T113" fmla="*/ 0 h 7950"/>
                <a:gd name="T114" fmla="*/ 0 w 4392"/>
                <a:gd name="T115" fmla="*/ 0 h 7950"/>
                <a:gd name="T116" fmla="*/ 0 w 4392"/>
                <a:gd name="T117" fmla="*/ 0 h 79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92"/>
                <a:gd name="T178" fmla="*/ 0 h 7950"/>
                <a:gd name="T179" fmla="*/ 4392 w 4392"/>
                <a:gd name="T180" fmla="*/ 7950 h 79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92" h="7950">
                  <a:moveTo>
                    <a:pt x="6" y="34"/>
                  </a:moveTo>
                  <a:lnTo>
                    <a:pt x="4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9"/>
                  </a:lnTo>
                  <a:lnTo>
                    <a:pt x="5" y="7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6" y="34"/>
                  </a:lnTo>
                  <a:close/>
                  <a:moveTo>
                    <a:pt x="33" y="6"/>
                  </a:moveTo>
                  <a:lnTo>
                    <a:pt x="48" y="19"/>
                  </a:lnTo>
                  <a:lnTo>
                    <a:pt x="85" y="53"/>
                  </a:lnTo>
                  <a:lnTo>
                    <a:pt x="138" y="105"/>
                  </a:lnTo>
                  <a:lnTo>
                    <a:pt x="201" y="165"/>
                  </a:lnTo>
                  <a:lnTo>
                    <a:pt x="233" y="199"/>
                  </a:lnTo>
                  <a:lnTo>
                    <a:pt x="265" y="232"/>
                  </a:lnTo>
                  <a:lnTo>
                    <a:pt x="296" y="264"/>
                  </a:lnTo>
                  <a:lnTo>
                    <a:pt x="325" y="296"/>
                  </a:lnTo>
                  <a:lnTo>
                    <a:pt x="351" y="327"/>
                  </a:lnTo>
                  <a:lnTo>
                    <a:pt x="373" y="355"/>
                  </a:lnTo>
                  <a:lnTo>
                    <a:pt x="382" y="368"/>
                  </a:lnTo>
                  <a:lnTo>
                    <a:pt x="389" y="380"/>
                  </a:lnTo>
                  <a:lnTo>
                    <a:pt x="396" y="390"/>
                  </a:lnTo>
                  <a:lnTo>
                    <a:pt x="401" y="400"/>
                  </a:lnTo>
                  <a:lnTo>
                    <a:pt x="364" y="416"/>
                  </a:lnTo>
                  <a:lnTo>
                    <a:pt x="360" y="407"/>
                  </a:lnTo>
                  <a:lnTo>
                    <a:pt x="354" y="396"/>
                  </a:lnTo>
                  <a:lnTo>
                    <a:pt x="346" y="385"/>
                  </a:lnTo>
                  <a:lnTo>
                    <a:pt x="338" y="374"/>
                  </a:lnTo>
                  <a:lnTo>
                    <a:pt x="317" y="347"/>
                  </a:lnTo>
                  <a:lnTo>
                    <a:pt x="292" y="318"/>
                  </a:lnTo>
                  <a:lnTo>
                    <a:pt x="263" y="288"/>
                  </a:lnTo>
                  <a:lnTo>
                    <a:pt x="233" y="256"/>
                  </a:lnTo>
                  <a:lnTo>
                    <a:pt x="202" y="224"/>
                  </a:lnTo>
                  <a:lnTo>
                    <a:pt x="170" y="191"/>
                  </a:lnTo>
                  <a:lnTo>
                    <a:pt x="110" y="132"/>
                  </a:lnTo>
                  <a:lnTo>
                    <a:pt x="57" y="82"/>
                  </a:lnTo>
                  <a:lnTo>
                    <a:pt x="20" y="47"/>
                  </a:lnTo>
                  <a:lnTo>
                    <a:pt x="6" y="34"/>
                  </a:lnTo>
                  <a:lnTo>
                    <a:pt x="33" y="6"/>
                  </a:lnTo>
                  <a:close/>
                  <a:moveTo>
                    <a:pt x="401" y="400"/>
                  </a:moveTo>
                  <a:lnTo>
                    <a:pt x="401" y="400"/>
                  </a:lnTo>
                  <a:lnTo>
                    <a:pt x="383" y="408"/>
                  </a:lnTo>
                  <a:lnTo>
                    <a:pt x="401" y="400"/>
                  </a:lnTo>
                  <a:close/>
                  <a:moveTo>
                    <a:pt x="401" y="400"/>
                  </a:moveTo>
                  <a:lnTo>
                    <a:pt x="407" y="412"/>
                  </a:lnTo>
                  <a:lnTo>
                    <a:pt x="415" y="426"/>
                  </a:lnTo>
                  <a:lnTo>
                    <a:pt x="426" y="445"/>
                  </a:lnTo>
                  <a:lnTo>
                    <a:pt x="440" y="466"/>
                  </a:lnTo>
                  <a:lnTo>
                    <a:pt x="476" y="519"/>
                  </a:lnTo>
                  <a:lnTo>
                    <a:pt x="519" y="581"/>
                  </a:lnTo>
                  <a:lnTo>
                    <a:pt x="569" y="651"/>
                  </a:lnTo>
                  <a:lnTo>
                    <a:pt x="624" y="727"/>
                  </a:lnTo>
                  <a:lnTo>
                    <a:pt x="682" y="806"/>
                  </a:lnTo>
                  <a:lnTo>
                    <a:pt x="740" y="885"/>
                  </a:lnTo>
                  <a:lnTo>
                    <a:pt x="799" y="965"/>
                  </a:lnTo>
                  <a:lnTo>
                    <a:pt x="856" y="1040"/>
                  </a:lnTo>
                  <a:lnTo>
                    <a:pt x="908" y="1110"/>
                  </a:lnTo>
                  <a:lnTo>
                    <a:pt x="955" y="1173"/>
                  </a:lnTo>
                  <a:lnTo>
                    <a:pt x="995" y="1226"/>
                  </a:lnTo>
                  <a:lnTo>
                    <a:pt x="1025" y="1266"/>
                  </a:lnTo>
                  <a:lnTo>
                    <a:pt x="1045" y="1292"/>
                  </a:lnTo>
                  <a:lnTo>
                    <a:pt x="1052" y="1302"/>
                  </a:lnTo>
                  <a:lnTo>
                    <a:pt x="1020" y="1326"/>
                  </a:lnTo>
                  <a:lnTo>
                    <a:pt x="1013" y="1316"/>
                  </a:lnTo>
                  <a:lnTo>
                    <a:pt x="993" y="1290"/>
                  </a:lnTo>
                  <a:lnTo>
                    <a:pt x="962" y="1250"/>
                  </a:lnTo>
                  <a:lnTo>
                    <a:pt x="922" y="1197"/>
                  </a:lnTo>
                  <a:lnTo>
                    <a:pt x="875" y="1134"/>
                  </a:lnTo>
                  <a:lnTo>
                    <a:pt x="823" y="1063"/>
                  </a:lnTo>
                  <a:lnTo>
                    <a:pt x="765" y="987"/>
                  </a:lnTo>
                  <a:lnTo>
                    <a:pt x="707" y="907"/>
                  </a:lnTo>
                  <a:lnTo>
                    <a:pt x="648" y="827"/>
                  </a:lnTo>
                  <a:lnTo>
                    <a:pt x="589" y="747"/>
                  </a:lnTo>
                  <a:lnTo>
                    <a:pt x="534" y="671"/>
                  </a:lnTo>
                  <a:lnTo>
                    <a:pt x="484" y="600"/>
                  </a:lnTo>
                  <a:lnTo>
                    <a:pt x="440" y="537"/>
                  </a:lnTo>
                  <a:lnTo>
                    <a:pt x="405" y="483"/>
                  </a:lnTo>
                  <a:lnTo>
                    <a:pt x="390" y="462"/>
                  </a:lnTo>
                  <a:lnTo>
                    <a:pt x="379" y="443"/>
                  </a:lnTo>
                  <a:lnTo>
                    <a:pt x="370" y="427"/>
                  </a:lnTo>
                  <a:lnTo>
                    <a:pt x="364" y="415"/>
                  </a:lnTo>
                  <a:lnTo>
                    <a:pt x="401" y="400"/>
                  </a:lnTo>
                  <a:close/>
                  <a:moveTo>
                    <a:pt x="1052" y="1302"/>
                  </a:moveTo>
                  <a:lnTo>
                    <a:pt x="1052" y="1302"/>
                  </a:lnTo>
                  <a:lnTo>
                    <a:pt x="1052" y="1303"/>
                  </a:lnTo>
                  <a:lnTo>
                    <a:pt x="1036" y="1314"/>
                  </a:lnTo>
                  <a:lnTo>
                    <a:pt x="1052" y="1302"/>
                  </a:lnTo>
                  <a:close/>
                  <a:moveTo>
                    <a:pt x="1052" y="1303"/>
                  </a:moveTo>
                  <a:lnTo>
                    <a:pt x="1062" y="1317"/>
                  </a:lnTo>
                  <a:lnTo>
                    <a:pt x="1088" y="1357"/>
                  </a:lnTo>
                  <a:lnTo>
                    <a:pt x="1128" y="1419"/>
                  </a:lnTo>
                  <a:lnTo>
                    <a:pt x="1181" y="1498"/>
                  </a:lnTo>
                  <a:lnTo>
                    <a:pt x="1243" y="1594"/>
                  </a:lnTo>
                  <a:lnTo>
                    <a:pt x="1313" y="1701"/>
                  </a:lnTo>
                  <a:lnTo>
                    <a:pt x="1388" y="1817"/>
                  </a:lnTo>
                  <a:lnTo>
                    <a:pt x="1466" y="1939"/>
                  </a:lnTo>
                  <a:lnTo>
                    <a:pt x="1545" y="2063"/>
                  </a:lnTo>
                  <a:lnTo>
                    <a:pt x="1622" y="2185"/>
                  </a:lnTo>
                  <a:lnTo>
                    <a:pt x="1696" y="2303"/>
                  </a:lnTo>
                  <a:lnTo>
                    <a:pt x="1764" y="2414"/>
                  </a:lnTo>
                  <a:lnTo>
                    <a:pt x="1823" y="2512"/>
                  </a:lnTo>
                  <a:lnTo>
                    <a:pt x="1872" y="2597"/>
                  </a:lnTo>
                  <a:lnTo>
                    <a:pt x="1893" y="2633"/>
                  </a:lnTo>
                  <a:lnTo>
                    <a:pt x="1909" y="2665"/>
                  </a:lnTo>
                  <a:lnTo>
                    <a:pt x="1922" y="2690"/>
                  </a:lnTo>
                  <a:lnTo>
                    <a:pt x="1931" y="2710"/>
                  </a:lnTo>
                  <a:lnTo>
                    <a:pt x="1893" y="2724"/>
                  </a:lnTo>
                  <a:lnTo>
                    <a:pt x="1884" y="2705"/>
                  </a:lnTo>
                  <a:lnTo>
                    <a:pt x="1872" y="2679"/>
                  </a:lnTo>
                  <a:lnTo>
                    <a:pt x="1856" y="2648"/>
                  </a:lnTo>
                  <a:lnTo>
                    <a:pt x="1835" y="2612"/>
                  </a:lnTo>
                  <a:lnTo>
                    <a:pt x="1787" y="2529"/>
                  </a:lnTo>
                  <a:lnTo>
                    <a:pt x="1727" y="2430"/>
                  </a:lnTo>
                  <a:lnTo>
                    <a:pt x="1660" y="2321"/>
                  </a:lnTo>
                  <a:lnTo>
                    <a:pt x="1587" y="2203"/>
                  </a:lnTo>
                  <a:lnTo>
                    <a:pt x="1509" y="2082"/>
                  </a:lnTo>
                  <a:lnTo>
                    <a:pt x="1431" y="1958"/>
                  </a:lnTo>
                  <a:lnTo>
                    <a:pt x="1353" y="1838"/>
                  </a:lnTo>
                  <a:lnTo>
                    <a:pt x="1278" y="1722"/>
                  </a:lnTo>
                  <a:lnTo>
                    <a:pt x="1209" y="1615"/>
                  </a:lnTo>
                  <a:lnTo>
                    <a:pt x="1147" y="1520"/>
                  </a:lnTo>
                  <a:lnTo>
                    <a:pt x="1095" y="1440"/>
                  </a:lnTo>
                  <a:lnTo>
                    <a:pt x="1055" y="1378"/>
                  </a:lnTo>
                  <a:lnTo>
                    <a:pt x="1028" y="1339"/>
                  </a:lnTo>
                  <a:lnTo>
                    <a:pt x="1019" y="1325"/>
                  </a:lnTo>
                  <a:lnTo>
                    <a:pt x="1052" y="1303"/>
                  </a:lnTo>
                  <a:close/>
                  <a:moveTo>
                    <a:pt x="1894" y="2726"/>
                  </a:moveTo>
                  <a:lnTo>
                    <a:pt x="1893" y="2723"/>
                  </a:lnTo>
                  <a:lnTo>
                    <a:pt x="1893" y="2724"/>
                  </a:lnTo>
                  <a:lnTo>
                    <a:pt x="1912" y="2717"/>
                  </a:lnTo>
                  <a:lnTo>
                    <a:pt x="1894" y="2726"/>
                  </a:lnTo>
                  <a:close/>
                  <a:moveTo>
                    <a:pt x="1931" y="2710"/>
                  </a:moveTo>
                  <a:lnTo>
                    <a:pt x="1931" y="2710"/>
                  </a:lnTo>
                  <a:lnTo>
                    <a:pt x="1894" y="2726"/>
                  </a:lnTo>
                  <a:lnTo>
                    <a:pt x="1931" y="2710"/>
                  </a:lnTo>
                  <a:close/>
                  <a:moveTo>
                    <a:pt x="1931" y="2710"/>
                  </a:moveTo>
                  <a:lnTo>
                    <a:pt x="1931" y="2712"/>
                  </a:lnTo>
                  <a:lnTo>
                    <a:pt x="1931" y="2710"/>
                  </a:lnTo>
                  <a:lnTo>
                    <a:pt x="1912" y="2717"/>
                  </a:lnTo>
                  <a:lnTo>
                    <a:pt x="1931" y="2710"/>
                  </a:lnTo>
                  <a:close/>
                  <a:moveTo>
                    <a:pt x="1931" y="2710"/>
                  </a:moveTo>
                  <a:lnTo>
                    <a:pt x="1940" y="2733"/>
                  </a:lnTo>
                  <a:lnTo>
                    <a:pt x="1954" y="2761"/>
                  </a:lnTo>
                  <a:lnTo>
                    <a:pt x="1975" y="2798"/>
                  </a:lnTo>
                  <a:lnTo>
                    <a:pt x="1998" y="2841"/>
                  </a:lnTo>
                  <a:lnTo>
                    <a:pt x="2027" y="2891"/>
                  </a:lnTo>
                  <a:lnTo>
                    <a:pt x="2058" y="2946"/>
                  </a:lnTo>
                  <a:lnTo>
                    <a:pt x="2094" y="3005"/>
                  </a:lnTo>
                  <a:lnTo>
                    <a:pt x="2132" y="3069"/>
                  </a:lnTo>
                  <a:lnTo>
                    <a:pt x="2173" y="3137"/>
                  </a:lnTo>
                  <a:lnTo>
                    <a:pt x="2216" y="3209"/>
                  </a:lnTo>
                  <a:lnTo>
                    <a:pt x="2261" y="3284"/>
                  </a:lnTo>
                  <a:lnTo>
                    <a:pt x="2308" y="3360"/>
                  </a:lnTo>
                  <a:lnTo>
                    <a:pt x="2357" y="3438"/>
                  </a:lnTo>
                  <a:lnTo>
                    <a:pt x="2405" y="3518"/>
                  </a:lnTo>
                  <a:lnTo>
                    <a:pt x="2455" y="3599"/>
                  </a:lnTo>
                  <a:lnTo>
                    <a:pt x="2505" y="3681"/>
                  </a:lnTo>
                  <a:lnTo>
                    <a:pt x="2471" y="3702"/>
                  </a:lnTo>
                  <a:lnTo>
                    <a:pt x="2421" y="3621"/>
                  </a:lnTo>
                  <a:lnTo>
                    <a:pt x="2371" y="3538"/>
                  </a:lnTo>
                  <a:lnTo>
                    <a:pt x="2322" y="3459"/>
                  </a:lnTo>
                  <a:lnTo>
                    <a:pt x="2273" y="3380"/>
                  </a:lnTo>
                  <a:lnTo>
                    <a:pt x="2227" y="3303"/>
                  </a:lnTo>
                  <a:lnTo>
                    <a:pt x="2181" y="3228"/>
                  </a:lnTo>
                  <a:lnTo>
                    <a:pt x="2138" y="3156"/>
                  </a:lnTo>
                  <a:lnTo>
                    <a:pt x="2096" y="3087"/>
                  </a:lnTo>
                  <a:lnTo>
                    <a:pt x="2058" y="3023"/>
                  </a:lnTo>
                  <a:lnTo>
                    <a:pt x="2022" y="2962"/>
                  </a:lnTo>
                  <a:lnTo>
                    <a:pt x="1990" y="2908"/>
                  </a:lnTo>
                  <a:lnTo>
                    <a:pt x="1963" y="2858"/>
                  </a:lnTo>
                  <a:lnTo>
                    <a:pt x="1938" y="2815"/>
                  </a:lnTo>
                  <a:lnTo>
                    <a:pt x="1917" y="2778"/>
                  </a:lnTo>
                  <a:lnTo>
                    <a:pt x="1903" y="2747"/>
                  </a:lnTo>
                  <a:lnTo>
                    <a:pt x="1894" y="2726"/>
                  </a:lnTo>
                  <a:lnTo>
                    <a:pt x="1931" y="2710"/>
                  </a:lnTo>
                  <a:close/>
                  <a:moveTo>
                    <a:pt x="2505" y="3681"/>
                  </a:moveTo>
                  <a:lnTo>
                    <a:pt x="2548" y="3751"/>
                  </a:lnTo>
                  <a:lnTo>
                    <a:pt x="2591" y="3821"/>
                  </a:lnTo>
                  <a:lnTo>
                    <a:pt x="2634" y="3890"/>
                  </a:lnTo>
                  <a:lnTo>
                    <a:pt x="2676" y="3957"/>
                  </a:lnTo>
                  <a:lnTo>
                    <a:pt x="2716" y="4024"/>
                  </a:lnTo>
                  <a:lnTo>
                    <a:pt x="2755" y="4088"/>
                  </a:lnTo>
                  <a:lnTo>
                    <a:pt x="2792" y="4150"/>
                  </a:lnTo>
                  <a:lnTo>
                    <a:pt x="2829" y="4211"/>
                  </a:lnTo>
                  <a:lnTo>
                    <a:pt x="2863" y="4267"/>
                  </a:lnTo>
                  <a:lnTo>
                    <a:pt x="2895" y="4320"/>
                  </a:lnTo>
                  <a:lnTo>
                    <a:pt x="2924" y="4370"/>
                  </a:lnTo>
                  <a:lnTo>
                    <a:pt x="2952" y="4417"/>
                  </a:lnTo>
                  <a:lnTo>
                    <a:pt x="2976" y="4459"/>
                  </a:lnTo>
                  <a:lnTo>
                    <a:pt x="2996" y="4495"/>
                  </a:lnTo>
                  <a:lnTo>
                    <a:pt x="3014" y="4529"/>
                  </a:lnTo>
                  <a:lnTo>
                    <a:pt x="3028" y="4555"/>
                  </a:lnTo>
                  <a:lnTo>
                    <a:pt x="2992" y="4573"/>
                  </a:lnTo>
                  <a:lnTo>
                    <a:pt x="2978" y="4547"/>
                  </a:lnTo>
                  <a:lnTo>
                    <a:pt x="2961" y="4514"/>
                  </a:lnTo>
                  <a:lnTo>
                    <a:pt x="2940" y="4478"/>
                  </a:lnTo>
                  <a:lnTo>
                    <a:pt x="2916" y="4436"/>
                  </a:lnTo>
                  <a:lnTo>
                    <a:pt x="2889" y="4389"/>
                  </a:lnTo>
                  <a:lnTo>
                    <a:pt x="2860" y="4341"/>
                  </a:lnTo>
                  <a:lnTo>
                    <a:pt x="2828" y="4287"/>
                  </a:lnTo>
                  <a:lnTo>
                    <a:pt x="2793" y="4230"/>
                  </a:lnTo>
                  <a:lnTo>
                    <a:pt x="2758" y="4170"/>
                  </a:lnTo>
                  <a:lnTo>
                    <a:pt x="2720" y="4109"/>
                  </a:lnTo>
                  <a:lnTo>
                    <a:pt x="2682" y="4044"/>
                  </a:lnTo>
                  <a:lnTo>
                    <a:pt x="2641" y="3978"/>
                  </a:lnTo>
                  <a:lnTo>
                    <a:pt x="2599" y="3911"/>
                  </a:lnTo>
                  <a:lnTo>
                    <a:pt x="2557" y="3842"/>
                  </a:lnTo>
                  <a:lnTo>
                    <a:pt x="2514" y="3772"/>
                  </a:lnTo>
                  <a:lnTo>
                    <a:pt x="2471" y="3702"/>
                  </a:lnTo>
                  <a:lnTo>
                    <a:pt x="2505" y="3681"/>
                  </a:lnTo>
                  <a:close/>
                  <a:moveTo>
                    <a:pt x="3028" y="4555"/>
                  </a:moveTo>
                  <a:lnTo>
                    <a:pt x="3033" y="4564"/>
                  </a:lnTo>
                  <a:lnTo>
                    <a:pt x="3028" y="4555"/>
                  </a:lnTo>
                  <a:lnTo>
                    <a:pt x="3010" y="4564"/>
                  </a:lnTo>
                  <a:lnTo>
                    <a:pt x="3028" y="4555"/>
                  </a:lnTo>
                  <a:close/>
                  <a:moveTo>
                    <a:pt x="3028" y="4555"/>
                  </a:moveTo>
                  <a:lnTo>
                    <a:pt x="3028" y="4556"/>
                  </a:lnTo>
                  <a:lnTo>
                    <a:pt x="2992" y="4574"/>
                  </a:lnTo>
                  <a:lnTo>
                    <a:pt x="2992" y="4573"/>
                  </a:lnTo>
                  <a:lnTo>
                    <a:pt x="3028" y="4555"/>
                  </a:lnTo>
                  <a:close/>
                  <a:moveTo>
                    <a:pt x="3028" y="4556"/>
                  </a:moveTo>
                  <a:lnTo>
                    <a:pt x="3028" y="4556"/>
                  </a:lnTo>
                  <a:lnTo>
                    <a:pt x="3010" y="4564"/>
                  </a:lnTo>
                  <a:lnTo>
                    <a:pt x="3028" y="4556"/>
                  </a:lnTo>
                  <a:close/>
                  <a:moveTo>
                    <a:pt x="3028" y="4556"/>
                  </a:moveTo>
                  <a:lnTo>
                    <a:pt x="3051" y="4599"/>
                  </a:lnTo>
                  <a:lnTo>
                    <a:pt x="3077" y="4649"/>
                  </a:lnTo>
                  <a:lnTo>
                    <a:pt x="3108" y="4703"/>
                  </a:lnTo>
                  <a:lnTo>
                    <a:pt x="3141" y="4761"/>
                  </a:lnTo>
                  <a:lnTo>
                    <a:pt x="3178" y="4823"/>
                  </a:lnTo>
                  <a:lnTo>
                    <a:pt x="3216" y="4888"/>
                  </a:lnTo>
                  <a:lnTo>
                    <a:pt x="3256" y="4955"/>
                  </a:lnTo>
                  <a:lnTo>
                    <a:pt x="3298" y="5025"/>
                  </a:lnTo>
                  <a:lnTo>
                    <a:pt x="3264" y="5045"/>
                  </a:lnTo>
                  <a:lnTo>
                    <a:pt x="3222" y="4975"/>
                  </a:lnTo>
                  <a:lnTo>
                    <a:pt x="3181" y="4907"/>
                  </a:lnTo>
                  <a:lnTo>
                    <a:pt x="3142" y="4842"/>
                  </a:lnTo>
                  <a:lnTo>
                    <a:pt x="3105" y="4780"/>
                  </a:lnTo>
                  <a:lnTo>
                    <a:pt x="3072" y="4722"/>
                  </a:lnTo>
                  <a:lnTo>
                    <a:pt x="3041" y="4667"/>
                  </a:lnTo>
                  <a:lnTo>
                    <a:pt x="3015" y="4617"/>
                  </a:lnTo>
                  <a:lnTo>
                    <a:pt x="2992" y="4573"/>
                  </a:lnTo>
                  <a:lnTo>
                    <a:pt x="3028" y="4556"/>
                  </a:lnTo>
                  <a:close/>
                  <a:moveTo>
                    <a:pt x="3298" y="5025"/>
                  </a:moveTo>
                  <a:lnTo>
                    <a:pt x="3365" y="5137"/>
                  </a:lnTo>
                  <a:lnTo>
                    <a:pt x="3431" y="5249"/>
                  </a:lnTo>
                  <a:lnTo>
                    <a:pt x="3497" y="5360"/>
                  </a:lnTo>
                  <a:lnTo>
                    <a:pt x="3558" y="5467"/>
                  </a:lnTo>
                  <a:lnTo>
                    <a:pt x="3586" y="5518"/>
                  </a:lnTo>
                  <a:lnTo>
                    <a:pt x="3612" y="5568"/>
                  </a:lnTo>
                  <a:lnTo>
                    <a:pt x="3637" y="5614"/>
                  </a:lnTo>
                  <a:lnTo>
                    <a:pt x="3660" y="5659"/>
                  </a:lnTo>
                  <a:lnTo>
                    <a:pt x="3679" y="5702"/>
                  </a:lnTo>
                  <a:lnTo>
                    <a:pt x="3697" y="5742"/>
                  </a:lnTo>
                  <a:lnTo>
                    <a:pt x="3711" y="5777"/>
                  </a:lnTo>
                  <a:lnTo>
                    <a:pt x="3723" y="5809"/>
                  </a:lnTo>
                  <a:lnTo>
                    <a:pt x="3684" y="5821"/>
                  </a:lnTo>
                  <a:lnTo>
                    <a:pt x="3673" y="5790"/>
                  </a:lnTo>
                  <a:lnTo>
                    <a:pt x="3659" y="5755"/>
                  </a:lnTo>
                  <a:lnTo>
                    <a:pt x="3642" y="5717"/>
                  </a:lnTo>
                  <a:lnTo>
                    <a:pt x="3622" y="5675"/>
                  </a:lnTo>
                  <a:lnTo>
                    <a:pt x="3600" y="5630"/>
                  </a:lnTo>
                  <a:lnTo>
                    <a:pt x="3575" y="5583"/>
                  </a:lnTo>
                  <a:lnTo>
                    <a:pt x="3549" y="5534"/>
                  </a:lnTo>
                  <a:lnTo>
                    <a:pt x="3521" y="5483"/>
                  </a:lnTo>
                  <a:lnTo>
                    <a:pt x="3461" y="5377"/>
                  </a:lnTo>
                  <a:lnTo>
                    <a:pt x="3397" y="5268"/>
                  </a:lnTo>
                  <a:lnTo>
                    <a:pt x="3330" y="5156"/>
                  </a:lnTo>
                  <a:lnTo>
                    <a:pt x="3264" y="5045"/>
                  </a:lnTo>
                  <a:lnTo>
                    <a:pt x="3298" y="5025"/>
                  </a:lnTo>
                  <a:close/>
                  <a:moveTo>
                    <a:pt x="3685" y="5821"/>
                  </a:moveTo>
                  <a:lnTo>
                    <a:pt x="3684" y="5818"/>
                  </a:lnTo>
                  <a:lnTo>
                    <a:pt x="3684" y="5821"/>
                  </a:lnTo>
                  <a:lnTo>
                    <a:pt x="3704" y="5815"/>
                  </a:lnTo>
                  <a:lnTo>
                    <a:pt x="3685" y="5821"/>
                  </a:lnTo>
                  <a:close/>
                  <a:moveTo>
                    <a:pt x="3722" y="5809"/>
                  </a:moveTo>
                  <a:lnTo>
                    <a:pt x="3723" y="5811"/>
                  </a:lnTo>
                  <a:lnTo>
                    <a:pt x="3685" y="5823"/>
                  </a:lnTo>
                  <a:lnTo>
                    <a:pt x="3685" y="5821"/>
                  </a:lnTo>
                  <a:lnTo>
                    <a:pt x="3722" y="5809"/>
                  </a:lnTo>
                  <a:close/>
                  <a:moveTo>
                    <a:pt x="3723" y="5811"/>
                  </a:moveTo>
                  <a:lnTo>
                    <a:pt x="3736" y="5850"/>
                  </a:lnTo>
                  <a:lnTo>
                    <a:pt x="3753" y="5894"/>
                  </a:lnTo>
                  <a:lnTo>
                    <a:pt x="3773" y="5940"/>
                  </a:lnTo>
                  <a:lnTo>
                    <a:pt x="3794" y="5992"/>
                  </a:lnTo>
                  <a:lnTo>
                    <a:pt x="3818" y="6045"/>
                  </a:lnTo>
                  <a:lnTo>
                    <a:pt x="3844" y="6101"/>
                  </a:lnTo>
                  <a:lnTo>
                    <a:pt x="3871" y="6158"/>
                  </a:lnTo>
                  <a:lnTo>
                    <a:pt x="3898" y="6218"/>
                  </a:lnTo>
                  <a:lnTo>
                    <a:pt x="3862" y="6234"/>
                  </a:lnTo>
                  <a:lnTo>
                    <a:pt x="3835" y="6175"/>
                  </a:lnTo>
                  <a:lnTo>
                    <a:pt x="3808" y="6117"/>
                  </a:lnTo>
                  <a:lnTo>
                    <a:pt x="3781" y="6061"/>
                  </a:lnTo>
                  <a:lnTo>
                    <a:pt x="3758" y="6007"/>
                  </a:lnTo>
                  <a:lnTo>
                    <a:pt x="3736" y="5956"/>
                  </a:lnTo>
                  <a:lnTo>
                    <a:pt x="3716" y="5907"/>
                  </a:lnTo>
                  <a:lnTo>
                    <a:pt x="3699" y="5863"/>
                  </a:lnTo>
                  <a:lnTo>
                    <a:pt x="3685" y="5823"/>
                  </a:lnTo>
                  <a:lnTo>
                    <a:pt x="3723" y="5811"/>
                  </a:lnTo>
                  <a:close/>
                  <a:moveTo>
                    <a:pt x="3898" y="6218"/>
                  </a:moveTo>
                  <a:lnTo>
                    <a:pt x="3946" y="6319"/>
                  </a:lnTo>
                  <a:lnTo>
                    <a:pt x="3992" y="6421"/>
                  </a:lnTo>
                  <a:lnTo>
                    <a:pt x="4036" y="6521"/>
                  </a:lnTo>
                  <a:lnTo>
                    <a:pt x="4078" y="6619"/>
                  </a:lnTo>
                  <a:lnTo>
                    <a:pt x="4096" y="6666"/>
                  </a:lnTo>
                  <a:lnTo>
                    <a:pt x="4112" y="6712"/>
                  </a:lnTo>
                  <a:lnTo>
                    <a:pt x="4128" y="6756"/>
                  </a:lnTo>
                  <a:lnTo>
                    <a:pt x="4141" y="6797"/>
                  </a:lnTo>
                  <a:lnTo>
                    <a:pt x="4152" y="6838"/>
                  </a:lnTo>
                  <a:lnTo>
                    <a:pt x="4160" y="6875"/>
                  </a:lnTo>
                  <a:lnTo>
                    <a:pt x="4163" y="6893"/>
                  </a:lnTo>
                  <a:lnTo>
                    <a:pt x="4166" y="6909"/>
                  </a:lnTo>
                  <a:lnTo>
                    <a:pt x="4168" y="6925"/>
                  </a:lnTo>
                  <a:lnTo>
                    <a:pt x="4169" y="6940"/>
                  </a:lnTo>
                  <a:lnTo>
                    <a:pt x="4129" y="6943"/>
                  </a:lnTo>
                  <a:lnTo>
                    <a:pt x="4125" y="6913"/>
                  </a:lnTo>
                  <a:lnTo>
                    <a:pt x="4121" y="6879"/>
                  </a:lnTo>
                  <a:lnTo>
                    <a:pt x="4112" y="6844"/>
                  </a:lnTo>
                  <a:lnTo>
                    <a:pt x="4102" y="6804"/>
                  </a:lnTo>
                  <a:lnTo>
                    <a:pt x="4088" y="6764"/>
                  </a:lnTo>
                  <a:lnTo>
                    <a:pt x="4073" y="6721"/>
                  </a:lnTo>
                  <a:lnTo>
                    <a:pt x="4056" y="6677"/>
                  </a:lnTo>
                  <a:lnTo>
                    <a:pt x="4038" y="6631"/>
                  </a:lnTo>
                  <a:lnTo>
                    <a:pt x="3998" y="6534"/>
                  </a:lnTo>
                  <a:lnTo>
                    <a:pt x="3954" y="6436"/>
                  </a:lnTo>
                  <a:lnTo>
                    <a:pt x="3909" y="6334"/>
                  </a:lnTo>
                  <a:lnTo>
                    <a:pt x="3862" y="6234"/>
                  </a:lnTo>
                  <a:lnTo>
                    <a:pt x="3898" y="6218"/>
                  </a:lnTo>
                  <a:close/>
                  <a:moveTo>
                    <a:pt x="4129" y="6943"/>
                  </a:moveTo>
                  <a:lnTo>
                    <a:pt x="4129" y="6944"/>
                  </a:lnTo>
                  <a:lnTo>
                    <a:pt x="4129" y="6943"/>
                  </a:lnTo>
                  <a:lnTo>
                    <a:pt x="4149" y="6941"/>
                  </a:lnTo>
                  <a:lnTo>
                    <a:pt x="4129" y="6943"/>
                  </a:lnTo>
                  <a:close/>
                  <a:moveTo>
                    <a:pt x="4169" y="6940"/>
                  </a:moveTo>
                  <a:lnTo>
                    <a:pt x="4169" y="6941"/>
                  </a:lnTo>
                  <a:lnTo>
                    <a:pt x="4129" y="6944"/>
                  </a:lnTo>
                  <a:lnTo>
                    <a:pt x="4129" y="6943"/>
                  </a:lnTo>
                  <a:lnTo>
                    <a:pt x="4169" y="6940"/>
                  </a:lnTo>
                  <a:close/>
                  <a:moveTo>
                    <a:pt x="4129" y="6944"/>
                  </a:moveTo>
                  <a:lnTo>
                    <a:pt x="4129" y="6945"/>
                  </a:lnTo>
                  <a:lnTo>
                    <a:pt x="4129" y="6944"/>
                  </a:lnTo>
                  <a:lnTo>
                    <a:pt x="4149" y="6943"/>
                  </a:lnTo>
                  <a:lnTo>
                    <a:pt x="4129" y="6944"/>
                  </a:lnTo>
                  <a:close/>
                  <a:moveTo>
                    <a:pt x="4169" y="6941"/>
                  </a:moveTo>
                  <a:lnTo>
                    <a:pt x="4171" y="6964"/>
                  </a:lnTo>
                  <a:lnTo>
                    <a:pt x="4174" y="6989"/>
                  </a:lnTo>
                  <a:lnTo>
                    <a:pt x="4178" y="7014"/>
                  </a:lnTo>
                  <a:lnTo>
                    <a:pt x="4181" y="7040"/>
                  </a:lnTo>
                  <a:lnTo>
                    <a:pt x="4193" y="7096"/>
                  </a:lnTo>
                  <a:lnTo>
                    <a:pt x="4206" y="7154"/>
                  </a:lnTo>
                  <a:lnTo>
                    <a:pt x="4222" y="7215"/>
                  </a:lnTo>
                  <a:lnTo>
                    <a:pt x="4240" y="7278"/>
                  </a:lnTo>
                  <a:lnTo>
                    <a:pt x="4257" y="7344"/>
                  </a:lnTo>
                  <a:lnTo>
                    <a:pt x="4276" y="7409"/>
                  </a:lnTo>
                  <a:lnTo>
                    <a:pt x="4237" y="7420"/>
                  </a:lnTo>
                  <a:lnTo>
                    <a:pt x="4218" y="7353"/>
                  </a:lnTo>
                  <a:lnTo>
                    <a:pt x="4200" y="7288"/>
                  </a:lnTo>
                  <a:lnTo>
                    <a:pt x="4182" y="7223"/>
                  </a:lnTo>
                  <a:lnTo>
                    <a:pt x="4167" y="7162"/>
                  </a:lnTo>
                  <a:lnTo>
                    <a:pt x="4153" y="7102"/>
                  </a:lnTo>
                  <a:lnTo>
                    <a:pt x="4142" y="7045"/>
                  </a:lnTo>
                  <a:lnTo>
                    <a:pt x="4137" y="7019"/>
                  </a:lnTo>
                  <a:lnTo>
                    <a:pt x="4134" y="6993"/>
                  </a:lnTo>
                  <a:lnTo>
                    <a:pt x="4131" y="6968"/>
                  </a:lnTo>
                  <a:lnTo>
                    <a:pt x="4129" y="6944"/>
                  </a:lnTo>
                  <a:lnTo>
                    <a:pt x="4169" y="6941"/>
                  </a:lnTo>
                  <a:close/>
                  <a:moveTo>
                    <a:pt x="4276" y="7409"/>
                  </a:moveTo>
                  <a:lnTo>
                    <a:pt x="4296" y="7481"/>
                  </a:lnTo>
                  <a:lnTo>
                    <a:pt x="4316" y="7551"/>
                  </a:lnTo>
                  <a:lnTo>
                    <a:pt x="4335" y="7620"/>
                  </a:lnTo>
                  <a:lnTo>
                    <a:pt x="4351" y="7688"/>
                  </a:lnTo>
                  <a:lnTo>
                    <a:pt x="4366" y="7753"/>
                  </a:lnTo>
                  <a:lnTo>
                    <a:pt x="4379" y="7816"/>
                  </a:lnTo>
                  <a:lnTo>
                    <a:pt x="4384" y="7846"/>
                  </a:lnTo>
                  <a:lnTo>
                    <a:pt x="4387" y="7875"/>
                  </a:lnTo>
                  <a:lnTo>
                    <a:pt x="4390" y="7902"/>
                  </a:lnTo>
                  <a:lnTo>
                    <a:pt x="4392" y="7929"/>
                  </a:lnTo>
                  <a:lnTo>
                    <a:pt x="4351" y="7930"/>
                  </a:lnTo>
                  <a:lnTo>
                    <a:pt x="4350" y="7905"/>
                  </a:lnTo>
                  <a:lnTo>
                    <a:pt x="4347" y="7878"/>
                  </a:lnTo>
                  <a:lnTo>
                    <a:pt x="4343" y="7850"/>
                  </a:lnTo>
                  <a:lnTo>
                    <a:pt x="4338" y="7821"/>
                  </a:lnTo>
                  <a:lnTo>
                    <a:pt x="4326" y="7759"/>
                  </a:lnTo>
                  <a:lnTo>
                    <a:pt x="4312" y="7695"/>
                  </a:lnTo>
                  <a:lnTo>
                    <a:pt x="4296" y="7628"/>
                  </a:lnTo>
                  <a:lnTo>
                    <a:pt x="4276" y="7559"/>
                  </a:lnTo>
                  <a:lnTo>
                    <a:pt x="4257" y="7490"/>
                  </a:lnTo>
                  <a:lnTo>
                    <a:pt x="4237" y="7420"/>
                  </a:lnTo>
                  <a:lnTo>
                    <a:pt x="4276" y="7409"/>
                  </a:lnTo>
                  <a:close/>
                  <a:moveTo>
                    <a:pt x="4392" y="7929"/>
                  </a:moveTo>
                  <a:lnTo>
                    <a:pt x="4391" y="7933"/>
                  </a:lnTo>
                  <a:lnTo>
                    <a:pt x="4391" y="7936"/>
                  </a:lnTo>
                  <a:lnTo>
                    <a:pt x="4388" y="7940"/>
                  </a:lnTo>
                  <a:lnTo>
                    <a:pt x="4386" y="7944"/>
                  </a:lnTo>
                  <a:lnTo>
                    <a:pt x="4384" y="7946"/>
                  </a:lnTo>
                  <a:lnTo>
                    <a:pt x="4380" y="7948"/>
                  </a:lnTo>
                  <a:lnTo>
                    <a:pt x="4376" y="7950"/>
                  </a:lnTo>
                  <a:lnTo>
                    <a:pt x="4373" y="7950"/>
                  </a:lnTo>
                  <a:lnTo>
                    <a:pt x="4368" y="7950"/>
                  </a:lnTo>
                  <a:lnTo>
                    <a:pt x="4365" y="7948"/>
                  </a:lnTo>
                  <a:lnTo>
                    <a:pt x="4361" y="7947"/>
                  </a:lnTo>
                  <a:lnTo>
                    <a:pt x="4359" y="7945"/>
                  </a:lnTo>
                  <a:lnTo>
                    <a:pt x="4355" y="7942"/>
                  </a:lnTo>
                  <a:lnTo>
                    <a:pt x="4354" y="7939"/>
                  </a:lnTo>
                  <a:lnTo>
                    <a:pt x="4353" y="7935"/>
                  </a:lnTo>
                  <a:lnTo>
                    <a:pt x="4351" y="7930"/>
                  </a:lnTo>
                  <a:lnTo>
                    <a:pt x="4392" y="7929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0" name="Freeform 33"/>
            <p:cNvSpPr>
              <a:spLocks noChangeAspect="1" noEditPoints="1"/>
            </p:cNvSpPr>
            <p:nvPr/>
          </p:nvSpPr>
          <p:spPr bwMode="auto">
            <a:xfrm>
              <a:off x="3576" y="2088"/>
              <a:ext cx="737" cy="1286"/>
            </a:xfrm>
            <a:custGeom>
              <a:avLst/>
              <a:gdLst>
                <a:gd name="T0" fmla="*/ 0 w 4766"/>
                <a:gd name="T1" fmla="*/ 0 h 8310"/>
                <a:gd name="T2" fmla="*/ 0 w 4766"/>
                <a:gd name="T3" fmla="*/ 0 h 8310"/>
                <a:gd name="T4" fmla="*/ 0 w 4766"/>
                <a:gd name="T5" fmla="*/ 0 h 8310"/>
                <a:gd name="T6" fmla="*/ 0 w 4766"/>
                <a:gd name="T7" fmla="*/ 0 h 8310"/>
                <a:gd name="T8" fmla="*/ 0 w 4766"/>
                <a:gd name="T9" fmla="*/ 0 h 8310"/>
                <a:gd name="T10" fmla="*/ 0 w 4766"/>
                <a:gd name="T11" fmla="*/ 0 h 8310"/>
                <a:gd name="T12" fmla="*/ 0 w 4766"/>
                <a:gd name="T13" fmla="*/ 0 h 8310"/>
                <a:gd name="T14" fmla="*/ 0 w 4766"/>
                <a:gd name="T15" fmla="*/ 0 h 8310"/>
                <a:gd name="T16" fmla="*/ 0 w 4766"/>
                <a:gd name="T17" fmla="*/ 0 h 8310"/>
                <a:gd name="T18" fmla="*/ 0 w 4766"/>
                <a:gd name="T19" fmla="*/ 0 h 8310"/>
                <a:gd name="T20" fmla="*/ 0 w 4766"/>
                <a:gd name="T21" fmla="*/ 0 h 8310"/>
                <a:gd name="T22" fmla="*/ 0 w 4766"/>
                <a:gd name="T23" fmla="*/ 0 h 8310"/>
                <a:gd name="T24" fmla="*/ 0 w 4766"/>
                <a:gd name="T25" fmla="*/ 0 h 8310"/>
                <a:gd name="T26" fmla="*/ 0 w 4766"/>
                <a:gd name="T27" fmla="*/ 0 h 8310"/>
                <a:gd name="T28" fmla="*/ 0 w 4766"/>
                <a:gd name="T29" fmla="*/ 0 h 8310"/>
                <a:gd name="T30" fmla="*/ 0 w 4766"/>
                <a:gd name="T31" fmla="*/ 0 h 8310"/>
                <a:gd name="T32" fmla="*/ 0 w 4766"/>
                <a:gd name="T33" fmla="*/ 0 h 8310"/>
                <a:gd name="T34" fmla="*/ 0 w 4766"/>
                <a:gd name="T35" fmla="*/ 0 h 8310"/>
                <a:gd name="T36" fmla="*/ 0 w 4766"/>
                <a:gd name="T37" fmla="*/ 0 h 8310"/>
                <a:gd name="T38" fmla="*/ 0 w 4766"/>
                <a:gd name="T39" fmla="*/ 0 h 8310"/>
                <a:gd name="T40" fmla="*/ 0 w 4766"/>
                <a:gd name="T41" fmla="*/ 0 h 8310"/>
                <a:gd name="T42" fmla="*/ 0 w 4766"/>
                <a:gd name="T43" fmla="*/ 0 h 8310"/>
                <a:gd name="T44" fmla="*/ 0 w 4766"/>
                <a:gd name="T45" fmla="*/ 0 h 8310"/>
                <a:gd name="T46" fmla="*/ 0 w 4766"/>
                <a:gd name="T47" fmla="*/ 0 h 8310"/>
                <a:gd name="T48" fmla="*/ 0 w 4766"/>
                <a:gd name="T49" fmla="*/ 0 h 8310"/>
                <a:gd name="T50" fmla="*/ 0 w 4766"/>
                <a:gd name="T51" fmla="*/ 0 h 8310"/>
                <a:gd name="T52" fmla="*/ 0 w 4766"/>
                <a:gd name="T53" fmla="*/ 0 h 8310"/>
                <a:gd name="T54" fmla="*/ 0 w 4766"/>
                <a:gd name="T55" fmla="*/ 0 h 8310"/>
                <a:gd name="T56" fmla="*/ 0 w 4766"/>
                <a:gd name="T57" fmla="*/ 0 h 8310"/>
                <a:gd name="T58" fmla="*/ 0 w 4766"/>
                <a:gd name="T59" fmla="*/ 0 h 8310"/>
                <a:gd name="T60" fmla="*/ 0 w 4766"/>
                <a:gd name="T61" fmla="*/ 0 h 8310"/>
                <a:gd name="T62" fmla="*/ 0 w 4766"/>
                <a:gd name="T63" fmla="*/ 0 h 8310"/>
                <a:gd name="T64" fmla="*/ 0 w 4766"/>
                <a:gd name="T65" fmla="*/ 0 h 8310"/>
                <a:gd name="T66" fmla="*/ 0 w 4766"/>
                <a:gd name="T67" fmla="*/ 0 h 8310"/>
                <a:gd name="T68" fmla="*/ 0 w 4766"/>
                <a:gd name="T69" fmla="*/ 0 h 8310"/>
                <a:gd name="T70" fmla="*/ 0 w 4766"/>
                <a:gd name="T71" fmla="*/ 0 h 8310"/>
                <a:gd name="T72" fmla="*/ 0 w 4766"/>
                <a:gd name="T73" fmla="*/ 0 h 8310"/>
                <a:gd name="T74" fmla="*/ 0 w 4766"/>
                <a:gd name="T75" fmla="*/ 0 h 8310"/>
                <a:gd name="T76" fmla="*/ 0 w 4766"/>
                <a:gd name="T77" fmla="*/ 0 h 8310"/>
                <a:gd name="T78" fmla="*/ 0 w 4766"/>
                <a:gd name="T79" fmla="*/ 0 h 8310"/>
                <a:gd name="T80" fmla="*/ 0 w 4766"/>
                <a:gd name="T81" fmla="*/ 0 h 8310"/>
                <a:gd name="T82" fmla="*/ 0 w 4766"/>
                <a:gd name="T83" fmla="*/ 0 h 8310"/>
                <a:gd name="T84" fmla="*/ 0 w 4766"/>
                <a:gd name="T85" fmla="*/ 0 h 8310"/>
                <a:gd name="T86" fmla="*/ 0 w 4766"/>
                <a:gd name="T87" fmla="*/ 0 h 8310"/>
                <a:gd name="T88" fmla="*/ 0 w 4766"/>
                <a:gd name="T89" fmla="*/ 0 h 8310"/>
                <a:gd name="T90" fmla="*/ 0 w 4766"/>
                <a:gd name="T91" fmla="*/ 0 h 8310"/>
                <a:gd name="T92" fmla="*/ 0 w 4766"/>
                <a:gd name="T93" fmla="*/ 0 h 8310"/>
                <a:gd name="T94" fmla="*/ 0 w 4766"/>
                <a:gd name="T95" fmla="*/ 0 h 8310"/>
                <a:gd name="T96" fmla="*/ 0 w 4766"/>
                <a:gd name="T97" fmla="*/ 0 h 8310"/>
                <a:gd name="T98" fmla="*/ 0 w 4766"/>
                <a:gd name="T99" fmla="*/ 0 h 8310"/>
                <a:gd name="T100" fmla="*/ 0 w 4766"/>
                <a:gd name="T101" fmla="*/ 0 h 8310"/>
                <a:gd name="T102" fmla="*/ 0 w 4766"/>
                <a:gd name="T103" fmla="*/ 0 h 8310"/>
                <a:gd name="T104" fmla="*/ 0 w 4766"/>
                <a:gd name="T105" fmla="*/ 0 h 8310"/>
                <a:gd name="T106" fmla="*/ 0 w 4766"/>
                <a:gd name="T107" fmla="*/ 0 h 8310"/>
                <a:gd name="T108" fmla="*/ 0 w 4766"/>
                <a:gd name="T109" fmla="*/ 0 h 8310"/>
                <a:gd name="T110" fmla="*/ 0 w 4766"/>
                <a:gd name="T111" fmla="*/ 0 h 8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66"/>
                <a:gd name="T169" fmla="*/ 0 h 8310"/>
                <a:gd name="T170" fmla="*/ 4766 w 4766"/>
                <a:gd name="T171" fmla="*/ 8310 h 83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66" h="8310">
                  <a:moveTo>
                    <a:pt x="3" y="31"/>
                  </a:move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7" y="10"/>
                  </a:lnTo>
                  <a:lnTo>
                    <a:pt x="3" y="31"/>
                  </a:lnTo>
                  <a:close/>
                  <a:moveTo>
                    <a:pt x="37" y="10"/>
                  </a:moveTo>
                  <a:lnTo>
                    <a:pt x="47" y="26"/>
                  </a:lnTo>
                  <a:lnTo>
                    <a:pt x="75" y="70"/>
                  </a:lnTo>
                  <a:lnTo>
                    <a:pt x="119" y="139"/>
                  </a:lnTo>
                  <a:lnTo>
                    <a:pt x="176" y="230"/>
                  </a:lnTo>
                  <a:lnTo>
                    <a:pt x="244" y="337"/>
                  </a:lnTo>
                  <a:lnTo>
                    <a:pt x="320" y="457"/>
                  </a:lnTo>
                  <a:lnTo>
                    <a:pt x="402" y="587"/>
                  </a:lnTo>
                  <a:lnTo>
                    <a:pt x="488" y="722"/>
                  </a:lnTo>
                  <a:lnTo>
                    <a:pt x="575" y="859"/>
                  </a:lnTo>
                  <a:lnTo>
                    <a:pt x="660" y="996"/>
                  </a:lnTo>
                  <a:lnTo>
                    <a:pt x="741" y="1127"/>
                  </a:lnTo>
                  <a:lnTo>
                    <a:pt x="817" y="1249"/>
                  </a:lnTo>
                  <a:lnTo>
                    <a:pt x="884" y="1357"/>
                  </a:lnTo>
                  <a:lnTo>
                    <a:pt x="941" y="1449"/>
                  </a:lnTo>
                  <a:lnTo>
                    <a:pt x="984" y="1520"/>
                  </a:lnTo>
                  <a:lnTo>
                    <a:pt x="1010" y="1568"/>
                  </a:lnTo>
                  <a:lnTo>
                    <a:pt x="976" y="1587"/>
                  </a:lnTo>
                  <a:lnTo>
                    <a:pt x="948" y="1539"/>
                  </a:lnTo>
                  <a:lnTo>
                    <a:pt x="905" y="1469"/>
                  </a:lnTo>
                  <a:lnTo>
                    <a:pt x="850" y="1377"/>
                  </a:lnTo>
                  <a:lnTo>
                    <a:pt x="783" y="1269"/>
                  </a:lnTo>
                  <a:lnTo>
                    <a:pt x="708" y="1147"/>
                  </a:lnTo>
                  <a:lnTo>
                    <a:pt x="626" y="1016"/>
                  </a:lnTo>
                  <a:lnTo>
                    <a:pt x="540" y="881"/>
                  </a:lnTo>
                  <a:lnTo>
                    <a:pt x="453" y="743"/>
                  </a:lnTo>
                  <a:lnTo>
                    <a:pt x="369" y="607"/>
                  </a:lnTo>
                  <a:lnTo>
                    <a:pt x="287" y="477"/>
                  </a:lnTo>
                  <a:lnTo>
                    <a:pt x="210" y="357"/>
                  </a:lnTo>
                  <a:lnTo>
                    <a:pt x="143" y="251"/>
                  </a:lnTo>
                  <a:lnTo>
                    <a:pt x="85" y="161"/>
                  </a:lnTo>
                  <a:lnTo>
                    <a:pt x="41" y="92"/>
                  </a:lnTo>
                  <a:lnTo>
                    <a:pt x="13" y="48"/>
                  </a:lnTo>
                  <a:lnTo>
                    <a:pt x="3" y="31"/>
                  </a:lnTo>
                  <a:lnTo>
                    <a:pt x="37" y="10"/>
                  </a:lnTo>
                  <a:close/>
                  <a:moveTo>
                    <a:pt x="976" y="1587"/>
                  </a:moveTo>
                  <a:lnTo>
                    <a:pt x="971" y="1577"/>
                  </a:lnTo>
                  <a:lnTo>
                    <a:pt x="976" y="1587"/>
                  </a:lnTo>
                  <a:lnTo>
                    <a:pt x="994" y="1577"/>
                  </a:lnTo>
                  <a:lnTo>
                    <a:pt x="976" y="1587"/>
                  </a:lnTo>
                  <a:close/>
                  <a:moveTo>
                    <a:pt x="1010" y="1568"/>
                  </a:moveTo>
                  <a:lnTo>
                    <a:pt x="1010" y="1568"/>
                  </a:lnTo>
                  <a:lnTo>
                    <a:pt x="976" y="1587"/>
                  </a:lnTo>
                  <a:lnTo>
                    <a:pt x="1010" y="1568"/>
                  </a:lnTo>
                  <a:close/>
                  <a:moveTo>
                    <a:pt x="1010" y="1568"/>
                  </a:moveTo>
                  <a:lnTo>
                    <a:pt x="1016" y="1578"/>
                  </a:lnTo>
                  <a:lnTo>
                    <a:pt x="1010" y="1568"/>
                  </a:lnTo>
                  <a:lnTo>
                    <a:pt x="994" y="1577"/>
                  </a:lnTo>
                  <a:lnTo>
                    <a:pt x="1010" y="1568"/>
                  </a:lnTo>
                  <a:close/>
                  <a:moveTo>
                    <a:pt x="1010" y="1568"/>
                  </a:moveTo>
                  <a:lnTo>
                    <a:pt x="1024" y="1593"/>
                  </a:lnTo>
                  <a:lnTo>
                    <a:pt x="1046" y="1628"/>
                  </a:lnTo>
                  <a:lnTo>
                    <a:pt x="1073" y="1672"/>
                  </a:lnTo>
                  <a:lnTo>
                    <a:pt x="1105" y="1725"/>
                  </a:lnTo>
                  <a:lnTo>
                    <a:pt x="1143" y="1785"/>
                  </a:lnTo>
                  <a:lnTo>
                    <a:pt x="1186" y="1852"/>
                  </a:lnTo>
                  <a:lnTo>
                    <a:pt x="1233" y="1926"/>
                  </a:lnTo>
                  <a:lnTo>
                    <a:pt x="1283" y="2004"/>
                  </a:lnTo>
                  <a:lnTo>
                    <a:pt x="1336" y="2088"/>
                  </a:lnTo>
                  <a:lnTo>
                    <a:pt x="1393" y="2176"/>
                  </a:lnTo>
                  <a:lnTo>
                    <a:pt x="1451" y="2266"/>
                  </a:lnTo>
                  <a:lnTo>
                    <a:pt x="1511" y="2359"/>
                  </a:lnTo>
                  <a:lnTo>
                    <a:pt x="1572" y="2453"/>
                  </a:lnTo>
                  <a:lnTo>
                    <a:pt x="1634" y="2548"/>
                  </a:lnTo>
                  <a:lnTo>
                    <a:pt x="1695" y="2644"/>
                  </a:lnTo>
                  <a:lnTo>
                    <a:pt x="1756" y="2739"/>
                  </a:lnTo>
                  <a:lnTo>
                    <a:pt x="1723" y="2760"/>
                  </a:lnTo>
                  <a:lnTo>
                    <a:pt x="1661" y="2665"/>
                  </a:lnTo>
                  <a:lnTo>
                    <a:pt x="1599" y="2570"/>
                  </a:lnTo>
                  <a:lnTo>
                    <a:pt x="1539" y="2475"/>
                  </a:lnTo>
                  <a:lnTo>
                    <a:pt x="1477" y="2379"/>
                  </a:lnTo>
                  <a:lnTo>
                    <a:pt x="1417" y="2286"/>
                  </a:lnTo>
                  <a:lnTo>
                    <a:pt x="1359" y="2196"/>
                  </a:lnTo>
                  <a:lnTo>
                    <a:pt x="1303" y="2109"/>
                  </a:lnTo>
                  <a:lnTo>
                    <a:pt x="1249" y="2025"/>
                  </a:lnTo>
                  <a:lnTo>
                    <a:pt x="1198" y="1946"/>
                  </a:lnTo>
                  <a:lnTo>
                    <a:pt x="1152" y="1872"/>
                  </a:lnTo>
                  <a:lnTo>
                    <a:pt x="1109" y="1806"/>
                  </a:lnTo>
                  <a:lnTo>
                    <a:pt x="1071" y="1745"/>
                  </a:lnTo>
                  <a:lnTo>
                    <a:pt x="1039" y="1691"/>
                  </a:lnTo>
                  <a:lnTo>
                    <a:pt x="1011" y="1647"/>
                  </a:lnTo>
                  <a:lnTo>
                    <a:pt x="990" y="1612"/>
                  </a:lnTo>
                  <a:lnTo>
                    <a:pt x="976" y="1587"/>
                  </a:lnTo>
                  <a:lnTo>
                    <a:pt x="1010" y="1568"/>
                  </a:lnTo>
                  <a:close/>
                  <a:moveTo>
                    <a:pt x="1756" y="2739"/>
                  </a:moveTo>
                  <a:lnTo>
                    <a:pt x="1840" y="2867"/>
                  </a:lnTo>
                  <a:lnTo>
                    <a:pt x="1920" y="2992"/>
                  </a:lnTo>
                  <a:lnTo>
                    <a:pt x="1996" y="3110"/>
                  </a:lnTo>
                  <a:lnTo>
                    <a:pt x="2066" y="3218"/>
                  </a:lnTo>
                  <a:lnTo>
                    <a:pt x="2129" y="3316"/>
                  </a:lnTo>
                  <a:lnTo>
                    <a:pt x="2184" y="3402"/>
                  </a:lnTo>
                  <a:lnTo>
                    <a:pt x="2228" y="3472"/>
                  </a:lnTo>
                  <a:lnTo>
                    <a:pt x="2261" y="3526"/>
                  </a:lnTo>
                  <a:lnTo>
                    <a:pt x="2228" y="3547"/>
                  </a:lnTo>
                  <a:lnTo>
                    <a:pt x="2193" y="3492"/>
                  </a:lnTo>
                  <a:lnTo>
                    <a:pt x="2148" y="3422"/>
                  </a:lnTo>
                  <a:lnTo>
                    <a:pt x="2094" y="3336"/>
                  </a:lnTo>
                  <a:lnTo>
                    <a:pt x="2031" y="3239"/>
                  </a:lnTo>
                  <a:lnTo>
                    <a:pt x="1961" y="3130"/>
                  </a:lnTo>
                  <a:lnTo>
                    <a:pt x="1886" y="3013"/>
                  </a:lnTo>
                  <a:lnTo>
                    <a:pt x="1805" y="2889"/>
                  </a:lnTo>
                  <a:lnTo>
                    <a:pt x="1723" y="2760"/>
                  </a:lnTo>
                  <a:lnTo>
                    <a:pt x="1756" y="2739"/>
                  </a:lnTo>
                  <a:close/>
                  <a:moveTo>
                    <a:pt x="2261" y="3526"/>
                  </a:moveTo>
                  <a:lnTo>
                    <a:pt x="2254" y="3515"/>
                  </a:lnTo>
                  <a:lnTo>
                    <a:pt x="2261" y="3526"/>
                  </a:lnTo>
                  <a:lnTo>
                    <a:pt x="2244" y="3536"/>
                  </a:lnTo>
                  <a:lnTo>
                    <a:pt x="2261" y="3526"/>
                  </a:lnTo>
                  <a:close/>
                  <a:moveTo>
                    <a:pt x="2261" y="3526"/>
                  </a:moveTo>
                  <a:lnTo>
                    <a:pt x="2261" y="3526"/>
                  </a:lnTo>
                  <a:lnTo>
                    <a:pt x="2228" y="3547"/>
                  </a:lnTo>
                  <a:lnTo>
                    <a:pt x="2261" y="3526"/>
                  </a:lnTo>
                  <a:close/>
                  <a:moveTo>
                    <a:pt x="2228" y="3547"/>
                  </a:moveTo>
                  <a:lnTo>
                    <a:pt x="2234" y="3558"/>
                  </a:lnTo>
                  <a:lnTo>
                    <a:pt x="2228" y="3547"/>
                  </a:lnTo>
                  <a:lnTo>
                    <a:pt x="2244" y="3536"/>
                  </a:lnTo>
                  <a:lnTo>
                    <a:pt x="2228" y="3547"/>
                  </a:lnTo>
                  <a:close/>
                  <a:moveTo>
                    <a:pt x="2261" y="3526"/>
                  </a:moveTo>
                  <a:lnTo>
                    <a:pt x="2272" y="3543"/>
                  </a:lnTo>
                  <a:lnTo>
                    <a:pt x="2284" y="3562"/>
                  </a:lnTo>
                  <a:lnTo>
                    <a:pt x="2297" y="3584"/>
                  </a:lnTo>
                  <a:lnTo>
                    <a:pt x="2311" y="3606"/>
                  </a:lnTo>
                  <a:lnTo>
                    <a:pt x="2327" y="3631"/>
                  </a:lnTo>
                  <a:lnTo>
                    <a:pt x="2343" y="3658"/>
                  </a:lnTo>
                  <a:lnTo>
                    <a:pt x="2361" y="3686"/>
                  </a:lnTo>
                  <a:lnTo>
                    <a:pt x="2380" y="3716"/>
                  </a:lnTo>
                  <a:lnTo>
                    <a:pt x="2346" y="3737"/>
                  </a:lnTo>
                  <a:lnTo>
                    <a:pt x="2327" y="3706"/>
                  </a:lnTo>
                  <a:lnTo>
                    <a:pt x="2309" y="3677"/>
                  </a:lnTo>
                  <a:lnTo>
                    <a:pt x="2291" y="3649"/>
                  </a:lnTo>
                  <a:lnTo>
                    <a:pt x="2275" y="3624"/>
                  </a:lnTo>
                  <a:lnTo>
                    <a:pt x="2261" y="3602"/>
                  </a:lnTo>
                  <a:lnTo>
                    <a:pt x="2248" y="3581"/>
                  </a:lnTo>
                  <a:lnTo>
                    <a:pt x="2237" y="3562"/>
                  </a:lnTo>
                  <a:lnTo>
                    <a:pt x="2228" y="3547"/>
                  </a:lnTo>
                  <a:lnTo>
                    <a:pt x="2261" y="3526"/>
                  </a:lnTo>
                  <a:close/>
                  <a:moveTo>
                    <a:pt x="2380" y="3716"/>
                  </a:moveTo>
                  <a:lnTo>
                    <a:pt x="2399" y="3746"/>
                  </a:lnTo>
                  <a:lnTo>
                    <a:pt x="2419" y="3778"/>
                  </a:lnTo>
                  <a:lnTo>
                    <a:pt x="2441" y="3812"/>
                  </a:lnTo>
                  <a:lnTo>
                    <a:pt x="2463" y="3848"/>
                  </a:lnTo>
                  <a:lnTo>
                    <a:pt x="2487" y="3886"/>
                  </a:lnTo>
                  <a:lnTo>
                    <a:pt x="2512" y="3925"/>
                  </a:lnTo>
                  <a:lnTo>
                    <a:pt x="2538" y="3967"/>
                  </a:lnTo>
                  <a:lnTo>
                    <a:pt x="2566" y="4010"/>
                  </a:lnTo>
                  <a:lnTo>
                    <a:pt x="2531" y="4031"/>
                  </a:lnTo>
                  <a:lnTo>
                    <a:pt x="2507" y="3992"/>
                  </a:lnTo>
                  <a:lnTo>
                    <a:pt x="2482" y="3953"/>
                  </a:lnTo>
                  <a:lnTo>
                    <a:pt x="2459" y="3916"/>
                  </a:lnTo>
                  <a:lnTo>
                    <a:pt x="2435" y="3878"/>
                  </a:lnTo>
                  <a:lnTo>
                    <a:pt x="2412" y="3841"/>
                  </a:lnTo>
                  <a:lnTo>
                    <a:pt x="2390" y="3805"/>
                  </a:lnTo>
                  <a:lnTo>
                    <a:pt x="2367" y="3771"/>
                  </a:lnTo>
                  <a:lnTo>
                    <a:pt x="2346" y="3737"/>
                  </a:lnTo>
                  <a:lnTo>
                    <a:pt x="2380" y="3716"/>
                  </a:lnTo>
                  <a:close/>
                  <a:moveTo>
                    <a:pt x="2566" y="4010"/>
                  </a:moveTo>
                  <a:lnTo>
                    <a:pt x="2635" y="4118"/>
                  </a:lnTo>
                  <a:lnTo>
                    <a:pt x="2707" y="4233"/>
                  </a:lnTo>
                  <a:lnTo>
                    <a:pt x="2781" y="4349"/>
                  </a:lnTo>
                  <a:lnTo>
                    <a:pt x="2857" y="4468"/>
                  </a:lnTo>
                  <a:lnTo>
                    <a:pt x="2934" y="4587"/>
                  </a:lnTo>
                  <a:lnTo>
                    <a:pt x="3009" y="4704"/>
                  </a:lnTo>
                  <a:lnTo>
                    <a:pt x="3082" y="4819"/>
                  </a:lnTo>
                  <a:lnTo>
                    <a:pt x="3154" y="4929"/>
                  </a:lnTo>
                  <a:lnTo>
                    <a:pt x="3223" y="5034"/>
                  </a:lnTo>
                  <a:lnTo>
                    <a:pt x="3286" y="5131"/>
                  </a:lnTo>
                  <a:lnTo>
                    <a:pt x="3344" y="5220"/>
                  </a:lnTo>
                  <a:lnTo>
                    <a:pt x="3397" y="5299"/>
                  </a:lnTo>
                  <a:lnTo>
                    <a:pt x="3442" y="5366"/>
                  </a:lnTo>
                  <a:lnTo>
                    <a:pt x="3479" y="5420"/>
                  </a:lnTo>
                  <a:lnTo>
                    <a:pt x="3507" y="5460"/>
                  </a:lnTo>
                  <a:lnTo>
                    <a:pt x="3525" y="5482"/>
                  </a:lnTo>
                  <a:lnTo>
                    <a:pt x="3495" y="5508"/>
                  </a:lnTo>
                  <a:lnTo>
                    <a:pt x="3476" y="5485"/>
                  </a:lnTo>
                  <a:lnTo>
                    <a:pt x="3449" y="5445"/>
                  </a:lnTo>
                  <a:lnTo>
                    <a:pt x="3411" y="5392"/>
                  </a:lnTo>
                  <a:lnTo>
                    <a:pt x="3366" y="5324"/>
                  </a:lnTo>
                  <a:lnTo>
                    <a:pt x="3313" y="5245"/>
                  </a:lnTo>
                  <a:lnTo>
                    <a:pt x="3254" y="5156"/>
                  </a:lnTo>
                  <a:lnTo>
                    <a:pt x="3191" y="5057"/>
                  </a:lnTo>
                  <a:lnTo>
                    <a:pt x="3122" y="4953"/>
                  </a:lnTo>
                  <a:lnTo>
                    <a:pt x="3050" y="4842"/>
                  </a:lnTo>
                  <a:lnTo>
                    <a:pt x="2976" y="4726"/>
                  </a:lnTo>
                  <a:lnTo>
                    <a:pt x="2900" y="4609"/>
                  </a:lnTo>
                  <a:lnTo>
                    <a:pt x="2824" y="4490"/>
                  </a:lnTo>
                  <a:lnTo>
                    <a:pt x="2748" y="4372"/>
                  </a:lnTo>
                  <a:lnTo>
                    <a:pt x="2674" y="4254"/>
                  </a:lnTo>
                  <a:lnTo>
                    <a:pt x="2601" y="4141"/>
                  </a:lnTo>
                  <a:lnTo>
                    <a:pt x="2531" y="4031"/>
                  </a:lnTo>
                  <a:lnTo>
                    <a:pt x="2566" y="4010"/>
                  </a:lnTo>
                  <a:close/>
                  <a:moveTo>
                    <a:pt x="3525" y="5482"/>
                  </a:moveTo>
                  <a:lnTo>
                    <a:pt x="3526" y="5483"/>
                  </a:lnTo>
                  <a:lnTo>
                    <a:pt x="3525" y="5482"/>
                  </a:lnTo>
                  <a:lnTo>
                    <a:pt x="3511" y="5495"/>
                  </a:lnTo>
                  <a:lnTo>
                    <a:pt x="3525" y="5482"/>
                  </a:lnTo>
                  <a:close/>
                  <a:moveTo>
                    <a:pt x="3525" y="5482"/>
                  </a:moveTo>
                  <a:lnTo>
                    <a:pt x="3525" y="5482"/>
                  </a:lnTo>
                  <a:lnTo>
                    <a:pt x="3495" y="5508"/>
                  </a:lnTo>
                  <a:lnTo>
                    <a:pt x="3525" y="5482"/>
                  </a:lnTo>
                  <a:close/>
                  <a:moveTo>
                    <a:pt x="3525" y="5482"/>
                  </a:moveTo>
                  <a:lnTo>
                    <a:pt x="3531" y="5488"/>
                  </a:lnTo>
                  <a:lnTo>
                    <a:pt x="3526" y="5482"/>
                  </a:lnTo>
                  <a:lnTo>
                    <a:pt x="3511" y="5495"/>
                  </a:lnTo>
                  <a:lnTo>
                    <a:pt x="3525" y="5482"/>
                  </a:lnTo>
                  <a:close/>
                  <a:moveTo>
                    <a:pt x="3526" y="5482"/>
                  </a:moveTo>
                  <a:lnTo>
                    <a:pt x="3539" y="5501"/>
                  </a:lnTo>
                  <a:lnTo>
                    <a:pt x="3558" y="5531"/>
                  </a:lnTo>
                  <a:lnTo>
                    <a:pt x="3582" y="5570"/>
                  </a:lnTo>
                  <a:lnTo>
                    <a:pt x="3611" y="5619"/>
                  </a:lnTo>
                  <a:lnTo>
                    <a:pt x="3576" y="5639"/>
                  </a:lnTo>
                  <a:lnTo>
                    <a:pt x="3549" y="5592"/>
                  </a:lnTo>
                  <a:lnTo>
                    <a:pt x="3525" y="5554"/>
                  </a:lnTo>
                  <a:lnTo>
                    <a:pt x="3507" y="5525"/>
                  </a:lnTo>
                  <a:lnTo>
                    <a:pt x="3495" y="5508"/>
                  </a:lnTo>
                  <a:lnTo>
                    <a:pt x="3526" y="5482"/>
                  </a:lnTo>
                  <a:close/>
                  <a:moveTo>
                    <a:pt x="3611" y="5619"/>
                  </a:moveTo>
                  <a:lnTo>
                    <a:pt x="3626" y="5647"/>
                  </a:lnTo>
                  <a:lnTo>
                    <a:pt x="3643" y="5676"/>
                  </a:lnTo>
                  <a:lnTo>
                    <a:pt x="3661" y="5708"/>
                  </a:lnTo>
                  <a:lnTo>
                    <a:pt x="3680" y="5742"/>
                  </a:lnTo>
                  <a:lnTo>
                    <a:pt x="3699" y="5777"/>
                  </a:lnTo>
                  <a:lnTo>
                    <a:pt x="3720" y="5814"/>
                  </a:lnTo>
                  <a:lnTo>
                    <a:pt x="3742" y="5854"/>
                  </a:lnTo>
                  <a:lnTo>
                    <a:pt x="3763" y="5894"/>
                  </a:lnTo>
                  <a:lnTo>
                    <a:pt x="3729" y="5913"/>
                  </a:lnTo>
                  <a:lnTo>
                    <a:pt x="3707" y="5874"/>
                  </a:lnTo>
                  <a:lnTo>
                    <a:pt x="3686" y="5836"/>
                  </a:lnTo>
                  <a:lnTo>
                    <a:pt x="3666" y="5799"/>
                  </a:lnTo>
                  <a:lnTo>
                    <a:pt x="3647" y="5763"/>
                  </a:lnTo>
                  <a:lnTo>
                    <a:pt x="3627" y="5730"/>
                  </a:lnTo>
                  <a:lnTo>
                    <a:pt x="3610" y="5698"/>
                  </a:lnTo>
                  <a:lnTo>
                    <a:pt x="3593" y="5668"/>
                  </a:lnTo>
                  <a:lnTo>
                    <a:pt x="3576" y="5639"/>
                  </a:lnTo>
                  <a:lnTo>
                    <a:pt x="3611" y="5619"/>
                  </a:lnTo>
                  <a:close/>
                  <a:moveTo>
                    <a:pt x="3763" y="5894"/>
                  </a:moveTo>
                  <a:lnTo>
                    <a:pt x="3823" y="6005"/>
                  </a:lnTo>
                  <a:lnTo>
                    <a:pt x="3886" y="6123"/>
                  </a:lnTo>
                  <a:lnTo>
                    <a:pt x="3951" y="6246"/>
                  </a:lnTo>
                  <a:lnTo>
                    <a:pt x="4018" y="6375"/>
                  </a:lnTo>
                  <a:lnTo>
                    <a:pt x="4086" y="6506"/>
                  </a:lnTo>
                  <a:lnTo>
                    <a:pt x="4154" y="6639"/>
                  </a:lnTo>
                  <a:lnTo>
                    <a:pt x="4221" y="6771"/>
                  </a:lnTo>
                  <a:lnTo>
                    <a:pt x="4287" y="6901"/>
                  </a:lnTo>
                  <a:lnTo>
                    <a:pt x="4349" y="7027"/>
                  </a:lnTo>
                  <a:lnTo>
                    <a:pt x="4408" y="7149"/>
                  </a:lnTo>
                  <a:lnTo>
                    <a:pt x="4463" y="7263"/>
                  </a:lnTo>
                  <a:lnTo>
                    <a:pt x="4513" y="7369"/>
                  </a:lnTo>
                  <a:lnTo>
                    <a:pt x="4556" y="7465"/>
                  </a:lnTo>
                  <a:lnTo>
                    <a:pt x="4593" y="7549"/>
                  </a:lnTo>
                  <a:lnTo>
                    <a:pt x="4608" y="7585"/>
                  </a:lnTo>
                  <a:lnTo>
                    <a:pt x="4621" y="7619"/>
                  </a:lnTo>
                  <a:lnTo>
                    <a:pt x="4632" y="7649"/>
                  </a:lnTo>
                  <a:lnTo>
                    <a:pt x="4640" y="7675"/>
                  </a:lnTo>
                  <a:lnTo>
                    <a:pt x="4602" y="7687"/>
                  </a:lnTo>
                  <a:lnTo>
                    <a:pt x="4594" y="7660"/>
                  </a:lnTo>
                  <a:lnTo>
                    <a:pt x="4583" y="7632"/>
                  </a:lnTo>
                  <a:lnTo>
                    <a:pt x="4570" y="7599"/>
                  </a:lnTo>
                  <a:lnTo>
                    <a:pt x="4555" y="7562"/>
                  </a:lnTo>
                  <a:lnTo>
                    <a:pt x="4519" y="7478"/>
                  </a:lnTo>
                  <a:lnTo>
                    <a:pt x="4475" y="7383"/>
                  </a:lnTo>
                  <a:lnTo>
                    <a:pt x="4426" y="7277"/>
                  </a:lnTo>
                  <a:lnTo>
                    <a:pt x="4371" y="7164"/>
                  </a:lnTo>
                  <a:lnTo>
                    <a:pt x="4312" y="7043"/>
                  </a:lnTo>
                  <a:lnTo>
                    <a:pt x="4250" y="6917"/>
                  </a:lnTo>
                  <a:lnTo>
                    <a:pt x="4184" y="6787"/>
                  </a:lnTo>
                  <a:lnTo>
                    <a:pt x="4118" y="6656"/>
                  </a:lnTo>
                  <a:lnTo>
                    <a:pt x="4050" y="6524"/>
                  </a:lnTo>
                  <a:lnTo>
                    <a:pt x="3982" y="6393"/>
                  </a:lnTo>
                  <a:lnTo>
                    <a:pt x="3915" y="6264"/>
                  </a:lnTo>
                  <a:lnTo>
                    <a:pt x="3850" y="6140"/>
                  </a:lnTo>
                  <a:lnTo>
                    <a:pt x="3787" y="6023"/>
                  </a:lnTo>
                  <a:lnTo>
                    <a:pt x="3729" y="5913"/>
                  </a:lnTo>
                  <a:lnTo>
                    <a:pt x="3763" y="5894"/>
                  </a:lnTo>
                  <a:close/>
                  <a:moveTo>
                    <a:pt x="4640" y="7675"/>
                  </a:moveTo>
                  <a:lnTo>
                    <a:pt x="4661" y="7739"/>
                  </a:lnTo>
                  <a:lnTo>
                    <a:pt x="4677" y="7801"/>
                  </a:lnTo>
                  <a:lnTo>
                    <a:pt x="4694" y="7860"/>
                  </a:lnTo>
                  <a:lnTo>
                    <a:pt x="4707" y="7918"/>
                  </a:lnTo>
                  <a:lnTo>
                    <a:pt x="4719" y="7972"/>
                  </a:lnTo>
                  <a:lnTo>
                    <a:pt x="4730" y="8022"/>
                  </a:lnTo>
                  <a:lnTo>
                    <a:pt x="4738" y="8070"/>
                  </a:lnTo>
                  <a:lnTo>
                    <a:pt x="4745" y="8113"/>
                  </a:lnTo>
                  <a:lnTo>
                    <a:pt x="4756" y="8187"/>
                  </a:lnTo>
                  <a:lnTo>
                    <a:pt x="4763" y="8242"/>
                  </a:lnTo>
                  <a:lnTo>
                    <a:pt x="4765" y="8277"/>
                  </a:lnTo>
                  <a:lnTo>
                    <a:pt x="4766" y="8289"/>
                  </a:lnTo>
                  <a:lnTo>
                    <a:pt x="4726" y="8292"/>
                  </a:lnTo>
                  <a:lnTo>
                    <a:pt x="4726" y="8279"/>
                  </a:lnTo>
                  <a:lnTo>
                    <a:pt x="4722" y="8246"/>
                  </a:lnTo>
                  <a:lnTo>
                    <a:pt x="4717" y="8191"/>
                  </a:lnTo>
                  <a:lnTo>
                    <a:pt x="4706" y="8119"/>
                  </a:lnTo>
                  <a:lnTo>
                    <a:pt x="4699" y="8076"/>
                  </a:lnTo>
                  <a:lnTo>
                    <a:pt x="4689" y="8029"/>
                  </a:lnTo>
                  <a:lnTo>
                    <a:pt x="4680" y="7979"/>
                  </a:lnTo>
                  <a:lnTo>
                    <a:pt x="4668" y="7926"/>
                  </a:lnTo>
                  <a:lnTo>
                    <a:pt x="4655" y="7870"/>
                  </a:lnTo>
                  <a:lnTo>
                    <a:pt x="4639" y="7812"/>
                  </a:lnTo>
                  <a:lnTo>
                    <a:pt x="4621" y="7750"/>
                  </a:lnTo>
                  <a:lnTo>
                    <a:pt x="4602" y="7687"/>
                  </a:lnTo>
                  <a:lnTo>
                    <a:pt x="4640" y="7675"/>
                  </a:lnTo>
                  <a:close/>
                  <a:moveTo>
                    <a:pt x="4766" y="8289"/>
                  </a:moveTo>
                  <a:lnTo>
                    <a:pt x="4766" y="8294"/>
                  </a:lnTo>
                  <a:lnTo>
                    <a:pt x="4765" y="8297"/>
                  </a:lnTo>
                  <a:lnTo>
                    <a:pt x="4764" y="8301"/>
                  </a:lnTo>
                  <a:lnTo>
                    <a:pt x="4762" y="8304"/>
                  </a:lnTo>
                  <a:lnTo>
                    <a:pt x="4759" y="8307"/>
                  </a:lnTo>
                  <a:lnTo>
                    <a:pt x="4756" y="8309"/>
                  </a:lnTo>
                  <a:lnTo>
                    <a:pt x="4752" y="8310"/>
                  </a:lnTo>
                  <a:lnTo>
                    <a:pt x="4747" y="8310"/>
                  </a:lnTo>
                  <a:lnTo>
                    <a:pt x="4744" y="8310"/>
                  </a:lnTo>
                  <a:lnTo>
                    <a:pt x="4740" y="8309"/>
                  </a:lnTo>
                  <a:lnTo>
                    <a:pt x="4737" y="8308"/>
                  </a:lnTo>
                  <a:lnTo>
                    <a:pt x="4733" y="8306"/>
                  </a:lnTo>
                  <a:lnTo>
                    <a:pt x="4731" y="8303"/>
                  </a:lnTo>
                  <a:lnTo>
                    <a:pt x="4728" y="8300"/>
                  </a:lnTo>
                  <a:lnTo>
                    <a:pt x="4727" y="8296"/>
                  </a:lnTo>
                  <a:lnTo>
                    <a:pt x="4726" y="8292"/>
                  </a:lnTo>
                  <a:lnTo>
                    <a:pt x="4766" y="8289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1" name="Freeform 34"/>
            <p:cNvSpPr>
              <a:spLocks noChangeAspect="1" noEditPoints="1"/>
            </p:cNvSpPr>
            <p:nvPr/>
          </p:nvSpPr>
          <p:spPr bwMode="auto">
            <a:xfrm>
              <a:off x="3454" y="2193"/>
              <a:ext cx="752" cy="1308"/>
            </a:xfrm>
            <a:custGeom>
              <a:avLst/>
              <a:gdLst>
                <a:gd name="T0" fmla="*/ 0 w 4862"/>
                <a:gd name="T1" fmla="*/ 0 h 8451"/>
                <a:gd name="T2" fmla="*/ 0 w 4862"/>
                <a:gd name="T3" fmla="*/ 0 h 8451"/>
                <a:gd name="T4" fmla="*/ 0 w 4862"/>
                <a:gd name="T5" fmla="*/ 0 h 8451"/>
                <a:gd name="T6" fmla="*/ 0 w 4862"/>
                <a:gd name="T7" fmla="*/ 0 h 8451"/>
                <a:gd name="T8" fmla="*/ 0 w 4862"/>
                <a:gd name="T9" fmla="*/ 0 h 8451"/>
                <a:gd name="T10" fmla="*/ 0 w 4862"/>
                <a:gd name="T11" fmla="*/ 0 h 8451"/>
                <a:gd name="T12" fmla="*/ 0 w 4862"/>
                <a:gd name="T13" fmla="*/ 0 h 8451"/>
                <a:gd name="T14" fmla="*/ 0 w 4862"/>
                <a:gd name="T15" fmla="*/ 0 h 8451"/>
                <a:gd name="T16" fmla="*/ 0 w 4862"/>
                <a:gd name="T17" fmla="*/ 0 h 8451"/>
                <a:gd name="T18" fmla="*/ 0 w 4862"/>
                <a:gd name="T19" fmla="*/ 0 h 8451"/>
                <a:gd name="T20" fmla="*/ 0 w 4862"/>
                <a:gd name="T21" fmla="*/ 0 h 8451"/>
                <a:gd name="T22" fmla="*/ 0 w 4862"/>
                <a:gd name="T23" fmla="*/ 0 h 8451"/>
                <a:gd name="T24" fmla="*/ 0 w 4862"/>
                <a:gd name="T25" fmla="*/ 0 h 8451"/>
                <a:gd name="T26" fmla="*/ 0 w 4862"/>
                <a:gd name="T27" fmla="*/ 0 h 8451"/>
                <a:gd name="T28" fmla="*/ 0 w 4862"/>
                <a:gd name="T29" fmla="*/ 0 h 8451"/>
                <a:gd name="T30" fmla="*/ 0 w 4862"/>
                <a:gd name="T31" fmla="*/ 0 h 8451"/>
                <a:gd name="T32" fmla="*/ 0 w 4862"/>
                <a:gd name="T33" fmla="*/ 0 h 8451"/>
                <a:gd name="T34" fmla="*/ 0 w 4862"/>
                <a:gd name="T35" fmla="*/ 0 h 8451"/>
                <a:gd name="T36" fmla="*/ 0 w 4862"/>
                <a:gd name="T37" fmla="*/ 0 h 8451"/>
                <a:gd name="T38" fmla="*/ 0 w 4862"/>
                <a:gd name="T39" fmla="*/ 0 h 8451"/>
                <a:gd name="T40" fmla="*/ 0 w 4862"/>
                <a:gd name="T41" fmla="*/ 0 h 8451"/>
                <a:gd name="T42" fmla="*/ 0 w 4862"/>
                <a:gd name="T43" fmla="*/ 0 h 8451"/>
                <a:gd name="T44" fmla="*/ 0 w 4862"/>
                <a:gd name="T45" fmla="*/ 0 h 8451"/>
                <a:gd name="T46" fmla="*/ 0 w 4862"/>
                <a:gd name="T47" fmla="*/ 0 h 8451"/>
                <a:gd name="T48" fmla="*/ 0 w 4862"/>
                <a:gd name="T49" fmla="*/ 0 h 8451"/>
                <a:gd name="T50" fmla="*/ 0 w 4862"/>
                <a:gd name="T51" fmla="*/ 0 h 8451"/>
                <a:gd name="T52" fmla="*/ 0 w 4862"/>
                <a:gd name="T53" fmla="*/ 0 h 8451"/>
                <a:gd name="T54" fmla="*/ 0 w 4862"/>
                <a:gd name="T55" fmla="*/ 0 h 8451"/>
                <a:gd name="T56" fmla="*/ 0 w 4862"/>
                <a:gd name="T57" fmla="*/ 0 h 8451"/>
                <a:gd name="T58" fmla="*/ 0 w 4862"/>
                <a:gd name="T59" fmla="*/ 0 h 8451"/>
                <a:gd name="T60" fmla="*/ 0 w 4862"/>
                <a:gd name="T61" fmla="*/ 0 h 8451"/>
                <a:gd name="T62" fmla="*/ 0 w 4862"/>
                <a:gd name="T63" fmla="*/ 0 h 8451"/>
                <a:gd name="T64" fmla="*/ 0 w 4862"/>
                <a:gd name="T65" fmla="*/ 0 h 8451"/>
                <a:gd name="T66" fmla="*/ 0 w 4862"/>
                <a:gd name="T67" fmla="*/ 0 h 8451"/>
                <a:gd name="T68" fmla="*/ 0 w 4862"/>
                <a:gd name="T69" fmla="*/ 0 h 8451"/>
                <a:gd name="T70" fmla="*/ 0 w 4862"/>
                <a:gd name="T71" fmla="*/ 0 h 8451"/>
                <a:gd name="T72" fmla="*/ 0 w 4862"/>
                <a:gd name="T73" fmla="*/ 0 h 8451"/>
                <a:gd name="T74" fmla="*/ 0 w 4862"/>
                <a:gd name="T75" fmla="*/ 0 h 8451"/>
                <a:gd name="T76" fmla="*/ 0 w 4862"/>
                <a:gd name="T77" fmla="*/ 0 h 8451"/>
                <a:gd name="T78" fmla="*/ 0 w 4862"/>
                <a:gd name="T79" fmla="*/ 0 h 8451"/>
                <a:gd name="T80" fmla="*/ 0 w 4862"/>
                <a:gd name="T81" fmla="*/ 0 h 8451"/>
                <a:gd name="T82" fmla="*/ 0 w 4862"/>
                <a:gd name="T83" fmla="*/ 0 h 8451"/>
                <a:gd name="T84" fmla="*/ 0 w 4862"/>
                <a:gd name="T85" fmla="*/ 0 h 8451"/>
                <a:gd name="T86" fmla="*/ 0 w 4862"/>
                <a:gd name="T87" fmla="*/ 0 h 8451"/>
                <a:gd name="T88" fmla="*/ 0 w 4862"/>
                <a:gd name="T89" fmla="*/ 0 h 8451"/>
                <a:gd name="T90" fmla="*/ 0 w 4862"/>
                <a:gd name="T91" fmla="*/ 0 h 8451"/>
                <a:gd name="T92" fmla="*/ 0 w 4862"/>
                <a:gd name="T93" fmla="*/ 0 h 8451"/>
                <a:gd name="T94" fmla="*/ 0 w 4862"/>
                <a:gd name="T95" fmla="*/ 0 h 8451"/>
                <a:gd name="T96" fmla="*/ 0 w 4862"/>
                <a:gd name="T97" fmla="*/ 0 h 8451"/>
                <a:gd name="T98" fmla="*/ 0 w 4862"/>
                <a:gd name="T99" fmla="*/ 0 h 8451"/>
                <a:gd name="T100" fmla="*/ 0 w 4862"/>
                <a:gd name="T101" fmla="*/ 0 h 8451"/>
                <a:gd name="T102" fmla="*/ 0 w 4862"/>
                <a:gd name="T103" fmla="*/ 0 h 8451"/>
                <a:gd name="T104" fmla="*/ 0 w 4862"/>
                <a:gd name="T105" fmla="*/ 0 h 84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62"/>
                <a:gd name="T160" fmla="*/ 0 h 8451"/>
                <a:gd name="T161" fmla="*/ 4862 w 4862"/>
                <a:gd name="T162" fmla="*/ 8451 h 84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62" h="8451">
                  <a:moveTo>
                    <a:pt x="4860" y="8422"/>
                  </a:moveTo>
                  <a:lnTo>
                    <a:pt x="4861" y="8426"/>
                  </a:lnTo>
                  <a:lnTo>
                    <a:pt x="4862" y="8429"/>
                  </a:lnTo>
                  <a:lnTo>
                    <a:pt x="4861" y="8434"/>
                  </a:lnTo>
                  <a:lnTo>
                    <a:pt x="4861" y="8437"/>
                  </a:lnTo>
                  <a:lnTo>
                    <a:pt x="4859" y="8441"/>
                  </a:lnTo>
                  <a:lnTo>
                    <a:pt x="4856" y="8443"/>
                  </a:lnTo>
                  <a:lnTo>
                    <a:pt x="4854" y="8447"/>
                  </a:lnTo>
                  <a:lnTo>
                    <a:pt x="4851" y="8448"/>
                  </a:lnTo>
                  <a:lnTo>
                    <a:pt x="4847" y="8449"/>
                  </a:lnTo>
                  <a:lnTo>
                    <a:pt x="4842" y="8451"/>
                  </a:lnTo>
                  <a:lnTo>
                    <a:pt x="4839" y="8451"/>
                  </a:lnTo>
                  <a:lnTo>
                    <a:pt x="4835" y="8449"/>
                  </a:lnTo>
                  <a:lnTo>
                    <a:pt x="4831" y="8448"/>
                  </a:lnTo>
                  <a:lnTo>
                    <a:pt x="4829" y="8446"/>
                  </a:lnTo>
                  <a:lnTo>
                    <a:pt x="4826" y="8442"/>
                  </a:lnTo>
                  <a:lnTo>
                    <a:pt x="4824" y="8439"/>
                  </a:lnTo>
                  <a:lnTo>
                    <a:pt x="4860" y="8422"/>
                  </a:lnTo>
                  <a:close/>
                  <a:moveTo>
                    <a:pt x="4824" y="8439"/>
                  </a:moveTo>
                  <a:lnTo>
                    <a:pt x="4810" y="8409"/>
                  </a:lnTo>
                  <a:lnTo>
                    <a:pt x="4771" y="8328"/>
                  </a:lnTo>
                  <a:lnTo>
                    <a:pt x="4710" y="8201"/>
                  </a:lnTo>
                  <a:lnTo>
                    <a:pt x="4630" y="8034"/>
                  </a:lnTo>
                  <a:lnTo>
                    <a:pt x="4535" y="7836"/>
                  </a:lnTo>
                  <a:lnTo>
                    <a:pt x="4426" y="7614"/>
                  </a:lnTo>
                  <a:lnTo>
                    <a:pt x="4308" y="7372"/>
                  </a:lnTo>
                  <a:lnTo>
                    <a:pt x="4182" y="7119"/>
                  </a:lnTo>
                  <a:lnTo>
                    <a:pt x="4053" y="6860"/>
                  </a:lnTo>
                  <a:lnTo>
                    <a:pt x="3922" y="6605"/>
                  </a:lnTo>
                  <a:lnTo>
                    <a:pt x="3858" y="6480"/>
                  </a:lnTo>
                  <a:lnTo>
                    <a:pt x="3794" y="6357"/>
                  </a:lnTo>
                  <a:lnTo>
                    <a:pt x="3731" y="6238"/>
                  </a:lnTo>
                  <a:lnTo>
                    <a:pt x="3670" y="6125"/>
                  </a:lnTo>
                  <a:lnTo>
                    <a:pt x="3611" y="6017"/>
                  </a:lnTo>
                  <a:lnTo>
                    <a:pt x="3554" y="5914"/>
                  </a:lnTo>
                  <a:lnTo>
                    <a:pt x="3501" y="5819"/>
                  </a:lnTo>
                  <a:lnTo>
                    <a:pt x="3450" y="5732"/>
                  </a:lnTo>
                  <a:lnTo>
                    <a:pt x="3402" y="5655"/>
                  </a:lnTo>
                  <a:lnTo>
                    <a:pt x="3359" y="5587"/>
                  </a:lnTo>
                  <a:lnTo>
                    <a:pt x="3320" y="5529"/>
                  </a:lnTo>
                  <a:lnTo>
                    <a:pt x="3285" y="5483"/>
                  </a:lnTo>
                  <a:lnTo>
                    <a:pt x="3316" y="5457"/>
                  </a:lnTo>
                  <a:lnTo>
                    <a:pt x="3351" y="5505"/>
                  </a:lnTo>
                  <a:lnTo>
                    <a:pt x="3390" y="5562"/>
                  </a:lnTo>
                  <a:lnTo>
                    <a:pt x="3434" y="5631"/>
                  </a:lnTo>
                  <a:lnTo>
                    <a:pt x="3482" y="5709"/>
                  </a:lnTo>
                  <a:lnTo>
                    <a:pt x="3533" y="5796"/>
                  </a:lnTo>
                  <a:lnTo>
                    <a:pt x="3587" y="5892"/>
                  </a:lnTo>
                  <a:lnTo>
                    <a:pt x="3644" y="5994"/>
                  </a:lnTo>
                  <a:lnTo>
                    <a:pt x="3703" y="6102"/>
                  </a:lnTo>
                  <a:lnTo>
                    <a:pt x="3764" y="6216"/>
                  </a:lnTo>
                  <a:lnTo>
                    <a:pt x="3827" y="6336"/>
                  </a:lnTo>
                  <a:lnTo>
                    <a:pt x="3891" y="6458"/>
                  </a:lnTo>
                  <a:lnTo>
                    <a:pt x="3955" y="6583"/>
                  </a:lnTo>
                  <a:lnTo>
                    <a:pt x="4086" y="6840"/>
                  </a:lnTo>
                  <a:lnTo>
                    <a:pt x="4217" y="7100"/>
                  </a:lnTo>
                  <a:lnTo>
                    <a:pt x="4342" y="7353"/>
                  </a:lnTo>
                  <a:lnTo>
                    <a:pt x="4461" y="7595"/>
                  </a:lnTo>
                  <a:lnTo>
                    <a:pt x="4570" y="7819"/>
                  </a:lnTo>
                  <a:lnTo>
                    <a:pt x="4666" y="8016"/>
                  </a:lnTo>
                  <a:lnTo>
                    <a:pt x="4746" y="8183"/>
                  </a:lnTo>
                  <a:lnTo>
                    <a:pt x="4806" y="8310"/>
                  </a:lnTo>
                  <a:lnTo>
                    <a:pt x="4846" y="8392"/>
                  </a:lnTo>
                  <a:lnTo>
                    <a:pt x="4860" y="8422"/>
                  </a:lnTo>
                  <a:lnTo>
                    <a:pt x="4824" y="8439"/>
                  </a:lnTo>
                  <a:close/>
                  <a:moveTo>
                    <a:pt x="3285" y="5483"/>
                  </a:moveTo>
                  <a:lnTo>
                    <a:pt x="3258" y="5449"/>
                  </a:lnTo>
                  <a:lnTo>
                    <a:pt x="3285" y="5483"/>
                  </a:lnTo>
                  <a:lnTo>
                    <a:pt x="3301" y="5470"/>
                  </a:lnTo>
                  <a:lnTo>
                    <a:pt x="3285" y="5483"/>
                  </a:lnTo>
                  <a:close/>
                  <a:moveTo>
                    <a:pt x="3285" y="5483"/>
                  </a:moveTo>
                  <a:lnTo>
                    <a:pt x="3285" y="5483"/>
                  </a:lnTo>
                  <a:lnTo>
                    <a:pt x="3287" y="5484"/>
                  </a:lnTo>
                  <a:lnTo>
                    <a:pt x="3314" y="5456"/>
                  </a:lnTo>
                  <a:lnTo>
                    <a:pt x="3315" y="5457"/>
                  </a:lnTo>
                  <a:lnTo>
                    <a:pt x="3316" y="5457"/>
                  </a:lnTo>
                  <a:lnTo>
                    <a:pt x="3285" y="5483"/>
                  </a:lnTo>
                  <a:close/>
                  <a:moveTo>
                    <a:pt x="3287" y="5484"/>
                  </a:moveTo>
                  <a:lnTo>
                    <a:pt x="3285" y="5483"/>
                  </a:lnTo>
                  <a:lnTo>
                    <a:pt x="3285" y="5482"/>
                  </a:lnTo>
                  <a:lnTo>
                    <a:pt x="3301" y="5470"/>
                  </a:lnTo>
                  <a:lnTo>
                    <a:pt x="3287" y="5484"/>
                  </a:lnTo>
                  <a:close/>
                  <a:moveTo>
                    <a:pt x="3285" y="5482"/>
                  </a:moveTo>
                  <a:lnTo>
                    <a:pt x="3266" y="5459"/>
                  </a:lnTo>
                  <a:lnTo>
                    <a:pt x="3246" y="5431"/>
                  </a:lnTo>
                  <a:lnTo>
                    <a:pt x="3223" y="5400"/>
                  </a:lnTo>
                  <a:lnTo>
                    <a:pt x="3200" y="5365"/>
                  </a:lnTo>
                  <a:lnTo>
                    <a:pt x="3146" y="5286"/>
                  </a:lnTo>
                  <a:lnTo>
                    <a:pt x="3085" y="5194"/>
                  </a:lnTo>
                  <a:lnTo>
                    <a:pt x="3020" y="5091"/>
                  </a:lnTo>
                  <a:lnTo>
                    <a:pt x="2949" y="4976"/>
                  </a:lnTo>
                  <a:lnTo>
                    <a:pt x="2872" y="4854"/>
                  </a:lnTo>
                  <a:lnTo>
                    <a:pt x="2793" y="4722"/>
                  </a:lnTo>
                  <a:lnTo>
                    <a:pt x="2709" y="4583"/>
                  </a:lnTo>
                  <a:lnTo>
                    <a:pt x="2622" y="4439"/>
                  </a:lnTo>
                  <a:lnTo>
                    <a:pt x="2533" y="4291"/>
                  </a:lnTo>
                  <a:lnTo>
                    <a:pt x="2443" y="4137"/>
                  </a:lnTo>
                  <a:lnTo>
                    <a:pt x="2350" y="3982"/>
                  </a:lnTo>
                  <a:lnTo>
                    <a:pt x="2257" y="3825"/>
                  </a:lnTo>
                  <a:lnTo>
                    <a:pt x="2164" y="3668"/>
                  </a:lnTo>
                  <a:lnTo>
                    <a:pt x="2073" y="3511"/>
                  </a:lnTo>
                  <a:lnTo>
                    <a:pt x="2107" y="3491"/>
                  </a:lnTo>
                  <a:lnTo>
                    <a:pt x="2199" y="3648"/>
                  </a:lnTo>
                  <a:lnTo>
                    <a:pt x="2292" y="3804"/>
                  </a:lnTo>
                  <a:lnTo>
                    <a:pt x="2384" y="3961"/>
                  </a:lnTo>
                  <a:lnTo>
                    <a:pt x="2476" y="4116"/>
                  </a:lnTo>
                  <a:lnTo>
                    <a:pt x="2566" y="4269"/>
                  </a:lnTo>
                  <a:lnTo>
                    <a:pt x="2656" y="4418"/>
                  </a:lnTo>
                  <a:lnTo>
                    <a:pt x="2743" y="4562"/>
                  </a:lnTo>
                  <a:lnTo>
                    <a:pt x="2826" y="4700"/>
                  </a:lnTo>
                  <a:lnTo>
                    <a:pt x="2906" y="4831"/>
                  </a:lnTo>
                  <a:lnTo>
                    <a:pt x="2982" y="4954"/>
                  </a:lnTo>
                  <a:lnTo>
                    <a:pt x="3052" y="5067"/>
                  </a:lnTo>
                  <a:lnTo>
                    <a:pt x="3119" y="5170"/>
                  </a:lnTo>
                  <a:lnTo>
                    <a:pt x="3178" y="5262"/>
                  </a:lnTo>
                  <a:lnTo>
                    <a:pt x="3232" y="5342"/>
                  </a:lnTo>
                  <a:lnTo>
                    <a:pt x="3256" y="5376"/>
                  </a:lnTo>
                  <a:lnTo>
                    <a:pt x="3277" y="5407"/>
                  </a:lnTo>
                  <a:lnTo>
                    <a:pt x="3297" y="5434"/>
                  </a:lnTo>
                  <a:lnTo>
                    <a:pt x="3316" y="5457"/>
                  </a:lnTo>
                  <a:lnTo>
                    <a:pt x="3285" y="5482"/>
                  </a:lnTo>
                  <a:close/>
                  <a:moveTo>
                    <a:pt x="2073" y="3511"/>
                  </a:moveTo>
                  <a:lnTo>
                    <a:pt x="1992" y="3374"/>
                  </a:lnTo>
                  <a:lnTo>
                    <a:pt x="1912" y="3240"/>
                  </a:lnTo>
                  <a:lnTo>
                    <a:pt x="1835" y="3109"/>
                  </a:lnTo>
                  <a:lnTo>
                    <a:pt x="1758" y="2980"/>
                  </a:lnTo>
                  <a:lnTo>
                    <a:pt x="1686" y="2858"/>
                  </a:lnTo>
                  <a:lnTo>
                    <a:pt x="1614" y="2740"/>
                  </a:lnTo>
                  <a:lnTo>
                    <a:pt x="1548" y="2628"/>
                  </a:lnTo>
                  <a:lnTo>
                    <a:pt x="1485" y="2522"/>
                  </a:lnTo>
                  <a:lnTo>
                    <a:pt x="1425" y="2426"/>
                  </a:lnTo>
                  <a:lnTo>
                    <a:pt x="1370" y="2336"/>
                  </a:lnTo>
                  <a:lnTo>
                    <a:pt x="1320" y="2257"/>
                  </a:lnTo>
                  <a:lnTo>
                    <a:pt x="1276" y="2186"/>
                  </a:lnTo>
                  <a:lnTo>
                    <a:pt x="1237" y="2127"/>
                  </a:lnTo>
                  <a:lnTo>
                    <a:pt x="1205" y="2079"/>
                  </a:lnTo>
                  <a:lnTo>
                    <a:pt x="1191" y="2060"/>
                  </a:lnTo>
                  <a:lnTo>
                    <a:pt x="1179" y="2043"/>
                  </a:lnTo>
                  <a:lnTo>
                    <a:pt x="1168" y="2030"/>
                  </a:lnTo>
                  <a:lnTo>
                    <a:pt x="1160" y="2021"/>
                  </a:lnTo>
                  <a:lnTo>
                    <a:pt x="1188" y="1993"/>
                  </a:lnTo>
                  <a:lnTo>
                    <a:pt x="1197" y="2003"/>
                  </a:lnTo>
                  <a:lnTo>
                    <a:pt x="1207" y="2016"/>
                  </a:lnTo>
                  <a:lnTo>
                    <a:pt x="1220" y="2033"/>
                  </a:lnTo>
                  <a:lnTo>
                    <a:pt x="1235" y="2052"/>
                  </a:lnTo>
                  <a:lnTo>
                    <a:pt x="1267" y="2101"/>
                  </a:lnTo>
                  <a:lnTo>
                    <a:pt x="1306" y="2160"/>
                  </a:lnTo>
                  <a:lnTo>
                    <a:pt x="1351" y="2230"/>
                  </a:lnTo>
                  <a:lnTo>
                    <a:pt x="1401" y="2311"/>
                  </a:lnTo>
                  <a:lnTo>
                    <a:pt x="1457" y="2401"/>
                  </a:lnTo>
                  <a:lnTo>
                    <a:pt x="1517" y="2499"/>
                  </a:lnTo>
                  <a:lnTo>
                    <a:pt x="1580" y="2604"/>
                  </a:lnTo>
                  <a:lnTo>
                    <a:pt x="1648" y="2717"/>
                  </a:lnTo>
                  <a:lnTo>
                    <a:pt x="1718" y="2835"/>
                  </a:lnTo>
                  <a:lnTo>
                    <a:pt x="1792" y="2959"/>
                  </a:lnTo>
                  <a:lnTo>
                    <a:pt x="1868" y="3087"/>
                  </a:lnTo>
                  <a:lnTo>
                    <a:pt x="1946" y="3219"/>
                  </a:lnTo>
                  <a:lnTo>
                    <a:pt x="2026" y="3354"/>
                  </a:lnTo>
                  <a:lnTo>
                    <a:pt x="2107" y="3491"/>
                  </a:lnTo>
                  <a:lnTo>
                    <a:pt x="2073" y="3511"/>
                  </a:lnTo>
                  <a:close/>
                  <a:moveTo>
                    <a:pt x="1188" y="1992"/>
                  </a:moveTo>
                  <a:lnTo>
                    <a:pt x="1182" y="1988"/>
                  </a:lnTo>
                  <a:lnTo>
                    <a:pt x="1188" y="1993"/>
                  </a:lnTo>
                  <a:lnTo>
                    <a:pt x="1174" y="2007"/>
                  </a:lnTo>
                  <a:lnTo>
                    <a:pt x="1188" y="1992"/>
                  </a:lnTo>
                  <a:close/>
                  <a:moveTo>
                    <a:pt x="1160" y="2021"/>
                  </a:moveTo>
                  <a:lnTo>
                    <a:pt x="1160" y="2021"/>
                  </a:lnTo>
                  <a:lnTo>
                    <a:pt x="1187" y="1992"/>
                  </a:lnTo>
                  <a:lnTo>
                    <a:pt x="1188" y="1992"/>
                  </a:lnTo>
                  <a:lnTo>
                    <a:pt x="1160" y="2021"/>
                  </a:lnTo>
                  <a:close/>
                  <a:moveTo>
                    <a:pt x="1187" y="1992"/>
                  </a:moveTo>
                  <a:lnTo>
                    <a:pt x="1194" y="1998"/>
                  </a:lnTo>
                  <a:lnTo>
                    <a:pt x="1187" y="1992"/>
                  </a:lnTo>
                  <a:lnTo>
                    <a:pt x="1174" y="2007"/>
                  </a:lnTo>
                  <a:lnTo>
                    <a:pt x="1187" y="1992"/>
                  </a:lnTo>
                  <a:close/>
                  <a:moveTo>
                    <a:pt x="1160" y="2021"/>
                  </a:moveTo>
                  <a:lnTo>
                    <a:pt x="1149" y="2010"/>
                  </a:lnTo>
                  <a:lnTo>
                    <a:pt x="1137" y="1996"/>
                  </a:lnTo>
                  <a:lnTo>
                    <a:pt x="1123" y="1980"/>
                  </a:lnTo>
                  <a:lnTo>
                    <a:pt x="1108" y="1961"/>
                  </a:lnTo>
                  <a:lnTo>
                    <a:pt x="1076" y="1917"/>
                  </a:lnTo>
                  <a:lnTo>
                    <a:pt x="1038" y="1864"/>
                  </a:lnTo>
                  <a:lnTo>
                    <a:pt x="1072" y="1841"/>
                  </a:lnTo>
                  <a:lnTo>
                    <a:pt x="1107" y="1892"/>
                  </a:lnTo>
                  <a:lnTo>
                    <a:pt x="1139" y="1935"/>
                  </a:lnTo>
                  <a:lnTo>
                    <a:pt x="1166" y="1970"/>
                  </a:lnTo>
                  <a:lnTo>
                    <a:pt x="1187" y="1992"/>
                  </a:lnTo>
                  <a:lnTo>
                    <a:pt x="1160" y="2021"/>
                  </a:lnTo>
                  <a:close/>
                  <a:moveTo>
                    <a:pt x="1038" y="1864"/>
                  </a:moveTo>
                  <a:lnTo>
                    <a:pt x="1019" y="1835"/>
                  </a:lnTo>
                  <a:lnTo>
                    <a:pt x="998" y="1804"/>
                  </a:lnTo>
                  <a:lnTo>
                    <a:pt x="976" y="1771"/>
                  </a:lnTo>
                  <a:lnTo>
                    <a:pt x="954" y="1736"/>
                  </a:lnTo>
                  <a:lnTo>
                    <a:pt x="930" y="1701"/>
                  </a:lnTo>
                  <a:lnTo>
                    <a:pt x="906" y="1664"/>
                  </a:lnTo>
                  <a:lnTo>
                    <a:pt x="881" y="1624"/>
                  </a:lnTo>
                  <a:lnTo>
                    <a:pt x="856" y="1584"/>
                  </a:lnTo>
                  <a:lnTo>
                    <a:pt x="889" y="1564"/>
                  </a:lnTo>
                  <a:lnTo>
                    <a:pt x="916" y="1603"/>
                  </a:lnTo>
                  <a:lnTo>
                    <a:pt x="939" y="1642"/>
                  </a:lnTo>
                  <a:lnTo>
                    <a:pt x="963" y="1679"/>
                  </a:lnTo>
                  <a:lnTo>
                    <a:pt x="987" y="1715"/>
                  </a:lnTo>
                  <a:lnTo>
                    <a:pt x="1010" y="1749"/>
                  </a:lnTo>
                  <a:lnTo>
                    <a:pt x="1031" y="1782"/>
                  </a:lnTo>
                  <a:lnTo>
                    <a:pt x="1051" y="1813"/>
                  </a:lnTo>
                  <a:lnTo>
                    <a:pt x="1072" y="1841"/>
                  </a:lnTo>
                  <a:lnTo>
                    <a:pt x="1038" y="1864"/>
                  </a:lnTo>
                  <a:close/>
                  <a:moveTo>
                    <a:pt x="856" y="1584"/>
                  </a:moveTo>
                  <a:lnTo>
                    <a:pt x="788" y="1477"/>
                  </a:lnTo>
                  <a:lnTo>
                    <a:pt x="718" y="1361"/>
                  </a:lnTo>
                  <a:lnTo>
                    <a:pt x="647" y="1242"/>
                  </a:lnTo>
                  <a:lnTo>
                    <a:pt x="574" y="1121"/>
                  </a:lnTo>
                  <a:lnTo>
                    <a:pt x="501" y="997"/>
                  </a:lnTo>
                  <a:lnTo>
                    <a:pt x="431" y="875"/>
                  </a:lnTo>
                  <a:lnTo>
                    <a:pt x="362" y="753"/>
                  </a:lnTo>
                  <a:lnTo>
                    <a:pt x="297" y="635"/>
                  </a:lnTo>
                  <a:lnTo>
                    <a:pt x="235" y="524"/>
                  </a:lnTo>
                  <a:lnTo>
                    <a:pt x="178" y="418"/>
                  </a:lnTo>
                  <a:lnTo>
                    <a:pt x="128" y="321"/>
                  </a:lnTo>
                  <a:lnTo>
                    <a:pt x="84" y="234"/>
                  </a:lnTo>
                  <a:lnTo>
                    <a:pt x="66" y="195"/>
                  </a:lnTo>
                  <a:lnTo>
                    <a:pt x="49" y="158"/>
                  </a:lnTo>
                  <a:lnTo>
                    <a:pt x="35" y="126"/>
                  </a:lnTo>
                  <a:lnTo>
                    <a:pt x="22" y="97"/>
                  </a:lnTo>
                  <a:lnTo>
                    <a:pt x="12" y="71"/>
                  </a:lnTo>
                  <a:lnTo>
                    <a:pt x="5" y="50"/>
                  </a:lnTo>
                  <a:lnTo>
                    <a:pt x="2" y="33"/>
                  </a:lnTo>
                  <a:lnTo>
                    <a:pt x="0" y="20"/>
                  </a:lnTo>
                  <a:lnTo>
                    <a:pt x="40" y="20"/>
                  </a:lnTo>
                  <a:lnTo>
                    <a:pt x="41" y="32"/>
                  </a:lnTo>
                  <a:lnTo>
                    <a:pt x="46" y="49"/>
                  </a:lnTo>
                  <a:lnTo>
                    <a:pt x="53" y="70"/>
                  </a:lnTo>
                  <a:lnTo>
                    <a:pt x="62" y="94"/>
                  </a:lnTo>
                  <a:lnTo>
                    <a:pt x="74" y="122"/>
                  </a:lnTo>
                  <a:lnTo>
                    <a:pt x="88" y="155"/>
                  </a:lnTo>
                  <a:lnTo>
                    <a:pt x="105" y="190"/>
                  </a:lnTo>
                  <a:lnTo>
                    <a:pt x="124" y="228"/>
                  </a:lnTo>
                  <a:lnTo>
                    <a:pt x="167" y="314"/>
                  </a:lnTo>
                  <a:lnTo>
                    <a:pt x="217" y="409"/>
                  </a:lnTo>
                  <a:lnTo>
                    <a:pt x="273" y="513"/>
                  </a:lnTo>
                  <a:lnTo>
                    <a:pt x="334" y="623"/>
                  </a:lnTo>
                  <a:lnTo>
                    <a:pt x="399" y="740"/>
                  </a:lnTo>
                  <a:lnTo>
                    <a:pt x="468" y="859"/>
                  </a:lnTo>
                  <a:lnTo>
                    <a:pt x="538" y="982"/>
                  </a:lnTo>
                  <a:lnTo>
                    <a:pt x="610" y="1103"/>
                  </a:lnTo>
                  <a:lnTo>
                    <a:pt x="682" y="1225"/>
                  </a:lnTo>
                  <a:lnTo>
                    <a:pt x="754" y="1342"/>
                  </a:lnTo>
                  <a:lnTo>
                    <a:pt x="823" y="1455"/>
                  </a:lnTo>
                  <a:lnTo>
                    <a:pt x="889" y="1564"/>
                  </a:lnTo>
                  <a:lnTo>
                    <a:pt x="856" y="1584"/>
                  </a:lnTo>
                  <a:close/>
                  <a:moveTo>
                    <a:pt x="0" y="20"/>
                  </a:move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2" name="Freeform 35"/>
            <p:cNvSpPr>
              <a:spLocks noChangeAspect="1" noEditPoints="1"/>
            </p:cNvSpPr>
            <p:nvPr/>
          </p:nvSpPr>
          <p:spPr bwMode="auto">
            <a:xfrm>
              <a:off x="3371" y="2011"/>
              <a:ext cx="411" cy="281"/>
            </a:xfrm>
            <a:custGeom>
              <a:avLst/>
              <a:gdLst>
                <a:gd name="T0" fmla="*/ 0 w 2654"/>
                <a:gd name="T1" fmla="*/ 0 h 1819"/>
                <a:gd name="T2" fmla="*/ 0 w 2654"/>
                <a:gd name="T3" fmla="*/ 0 h 1819"/>
                <a:gd name="T4" fmla="*/ 0 w 2654"/>
                <a:gd name="T5" fmla="*/ 0 h 1819"/>
                <a:gd name="T6" fmla="*/ 0 w 2654"/>
                <a:gd name="T7" fmla="*/ 0 h 1819"/>
                <a:gd name="T8" fmla="*/ 0 w 2654"/>
                <a:gd name="T9" fmla="*/ 0 h 1819"/>
                <a:gd name="T10" fmla="*/ 0 w 2654"/>
                <a:gd name="T11" fmla="*/ 0 h 1819"/>
                <a:gd name="T12" fmla="*/ 0 w 2654"/>
                <a:gd name="T13" fmla="*/ 0 h 1819"/>
                <a:gd name="T14" fmla="*/ 0 w 2654"/>
                <a:gd name="T15" fmla="*/ 0 h 1819"/>
                <a:gd name="T16" fmla="*/ 0 w 2654"/>
                <a:gd name="T17" fmla="*/ 0 h 1819"/>
                <a:gd name="T18" fmla="*/ 0 w 2654"/>
                <a:gd name="T19" fmla="*/ 0 h 1819"/>
                <a:gd name="T20" fmla="*/ 0 w 2654"/>
                <a:gd name="T21" fmla="*/ 0 h 1819"/>
                <a:gd name="T22" fmla="*/ 0 w 2654"/>
                <a:gd name="T23" fmla="*/ 0 h 1819"/>
                <a:gd name="T24" fmla="*/ 0 w 2654"/>
                <a:gd name="T25" fmla="*/ 0 h 1819"/>
                <a:gd name="T26" fmla="*/ 0 w 2654"/>
                <a:gd name="T27" fmla="*/ 0 h 1819"/>
                <a:gd name="T28" fmla="*/ 0 w 2654"/>
                <a:gd name="T29" fmla="*/ 0 h 1819"/>
                <a:gd name="T30" fmla="*/ 0 w 2654"/>
                <a:gd name="T31" fmla="*/ 0 h 1819"/>
                <a:gd name="T32" fmla="*/ 0 w 2654"/>
                <a:gd name="T33" fmla="*/ 0 h 1819"/>
                <a:gd name="T34" fmla="*/ 0 w 2654"/>
                <a:gd name="T35" fmla="*/ 0 h 1819"/>
                <a:gd name="T36" fmla="*/ 0 w 2654"/>
                <a:gd name="T37" fmla="*/ 0 h 1819"/>
                <a:gd name="T38" fmla="*/ 0 w 2654"/>
                <a:gd name="T39" fmla="*/ 0 h 1819"/>
                <a:gd name="T40" fmla="*/ 0 w 2654"/>
                <a:gd name="T41" fmla="*/ 0 h 1819"/>
                <a:gd name="T42" fmla="*/ 0 w 2654"/>
                <a:gd name="T43" fmla="*/ 0 h 1819"/>
                <a:gd name="T44" fmla="*/ 0 w 2654"/>
                <a:gd name="T45" fmla="*/ 0 h 1819"/>
                <a:gd name="T46" fmla="*/ 0 w 2654"/>
                <a:gd name="T47" fmla="*/ 0 h 1819"/>
                <a:gd name="T48" fmla="*/ 0 w 2654"/>
                <a:gd name="T49" fmla="*/ 0 h 1819"/>
                <a:gd name="T50" fmla="*/ 0 w 2654"/>
                <a:gd name="T51" fmla="*/ 0 h 1819"/>
                <a:gd name="T52" fmla="*/ 0 w 2654"/>
                <a:gd name="T53" fmla="*/ 0 h 1819"/>
                <a:gd name="T54" fmla="*/ 0 w 2654"/>
                <a:gd name="T55" fmla="*/ 0 h 1819"/>
                <a:gd name="T56" fmla="*/ 0 w 2654"/>
                <a:gd name="T57" fmla="*/ 0 h 1819"/>
                <a:gd name="T58" fmla="*/ 0 w 2654"/>
                <a:gd name="T59" fmla="*/ 0 h 1819"/>
                <a:gd name="T60" fmla="*/ 0 w 2654"/>
                <a:gd name="T61" fmla="*/ 0 h 1819"/>
                <a:gd name="T62" fmla="*/ 0 w 2654"/>
                <a:gd name="T63" fmla="*/ 0 h 1819"/>
                <a:gd name="T64" fmla="*/ 0 w 2654"/>
                <a:gd name="T65" fmla="*/ 0 h 1819"/>
                <a:gd name="T66" fmla="*/ 0 w 2654"/>
                <a:gd name="T67" fmla="*/ 0 h 1819"/>
                <a:gd name="T68" fmla="*/ 0 w 2654"/>
                <a:gd name="T69" fmla="*/ 0 h 1819"/>
                <a:gd name="T70" fmla="*/ 0 w 2654"/>
                <a:gd name="T71" fmla="*/ 0 h 1819"/>
                <a:gd name="T72" fmla="*/ 0 w 2654"/>
                <a:gd name="T73" fmla="*/ 0 h 1819"/>
                <a:gd name="T74" fmla="*/ 0 w 2654"/>
                <a:gd name="T75" fmla="*/ 0 h 1819"/>
                <a:gd name="T76" fmla="*/ 0 w 2654"/>
                <a:gd name="T77" fmla="*/ 0 h 1819"/>
                <a:gd name="T78" fmla="*/ 0 w 2654"/>
                <a:gd name="T79" fmla="*/ 0 h 1819"/>
                <a:gd name="T80" fmla="*/ 0 w 2654"/>
                <a:gd name="T81" fmla="*/ 0 h 1819"/>
                <a:gd name="T82" fmla="*/ 0 w 2654"/>
                <a:gd name="T83" fmla="*/ 0 h 1819"/>
                <a:gd name="T84" fmla="*/ 0 w 2654"/>
                <a:gd name="T85" fmla="*/ 0 h 1819"/>
                <a:gd name="T86" fmla="*/ 0 w 2654"/>
                <a:gd name="T87" fmla="*/ 0 h 1819"/>
                <a:gd name="T88" fmla="*/ 0 w 2654"/>
                <a:gd name="T89" fmla="*/ 0 h 1819"/>
                <a:gd name="T90" fmla="*/ 0 w 2654"/>
                <a:gd name="T91" fmla="*/ 0 h 1819"/>
                <a:gd name="T92" fmla="*/ 0 w 2654"/>
                <a:gd name="T93" fmla="*/ 0 h 1819"/>
                <a:gd name="T94" fmla="*/ 0 w 2654"/>
                <a:gd name="T95" fmla="*/ 0 h 1819"/>
                <a:gd name="T96" fmla="*/ 0 w 2654"/>
                <a:gd name="T97" fmla="*/ 0 h 18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54"/>
                <a:gd name="T148" fmla="*/ 0 h 1819"/>
                <a:gd name="T149" fmla="*/ 2654 w 2654"/>
                <a:gd name="T150" fmla="*/ 1819 h 18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54" h="1819">
                  <a:moveTo>
                    <a:pt x="2624" y="2"/>
                  </a:moveTo>
                  <a:lnTo>
                    <a:pt x="2628" y="1"/>
                  </a:lnTo>
                  <a:lnTo>
                    <a:pt x="2631" y="0"/>
                  </a:lnTo>
                  <a:lnTo>
                    <a:pt x="2636" y="0"/>
                  </a:lnTo>
                  <a:lnTo>
                    <a:pt x="2639" y="0"/>
                  </a:lnTo>
                  <a:lnTo>
                    <a:pt x="2643" y="1"/>
                  </a:lnTo>
                  <a:lnTo>
                    <a:pt x="2647" y="4"/>
                  </a:lnTo>
                  <a:lnTo>
                    <a:pt x="2649" y="6"/>
                  </a:lnTo>
                  <a:lnTo>
                    <a:pt x="2651" y="10"/>
                  </a:lnTo>
                  <a:lnTo>
                    <a:pt x="2654" y="13"/>
                  </a:lnTo>
                  <a:lnTo>
                    <a:pt x="2654" y="17"/>
                  </a:lnTo>
                  <a:lnTo>
                    <a:pt x="2654" y="22"/>
                  </a:lnTo>
                  <a:lnTo>
                    <a:pt x="2654" y="25"/>
                  </a:lnTo>
                  <a:lnTo>
                    <a:pt x="2653" y="29"/>
                  </a:lnTo>
                  <a:lnTo>
                    <a:pt x="2650" y="32"/>
                  </a:lnTo>
                  <a:lnTo>
                    <a:pt x="2648" y="35"/>
                  </a:lnTo>
                  <a:lnTo>
                    <a:pt x="2644" y="37"/>
                  </a:lnTo>
                  <a:lnTo>
                    <a:pt x="2624" y="2"/>
                  </a:lnTo>
                  <a:close/>
                  <a:moveTo>
                    <a:pt x="2644" y="37"/>
                  </a:moveTo>
                  <a:lnTo>
                    <a:pt x="2632" y="44"/>
                  </a:lnTo>
                  <a:lnTo>
                    <a:pt x="2598" y="66"/>
                  </a:lnTo>
                  <a:lnTo>
                    <a:pt x="2545" y="98"/>
                  </a:lnTo>
                  <a:lnTo>
                    <a:pt x="2476" y="141"/>
                  </a:lnTo>
                  <a:lnTo>
                    <a:pt x="2394" y="192"/>
                  </a:lnTo>
                  <a:lnTo>
                    <a:pt x="2303" y="250"/>
                  </a:lnTo>
                  <a:lnTo>
                    <a:pt x="2203" y="314"/>
                  </a:lnTo>
                  <a:lnTo>
                    <a:pt x="2099" y="383"/>
                  </a:lnTo>
                  <a:lnTo>
                    <a:pt x="1993" y="454"/>
                  </a:lnTo>
                  <a:lnTo>
                    <a:pt x="1888" y="526"/>
                  </a:lnTo>
                  <a:lnTo>
                    <a:pt x="1787" y="598"/>
                  </a:lnTo>
                  <a:lnTo>
                    <a:pt x="1693" y="667"/>
                  </a:lnTo>
                  <a:lnTo>
                    <a:pt x="1649" y="700"/>
                  </a:lnTo>
                  <a:lnTo>
                    <a:pt x="1609" y="732"/>
                  </a:lnTo>
                  <a:lnTo>
                    <a:pt x="1571" y="763"/>
                  </a:lnTo>
                  <a:lnTo>
                    <a:pt x="1537" y="793"/>
                  </a:lnTo>
                  <a:lnTo>
                    <a:pt x="1506" y="820"/>
                  </a:lnTo>
                  <a:lnTo>
                    <a:pt x="1480" y="846"/>
                  </a:lnTo>
                  <a:lnTo>
                    <a:pt x="1459" y="870"/>
                  </a:lnTo>
                  <a:lnTo>
                    <a:pt x="1442" y="892"/>
                  </a:lnTo>
                  <a:lnTo>
                    <a:pt x="1409" y="869"/>
                  </a:lnTo>
                  <a:lnTo>
                    <a:pt x="1427" y="848"/>
                  </a:lnTo>
                  <a:lnTo>
                    <a:pt x="1448" y="823"/>
                  </a:lnTo>
                  <a:lnTo>
                    <a:pt x="1475" y="796"/>
                  </a:lnTo>
                  <a:lnTo>
                    <a:pt x="1506" y="768"/>
                  </a:lnTo>
                  <a:lnTo>
                    <a:pt x="1541" y="737"/>
                  </a:lnTo>
                  <a:lnTo>
                    <a:pt x="1579" y="706"/>
                  </a:lnTo>
                  <a:lnTo>
                    <a:pt x="1619" y="673"/>
                  </a:lnTo>
                  <a:lnTo>
                    <a:pt x="1663" y="639"/>
                  </a:lnTo>
                  <a:lnTo>
                    <a:pt x="1711" y="604"/>
                  </a:lnTo>
                  <a:lnTo>
                    <a:pt x="1759" y="569"/>
                  </a:lnTo>
                  <a:lnTo>
                    <a:pt x="1810" y="532"/>
                  </a:lnTo>
                  <a:lnTo>
                    <a:pt x="1861" y="496"/>
                  </a:lnTo>
                  <a:lnTo>
                    <a:pt x="1967" y="424"/>
                  </a:lnTo>
                  <a:lnTo>
                    <a:pt x="2074" y="352"/>
                  </a:lnTo>
                  <a:lnTo>
                    <a:pt x="2179" y="283"/>
                  </a:lnTo>
                  <a:lnTo>
                    <a:pt x="2279" y="218"/>
                  </a:lnTo>
                  <a:lnTo>
                    <a:pt x="2372" y="160"/>
                  </a:lnTo>
                  <a:lnTo>
                    <a:pt x="2455" y="107"/>
                  </a:lnTo>
                  <a:lnTo>
                    <a:pt x="2524" y="64"/>
                  </a:lnTo>
                  <a:lnTo>
                    <a:pt x="2578" y="31"/>
                  </a:lnTo>
                  <a:lnTo>
                    <a:pt x="2612" y="11"/>
                  </a:lnTo>
                  <a:lnTo>
                    <a:pt x="2624" y="2"/>
                  </a:lnTo>
                  <a:lnTo>
                    <a:pt x="2644" y="37"/>
                  </a:lnTo>
                  <a:close/>
                  <a:moveTo>
                    <a:pt x="1442" y="892"/>
                  </a:moveTo>
                  <a:lnTo>
                    <a:pt x="1440" y="895"/>
                  </a:lnTo>
                  <a:lnTo>
                    <a:pt x="1442" y="892"/>
                  </a:lnTo>
                  <a:lnTo>
                    <a:pt x="1425" y="881"/>
                  </a:lnTo>
                  <a:lnTo>
                    <a:pt x="1442" y="892"/>
                  </a:lnTo>
                  <a:close/>
                  <a:moveTo>
                    <a:pt x="1442" y="892"/>
                  </a:moveTo>
                  <a:lnTo>
                    <a:pt x="1442" y="893"/>
                  </a:lnTo>
                  <a:lnTo>
                    <a:pt x="1409" y="869"/>
                  </a:lnTo>
                  <a:lnTo>
                    <a:pt x="1442" y="892"/>
                  </a:lnTo>
                  <a:close/>
                  <a:moveTo>
                    <a:pt x="1442" y="893"/>
                  </a:moveTo>
                  <a:lnTo>
                    <a:pt x="1421" y="924"/>
                  </a:lnTo>
                  <a:lnTo>
                    <a:pt x="1442" y="893"/>
                  </a:lnTo>
                  <a:lnTo>
                    <a:pt x="1425" y="881"/>
                  </a:lnTo>
                  <a:lnTo>
                    <a:pt x="1442" y="893"/>
                  </a:lnTo>
                  <a:close/>
                  <a:moveTo>
                    <a:pt x="1442" y="893"/>
                  </a:moveTo>
                  <a:lnTo>
                    <a:pt x="1418" y="925"/>
                  </a:lnTo>
                  <a:lnTo>
                    <a:pt x="1391" y="956"/>
                  </a:lnTo>
                  <a:lnTo>
                    <a:pt x="1362" y="988"/>
                  </a:lnTo>
                  <a:lnTo>
                    <a:pt x="1331" y="1018"/>
                  </a:lnTo>
                  <a:lnTo>
                    <a:pt x="1298" y="1049"/>
                  </a:lnTo>
                  <a:lnTo>
                    <a:pt x="1264" y="1078"/>
                  </a:lnTo>
                  <a:lnTo>
                    <a:pt x="1229" y="1107"/>
                  </a:lnTo>
                  <a:lnTo>
                    <a:pt x="1192" y="1134"/>
                  </a:lnTo>
                  <a:lnTo>
                    <a:pt x="1156" y="1162"/>
                  </a:lnTo>
                  <a:lnTo>
                    <a:pt x="1121" y="1188"/>
                  </a:lnTo>
                  <a:lnTo>
                    <a:pt x="1084" y="1213"/>
                  </a:lnTo>
                  <a:lnTo>
                    <a:pt x="1049" y="1237"/>
                  </a:lnTo>
                  <a:lnTo>
                    <a:pt x="983" y="1281"/>
                  </a:lnTo>
                  <a:lnTo>
                    <a:pt x="923" y="1319"/>
                  </a:lnTo>
                  <a:lnTo>
                    <a:pt x="902" y="1286"/>
                  </a:lnTo>
                  <a:lnTo>
                    <a:pt x="960" y="1247"/>
                  </a:lnTo>
                  <a:lnTo>
                    <a:pt x="1026" y="1205"/>
                  </a:lnTo>
                  <a:lnTo>
                    <a:pt x="1060" y="1181"/>
                  </a:lnTo>
                  <a:lnTo>
                    <a:pt x="1096" y="1157"/>
                  </a:lnTo>
                  <a:lnTo>
                    <a:pt x="1130" y="1131"/>
                  </a:lnTo>
                  <a:lnTo>
                    <a:pt x="1166" y="1105"/>
                  </a:lnTo>
                  <a:lnTo>
                    <a:pt x="1202" y="1077"/>
                  </a:lnTo>
                  <a:lnTo>
                    <a:pt x="1236" y="1049"/>
                  </a:lnTo>
                  <a:lnTo>
                    <a:pt x="1270" y="1020"/>
                  </a:lnTo>
                  <a:lnTo>
                    <a:pt x="1302" y="992"/>
                  </a:lnTo>
                  <a:lnTo>
                    <a:pt x="1331" y="962"/>
                  </a:lnTo>
                  <a:lnTo>
                    <a:pt x="1360" y="931"/>
                  </a:lnTo>
                  <a:lnTo>
                    <a:pt x="1386" y="900"/>
                  </a:lnTo>
                  <a:lnTo>
                    <a:pt x="1409" y="869"/>
                  </a:lnTo>
                  <a:lnTo>
                    <a:pt x="1442" y="893"/>
                  </a:lnTo>
                  <a:close/>
                  <a:moveTo>
                    <a:pt x="923" y="1319"/>
                  </a:moveTo>
                  <a:lnTo>
                    <a:pt x="891" y="1340"/>
                  </a:lnTo>
                  <a:lnTo>
                    <a:pt x="862" y="1358"/>
                  </a:lnTo>
                  <a:lnTo>
                    <a:pt x="841" y="1372"/>
                  </a:lnTo>
                  <a:lnTo>
                    <a:pt x="826" y="1384"/>
                  </a:lnTo>
                  <a:lnTo>
                    <a:pt x="801" y="1353"/>
                  </a:lnTo>
                  <a:lnTo>
                    <a:pt x="817" y="1340"/>
                  </a:lnTo>
                  <a:lnTo>
                    <a:pt x="840" y="1325"/>
                  </a:lnTo>
                  <a:lnTo>
                    <a:pt x="868" y="1306"/>
                  </a:lnTo>
                  <a:lnTo>
                    <a:pt x="902" y="1286"/>
                  </a:lnTo>
                  <a:lnTo>
                    <a:pt x="923" y="1319"/>
                  </a:lnTo>
                  <a:close/>
                  <a:moveTo>
                    <a:pt x="826" y="1384"/>
                  </a:moveTo>
                  <a:lnTo>
                    <a:pt x="826" y="1384"/>
                  </a:lnTo>
                  <a:lnTo>
                    <a:pt x="824" y="1384"/>
                  </a:lnTo>
                  <a:lnTo>
                    <a:pt x="812" y="1369"/>
                  </a:lnTo>
                  <a:lnTo>
                    <a:pt x="826" y="1384"/>
                  </a:lnTo>
                  <a:close/>
                  <a:moveTo>
                    <a:pt x="824" y="1384"/>
                  </a:moveTo>
                  <a:lnTo>
                    <a:pt x="824" y="1384"/>
                  </a:lnTo>
                  <a:lnTo>
                    <a:pt x="801" y="1353"/>
                  </a:lnTo>
                  <a:lnTo>
                    <a:pt x="801" y="1352"/>
                  </a:lnTo>
                  <a:lnTo>
                    <a:pt x="824" y="1384"/>
                  </a:lnTo>
                  <a:close/>
                  <a:moveTo>
                    <a:pt x="801" y="1353"/>
                  </a:moveTo>
                  <a:lnTo>
                    <a:pt x="801" y="1353"/>
                  </a:lnTo>
                  <a:lnTo>
                    <a:pt x="812" y="1369"/>
                  </a:lnTo>
                  <a:lnTo>
                    <a:pt x="801" y="1353"/>
                  </a:lnTo>
                  <a:close/>
                  <a:moveTo>
                    <a:pt x="824" y="1384"/>
                  </a:moveTo>
                  <a:lnTo>
                    <a:pt x="810" y="1395"/>
                  </a:lnTo>
                  <a:lnTo>
                    <a:pt x="787" y="1408"/>
                  </a:lnTo>
                  <a:lnTo>
                    <a:pt x="759" y="1424"/>
                  </a:lnTo>
                  <a:lnTo>
                    <a:pt x="724" y="1441"/>
                  </a:lnTo>
                  <a:lnTo>
                    <a:pt x="685" y="1462"/>
                  </a:lnTo>
                  <a:lnTo>
                    <a:pt x="641" y="1483"/>
                  </a:lnTo>
                  <a:lnTo>
                    <a:pt x="593" y="1507"/>
                  </a:lnTo>
                  <a:lnTo>
                    <a:pt x="543" y="1532"/>
                  </a:lnTo>
                  <a:lnTo>
                    <a:pt x="526" y="1496"/>
                  </a:lnTo>
                  <a:lnTo>
                    <a:pt x="576" y="1471"/>
                  </a:lnTo>
                  <a:lnTo>
                    <a:pt x="622" y="1449"/>
                  </a:lnTo>
                  <a:lnTo>
                    <a:pt x="665" y="1427"/>
                  </a:lnTo>
                  <a:lnTo>
                    <a:pt x="704" y="1407"/>
                  </a:lnTo>
                  <a:lnTo>
                    <a:pt x="737" y="1389"/>
                  </a:lnTo>
                  <a:lnTo>
                    <a:pt x="765" y="1375"/>
                  </a:lnTo>
                  <a:lnTo>
                    <a:pt x="786" y="1362"/>
                  </a:lnTo>
                  <a:lnTo>
                    <a:pt x="801" y="1353"/>
                  </a:lnTo>
                  <a:lnTo>
                    <a:pt x="824" y="1384"/>
                  </a:lnTo>
                  <a:close/>
                  <a:moveTo>
                    <a:pt x="543" y="1532"/>
                  </a:moveTo>
                  <a:lnTo>
                    <a:pt x="463" y="1571"/>
                  </a:lnTo>
                  <a:lnTo>
                    <a:pt x="380" y="1613"/>
                  </a:lnTo>
                  <a:lnTo>
                    <a:pt x="301" y="1653"/>
                  </a:lnTo>
                  <a:lnTo>
                    <a:pt x="226" y="1693"/>
                  </a:lnTo>
                  <a:lnTo>
                    <a:pt x="158" y="1730"/>
                  </a:lnTo>
                  <a:lnTo>
                    <a:pt x="102" y="1762"/>
                  </a:lnTo>
                  <a:lnTo>
                    <a:pt x="78" y="1777"/>
                  </a:lnTo>
                  <a:lnTo>
                    <a:pt x="59" y="1790"/>
                  </a:lnTo>
                  <a:lnTo>
                    <a:pt x="45" y="1802"/>
                  </a:lnTo>
                  <a:lnTo>
                    <a:pt x="35" y="1812"/>
                  </a:lnTo>
                  <a:lnTo>
                    <a:pt x="4" y="1787"/>
                  </a:lnTo>
                  <a:lnTo>
                    <a:pt x="15" y="1775"/>
                  </a:lnTo>
                  <a:lnTo>
                    <a:pt x="31" y="1763"/>
                  </a:lnTo>
                  <a:lnTo>
                    <a:pt x="51" y="1749"/>
                  </a:lnTo>
                  <a:lnTo>
                    <a:pt x="75" y="1733"/>
                  </a:lnTo>
                  <a:lnTo>
                    <a:pt x="102" y="1715"/>
                  </a:lnTo>
                  <a:lnTo>
                    <a:pt x="133" y="1699"/>
                  </a:lnTo>
                  <a:lnTo>
                    <a:pt x="166" y="1680"/>
                  </a:lnTo>
                  <a:lnTo>
                    <a:pt x="202" y="1660"/>
                  </a:lnTo>
                  <a:lnTo>
                    <a:pt x="279" y="1620"/>
                  </a:lnTo>
                  <a:lnTo>
                    <a:pt x="360" y="1578"/>
                  </a:lnTo>
                  <a:lnTo>
                    <a:pt x="444" y="1537"/>
                  </a:lnTo>
                  <a:lnTo>
                    <a:pt x="526" y="1496"/>
                  </a:lnTo>
                  <a:lnTo>
                    <a:pt x="543" y="1532"/>
                  </a:lnTo>
                  <a:close/>
                  <a:moveTo>
                    <a:pt x="35" y="1812"/>
                  </a:moveTo>
                  <a:lnTo>
                    <a:pt x="32" y="1815"/>
                  </a:lnTo>
                  <a:lnTo>
                    <a:pt x="28" y="1816"/>
                  </a:lnTo>
                  <a:lnTo>
                    <a:pt x="25" y="1819"/>
                  </a:lnTo>
                  <a:lnTo>
                    <a:pt x="21" y="1819"/>
                  </a:lnTo>
                  <a:lnTo>
                    <a:pt x="17" y="1819"/>
                  </a:lnTo>
                  <a:lnTo>
                    <a:pt x="14" y="1819"/>
                  </a:lnTo>
                  <a:lnTo>
                    <a:pt x="10" y="1816"/>
                  </a:lnTo>
                  <a:lnTo>
                    <a:pt x="7" y="1814"/>
                  </a:lnTo>
                  <a:lnTo>
                    <a:pt x="4" y="1812"/>
                  </a:lnTo>
                  <a:lnTo>
                    <a:pt x="2" y="1808"/>
                  </a:lnTo>
                  <a:lnTo>
                    <a:pt x="1" y="1804"/>
                  </a:lnTo>
                  <a:lnTo>
                    <a:pt x="0" y="1801"/>
                  </a:lnTo>
                  <a:lnTo>
                    <a:pt x="0" y="1797"/>
                  </a:lnTo>
                  <a:lnTo>
                    <a:pt x="1" y="1794"/>
                  </a:lnTo>
                  <a:lnTo>
                    <a:pt x="2" y="1790"/>
                  </a:lnTo>
                  <a:lnTo>
                    <a:pt x="4" y="1787"/>
                  </a:lnTo>
                  <a:lnTo>
                    <a:pt x="35" y="1812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3" name="Freeform 36"/>
            <p:cNvSpPr>
              <a:spLocks noChangeAspect="1" noEditPoints="1"/>
            </p:cNvSpPr>
            <p:nvPr/>
          </p:nvSpPr>
          <p:spPr bwMode="auto">
            <a:xfrm>
              <a:off x="3277" y="1997"/>
              <a:ext cx="692" cy="495"/>
            </a:xfrm>
            <a:custGeom>
              <a:avLst/>
              <a:gdLst>
                <a:gd name="T0" fmla="*/ 0 w 4474"/>
                <a:gd name="T1" fmla="*/ 0 h 3196"/>
                <a:gd name="T2" fmla="*/ 0 w 4474"/>
                <a:gd name="T3" fmla="*/ 0 h 3196"/>
                <a:gd name="T4" fmla="*/ 0 w 4474"/>
                <a:gd name="T5" fmla="*/ 0 h 3196"/>
                <a:gd name="T6" fmla="*/ 0 w 4474"/>
                <a:gd name="T7" fmla="*/ 0 h 3196"/>
                <a:gd name="T8" fmla="*/ 0 w 4474"/>
                <a:gd name="T9" fmla="*/ 0 h 3196"/>
                <a:gd name="T10" fmla="*/ 0 w 4474"/>
                <a:gd name="T11" fmla="*/ 0 h 3196"/>
                <a:gd name="T12" fmla="*/ 0 w 4474"/>
                <a:gd name="T13" fmla="*/ 0 h 3196"/>
                <a:gd name="T14" fmla="*/ 0 w 4474"/>
                <a:gd name="T15" fmla="*/ 0 h 3196"/>
                <a:gd name="T16" fmla="*/ 0 w 4474"/>
                <a:gd name="T17" fmla="*/ 0 h 3196"/>
                <a:gd name="T18" fmla="*/ 0 w 4474"/>
                <a:gd name="T19" fmla="*/ 0 h 3196"/>
                <a:gd name="T20" fmla="*/ 0 w 4474"/>
                <a:gd name="T21" fmla="*/ 0 h 3196"/>
                <a:gd name="T22" fmla="*/ 0 w 4474"/>
                <a:gd name="T23" fmla="*/ 0 h 3196"/>
                <a:gd name="T24" fmla="*/ 0 w 4474"/>
                <a:gd name="T25" fmla="*/ 0 h 3196"/>
                <a:gd name="T26" fmla="*/ 0 w 4474"/>
                <a:gd name="T27" fmla="*/ 0 h 3196"/>
                <a:gd name="T28" fmla="*/ 0 w 4474"/>
                <a:gd name="T29" fmla="*/ 0 h 3196"/>
                <a:gd name="T30" fmla="*/ 0 w 4474"/>
                <a:gd name="T31" fmla="*/ 0 h 3196"/>
                <a:gd name="T32" fmla="*/ 0 w 4474"/>
                <a:gd name="T33" fmla="*/ 0 h 3196"/>
                <a:gd name="T34" fmla="*/ 0 w 4474"/>
                <a:gd name="T35" fmla="*/ 0 h 3196"/>
                <a:gd name="T36" fmla="*/ 0 w 4474"/>
                <a:gd name="T37" fmla="*/ 0 h 3196"/>
                <a:gd name="T38" fmla="*/ 0 w 4474"/>
                <a:gd name="T39" fmla="*/ 0 h 3196"/>
                <a:gd name="T40" fmla="*/ 0 w 4474"/>
                <a:gd name="T41" fmla="*/ 0 h 3196"/>
                <a:gd name="T42" fmla="*/ 0 w 4474"/>
                <a:gd name="T43" fmla="*/ 0 h 3196"/>
                <a:gd name="T44" fmla="*/ 0 w 4474"/>
                <a:gd name="T45" fmla="*/ 0 h 3196"/>
                <a:gd name="T46" fmla="*/ 0 w 4474"/>
                <a:gd name="T47" fmla="*/ 0 h 3196"/>
                <a:gd name="T48" fmla="*/ 0 w 4474"/>
                <a:gd name="T49" fmla="*/ 0 h 3196"/>
                <a:gd name="T50" fmla="*/ 0 w 4474"/>
                <a:gd name="T51" fmla="*/ 0 h 3196"/>
                <a:gd name="T52" fmla="*/ 0 w 4474"/>
                <a:gd name="T53" fmla="*/ 0 h 3196"/>
                <a:gd name="T54" fmla="*/ 0 w 4474"/>
                <a:gd name="T55" fmla="*/ 0 h 3196"/>
                <a:gd name="T56" fmla="*/ 0 w 4474"/>
                <a:gd name="T57" fmla="*/ 0 h 3196"/>
                <a:gd name="T58" fmla="*/ 0 w 4474"/>
                <a:gd name="T59" fmla="*/ 0 h 3196"/>
                <a:gd name="T60" fmla="*/ 0 w 4474"/>
                <a:gd name="T61" fmla="*/ 0 h 3196"/>
                <a:gd name="T62" fmla="*/ 0 w 4474"/>
                <a:gd name="T63" fmla="*/ 0 h 3196"/>
                <a:gd name="T64" fmla="*/ 0 w 4474"/>
                <a:gd name="T65" fmla="*/ 0 h 3196"/>
                <a:gd name="T66" fmla="*/ 0 w 4474"/>
                <a:gd name="T67" fmla="*/ 0 h 3196"/>
                <a:gd name="T68" fmla="*/ 0 w 4474"/>
                <a:gd name="T69" fmla="*/ 0 h 3196"/>
                <a:gd name="T70" fmla="*/ 0 w 4474"/>
                <a:gd name="T71" fmla="*/ 0 h 3196"/>
                <a:gd name="T72" fmla="*/ 0 w 4474"/>
                <a:gd name="T73" fmla="*/ 0 h 3196"/>
                <a:gd name="T74" fmla="*/ 0 w 4474"/>
                <a:gd name="T75" fmla="*/ 0 h 3196"/>
                <a:gd name="T76" fmla="*/ 0 w 4474"/>
                <a:gd name="T77" fmla="*/ 0 h 3196"/>
                <a:gd name="T78" fmla="*/ 0 w 4474"/>
                <a:gd name="T79" fmla="*/ 0 h 3196"/>
                <a:gd name="T80" fmla="*/ 0 w 4474"/>
                <a:gd name="T81" fmla="*/ 0 h 3196"/>
                <a:gd name="T82" fmla="*/ 0 w 4474"/>
                <a:gd name="T83" fmla="*/ 0 h 3196"/>
                <a:gd name="T84" fmla="*/ 0 w 4474"/>
                <a:gd name="T85" fmla="*/ 0 h 3196"/>
                <a:gd name="T86" fmla="*/ 0 w 4474"/>
                <a:gd name="T87" fmla="*/ 0 h 3196"/>
                <a:gd name="T88" fmla="*/ 0 w 4474"/>
                <a:gd name="T89" fmla="*/ 0 h 3196"/>
                <a:gd name="T90" fmla="*/ 0 w 4474"/>
                <a:gd name="T91" fmla="*/ 0 h 3196"/>
                <a:gd name="T92" fmla="*/ 0 w 4474"/>
                <a:gd name="T93" fmla="*/ 0 h 3196"/>
                <a:gd name="T94" fmla="*/ 0 w 4474"/>
                <a:gd name="T95" fmla="*/ 0 h 3196"/>
                <a:gd name="T96" fmla="*/ 0 w 4474"/>
                <a:gd name="T97" fmla="*/ 0 h 3196"/>
                <a:gd name="T98" fmla="*/ 0 w 4474"/>
                <a:gd name="T99" fmla="*/ 0 h 3196"/>
                <a:gd name="T100" fmla="*/ 0 w 4474"/>
                <a:gd name="T101" fmla="*/ 0 h 3196"/>
                <a:gd name="T102" fmla="*/ 0 w 4474"/>
                <a:gd name="T103" fmla="*/ 0 h 3196"/>
                <a:gd name="T104" fmla="*/ 0 w 4474"/>
                <a:gd name="T105" fmla="*/ 0 h 3196"/>
                <a:gd name="T106" fmla="*/ 0 w 4474"/>
                <a:gd name="T107" fmla="*/ 0 h 3196"/>
                <a:gd name="T108" fmla="*/ 0 w 4474"/>
                <a:gd name="T109" fmla="*/ 0 h 3196"/>
                <a:gd name="T110" fmla="*/ 0 w 4474"/>
                <a:gd name="T111" fmla="*/ 0 h 3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74"/>
                <a:gd name="T169" fmla="*/ 0 h 3196"/>
                <a:gd name="T170" fmla="*/ 4474 w 4474"/>
                <a:gd name="T171" fmla="*/ 3196 h 3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74" h="3196">
                  <a:moveTo>
                    <a:pt x="4445" y="3"/>
                  </a:moveTo>
                  <a:lnTo>
                    <a:pt x="4449" y="2"/>
                  </a:lnTo>
                  <a:lnTo>
                    <a:pt x="4453" y="0"/>
                  </a:lnTo>
                  <a:lnTo>
                    <a:pt x="4457" y="2"/>
                  </a:lnTo>
                  <a:lnTo>
                    <a:pt x="4461" y="2"/>
                  </a:lnTo>
                  <a:lnTo>
                    <a:pt x="4464" y="4"/>
                  </a:lnTo>
                  <a:lnTo>
                    <a:pt x="4467" y="6"/>
                  </a:lnTo>
                  <a:lnTo>
                    <a:pt x="4470" y="9"/>
                  </a:lnTo>
                  <a:lnTo>
                    <a:pt x="4472" y="12"/>
                  </a:lnTo>
                  <a:lnTo>
                    <a:pt x="4473" y="16"/>
                  </a:lnTo>
                  <a:lnTo>
                    <a:pt x="4474" y="21"/>
                  </a:lnTo>
                  <a:lnTo>
                    <a:pt x="4474" y="24"/>
                  </a:lnTo>
                  <a:lnTo>
                    <a:pt x="4473" y="28"/>
                  </a:lnTo>
                  <a:lnTo>
                    <a:pt x="4472" y="31"/>
                  </a:lnTo>
                  <a:lnTo>
                    <a:pt x="4469" y="34"/>
                  </a:lnTo>
                  <a:lnTo>
                    <a:pt x="4466" y="37"/>
                  </a:lnTo>
                  <a:lnTo>
                    <a:pt x="4462" y="38"/>
                  </a:lnTo>
                  <a:lnTo>
                    <a:pt x="4445" y="3"/>
                  </a:lnTo>
                  <a:close/>
                  <a:moveTo>
                    <a:pt x="4462" y="38"/>
                  </a:moveTo>
                  <a:lnTo>
                    <a:pt x="4442" y="49"/>
                  </a:lnTo>
                  <a:lnTo>
                    <a:pt x="4385" y="77"/>
                  </a:lnTo>
                  <a:lnTo>
                    <a:pt x="4301" y="121"/>
                  </a:lnTo>
                  <a:lnTo>
                    <a:pt x="4199" y="175"/>
                  </a:lnTo>
                  <a:lnTo>
                    <a:pt x="4144" y="207"/>
                  </a:lnTo>
                  <a:lnTo>
                    <a:pt x="4087" y="241"/>
                  </a:lnTo>
                  <a:lnTo>
                    <a:pt x="4030" y="277"/>
                  </a:lnTo>
                  <a:lnTo>
                    <a:pt x="3973" y="313"/>
                  </a:lnTo>
                  <a:lnTo>
                    <a:pt x="3917" y="352"/>
                  </a:lnTo>
                  <a:lnTo>
                    <a:pt x="3865" y="390"/>
                  </a:lnTo>
                  <a:lnTo>
                    <a:pt x="3840" y="410"/>
                  </a:lnTo>
                  <a:lnTo>
                    <a:pt x="3816" y="429"/>
                  </a:lnTo>
                  <a:lnTo>
                    <a:pt x="3793" y="449"/>
                  </a:lnTo>
                  <a:lnTo>
                    <a:pt x="3772" y="468"/>
                  </a:lnTo>
                  <a:lnTo>
                    <a:pt x="3744" y="440"/>
                  </a:lnTo>
                  <a:lnTo>
                    <a:pt x="3767" y="419"/>
                  </a:lnTo>
                  <a:lnTo>
                    <a:pt x="3790" y="399"/>
                  </a:lnTo>
                  <a:lnTo>
                    <a:pt x="3813" y="379"/>
                  </a:lnTo>
                  <a:lnTo>
                    <a:pt x="3840" y="360"/>
                  </a:lnTo>
                  <a:lnTo>
                    <a:pt x="3893" y="321"/>
                  </a:lnTo>
                  <a:lnTo>
                    <a:pt x="3949" y="281"/>
                  </a:lnTo>
                  <a:lnTo>
                    <a:pt x="4006" y="244"/>
                  </a:lnTo>
                  <a:lnTo>
                    <a:pt x="4065" y="207"/>
                  </a:lnTo>
                  <a:lnTo>
                    <a:pt x="4123" y="174"/>
                  </a:lnTo>
                  <a:lnTo>
                    <a:pt x="4179" y="142"/>
                  </a:lnTo>
                  <a:lnTo>
                    <a:pt x="4282" y="85"/>
                  </a:lnTo>
                  <a:lnTo>
                    <a:pt x="4367" y="41"/>
                  </a:lnTo>
                  <a:lnTo>
                    <a:pt x="4424" y="13"/>
                  </a:lnTo>
                  <a:lnTo>
                    <a:pt x="4445" y="3"/>
                  </a:lnTo>
                  <a:lnTo>
                    <a:pt x="4462" y="38"/>
                  </a:lnTo>
                  <a:close/>
                  <a:moveTo>
                    <a:pt x="3744" y="440"/>
                  </a:moveTo>
                  <a:lnTo>
                    <a:pt x="3744" y="440"/>
                  </a:lnTo>
                  <a:lnTo>
                    <a:pt x="3759" y="454"/>
                  </a:lnTo>
                  <a:lnTo>
                    <a:pt x="3744" y="440"/>
                  </a:lnTo>
                  <a:close/>
                  <a:moveTo>
                    <a:pt x="3772" y="468"/>
                  </a:moveTo>
                  <a:lnTo>
                    <a:pt x="3772" y="468"/>
                  </a:lnTo>
                  <a:lnTo>
                    <a:pt x="3744" y="440"/>
                  </a:lnTo>
                  <a:lnTo>
                    <a:pt x="3772" y="468"/>
                  </a:lnTo>
                  <a:close/>
                  <a:moveTo>
                    <a:pt x="3772" y="468"/>
                  </a:moveTo>
                  <a:lnTo>
                    <a:pt x="3772" y="468"/>
                  </a:lnTo>
                  <a:lnTo>
                    <a:pt x="3759" y="454"/>
                  </a:lnTo>
                  <a:lnTo>
                    <a:pt x="3772" y="468"/>
                  </a:lnTo>
                  <a:close/>
                  <a:moveTo>
                    <a:pt x="3772" y="468"/>
                  </a:moveTo>
                  <a:lnTo>
                    <a:pt x="3741" y="497"/>
                  </a:lnTo>
                  <a:lnTo>
                    <a:pt x="3703" y="530"/>
                  </a:lnTo>
                  <a:lnTo>
                    <a:pt x="3659" y="568"/>
                  </a:lnTo>
                  <a:lnTo>
                    <a:pt x="3609" y="611"/>
                  </a:lnTo>
                  <a:lnTo>
                    <a:pt x="3554" y="656"/>
                  </a:lnTo>
                  <a:lnTo>
                    <a:pt x="3494" y="705"/>
                  </a:lnTo>
                  <a:lnTo>
                    <a:pt x="3431" y="756"/>
                  </a:lnTo>
                  <a:lnTo>
                    <a:pt x="3366" y="810"/>
                  </a:lnTo>
                  <a:lnTo>
                    <a:pt x="3298" y="865"/>
                  </a:lnTo>
                  <a:lnTo>
                    <a:pt x="3229" y="920"/>
                  </a:lnTo>
                  <a:lnTo>
                    <a:pt x="3159" y="976"/>
                  </a:lnTo>
                  <a:lnTo>
                    <a:pt x="3090" y="1032"/>
                  </a:lnTo>
                  <a:lnTo>
                    <a:pt x="3020" y="1087"/>
                  </a:lnTo>
                  <a:lnTo>
                    <a:pt x="2952" y="1142"/>
                  </a:lnTo>
                  <a:lnTo>
                    <a:pt x="2885" y="1194"/>
                  </a:lnTo>
                  <a:lnTo>
                    <a:pt x="2822" y="1244"/>
                  </a:lnTo>
                  <a:lnTo>
                    <a:pt x="2797" y="1213"/>
                  </a:lnTo>
                  <a:lnTo>
                    <a:pt x="2860" y="1163"/>
                  </a:lnTo>
                  <a:lnTo>
                    <a:pt x="2927" y="1111"/>
                  </a:lnTo>
                  <a:lnTo>
                    <a:pt x="2995" y="1056"/>
                  </a:lnTo>
                  <a:lnTo>
                    <a:pt x="3064" y="1001"/>
                  </a:lnTo>
                  <a:lnTo>
                    <a:pt x="3134" y="945"/>
                  </a:lnTo>
                  <a:lnTo>
                    <a:pt x="3204" y="889"/>
                  </a:lnTo>
                  <a:lnTo>
                    <a:pt x="3273" y="834"/>
                  </a:lnTo>
                  <a:lnTo>
                    <a:pt x="3341" y="779"/>
                  </a:lnTo>
                  <a:lnTo>
                    <a:pt x="3406" y="725"/>
                  </a:lnTo>
                  <a:lnTo>
                    <a:pt x="3468" y="675"/>
                  </a:lnTo>
                  <a:lnTo>
                    <a:pt x="3528" y="626"/>
                  </a:lnTo>
                  <a:lnTo>
                    <a:pt x="3583" y="580"/>
                  </a:lnTo>
                  <a:lnTo>
                    <a:pt x="3633" y="538"/>
                  </a:lnTo>
                  <a:lnTo>
                    <a:pt x="3677" y="500"/>
                  </a:lnTo>
                  <a:lnTo>
                    <a:pt x="3713" y="467"/>
                  </a:lnTo>
                  <a:lnTo>
                    <a:pt x="3744" y="440"/>
                  </a:lnTo>
                  <a:lnTo>
                    <a:pt x="3772" y="468"/>
                  </a:lnTo>
                  <a:close/>
                  <a:moveTo>
                    <a:pt x="2822" y="1244"/>
                  </a:moveTo>
                  <a:lnTo>
                    <a:pt x="2759" y="1295"/>
                  </a:lnTo>
                  <a:lnTo>
                    <a:pt x="2699" y="1342"/>
                  </a:lnTo>
                  <a:lnTo>
                    <a:pt x="2646" y="1385"/>
                  </a:lnTo>
                  <a:lnTo>
                    <a:pt x="2599" y="1423"/>
                  </a:lnTo>
                  <a:lnTo>
                    <a:pt x="2560" y="1454"/>
                  </a:lnTo>
                  <a:lnTo>
                    <a:pt x="2528" y="1480"/>
                  </a:lnTo>
                  <a:lnTo>
                    <a:pt x="2507" y="1498"/>
                  </a:lnTo>
                  <a:lnTo>
                    <a:pt x="2493" y="1510"/>
                  </a:lnTo>
                  <a:lnTo>
                    <a:pt x="2466" y="1480"/>
                  </a:lnTo>
                  <a:lnTo>
                    <a:pt x="2479" y="1469"/>
                  </a:lnTo>
                  <a:lnTo>
                    <a:pt x="2502" y="1450"/>
                  </a:lnTo>
                  <a:lnTo>
                    <a:pt x="2533" y="1424"/>
                  </a:lnTo>
                  <a:lnTo>
                    <a:pt x="2573" y="1392"/>
                  </a:lnTo>
                  <a:lnTo>
                    <a:pt x="2621" y="1355"/>
                  </a:lnTo>
                  <a:lnTo>
                    <a:pt x="2674" y="1312"/>
                  </a:lnTo>
                  <a:lnTo>
                    <a:pt x="2733" y="1264"/>
                  </a:lnTo>
                  <a:lnTo>
                    <a:pt x="2797" y="1213"/>
                  </a:lnTo>
                  <a:lnTo>
                    <a:pt x="2822" y="1244"/>
                  </a:lnTo>
                  <a:close/>
                  <a:moveTo>
                    <a:pt x="2465" y="1481"/>
                  </a:moveTo>
                  <a:lnTo>
                    <a:pt x="2466" y="1481"/>
                  </a:lnTo>
                  <a:lnTo>
                    <a:pt x="2466" y="1480"/>
                  </a:lnTo>
                  <a:lnTo>
                    <a:pt x="2479" y="1495"/>
                  </a:lnTo>
                  <a:lnTo>
                    <a:pt x="2465" y="1481"/>
                  </a:lnTo>
                  <a:close/>
                  <a:moveTo>
                    <a:pt x="2493" y="1508"/>
                  </a:moveTo>
                  <a:lnTo>
                    <a:pt x="2493" y="1508"/>
                  </a:lnTo>
                  <a:lnTo>
                    <a:pt x="2465" y="1481"/>
                  </a:lnTo>
                  <a:lnTo>
                    <a:pt x="2493" y="1508"/>
                  </a:lnTo>
                  <a:close/>
                  <a:moveTo>
                    <a:pt x="2493" y="1508"/>
                  </a:moveTo>
                  <a:lnTo>
                    <a:pt x="2509" y="1494"/>
                  </a:lnTo>
                  <a:lnTo>
                    <a:pt x="2493" y="1508"/>
                  </a:lnTo>
                  <a:lnTo>
                    <a:pt x="2479" y="1495"/>
                  </a:lnTo>
                  <a:lnTo>
                    <a:pt x="2493" y="1508"/>
                  </a:lnTo>
                  <a:close/>
                  <a:moveTo>
                    <a:pt x="2493" y="1508"/>
                  </a:moveTo>
                  <a:lnTo>
                    <a:pt x="2483" y="1518"/>
                  </a:lnTo>
                  <a:lnTo>
                    <a:pt x="2464" y="1533"/>
                  </a:lnTo>
                  <a:lnTo>
                    <a:pt x="2436" y="1552"/>
                  </a:lnTo>
                  <a:lnTo>
                    <a:pt x="2402" y="1577"/>
                  </a:lnTo>
                  <a:lnTo>
                    <a:pt x="2360" y="1606"/>
                  </a:lnTo>
                  <a:lnTo>
                    <a:pt x="2314" y="1638"/>
                  </a:lnTo>
                  <a:lnTo>
                    <a:pt x="2261" y="1675"/>
                  </a:lnTo>
                  <a:lnTo>
                    <a:pt x="2203" y="1714"/>
                  </a:lnTo>
                  <a:lnTo>
                    <a:pt x="2142" y="1756"/>
                  </a:lnTo>
                  <a:lnTo>
                    <a:pt x="2077" y="1800"/>
                  </a:lnTo>
                  <a:lnTo>
                    <a:pt x="2009" y="1846"/>
                  </a:lnTo>
                  <a:lnTo>
                    <a:pt x="1940" y="1893"/>
                  </a:lnTo>
                  <a:lnTo>
                    <a:pt x="1869" y="1942"/>
                  </a:lnTo>
                  <a:lnTo>
                    <a:pt x="1796" y="1990"/>
                  </a:lnTo>
                  <a:lnTo>
                    <a:pt x="1723" y="2039"/>
                  </a:lnTo>
                  <a:lnTo>
                    <a:pt x="1651" y="2088"/>
                  </a:lnTo>
                  <a:lnTo>
                    <a:pt x="1628" y="2055"/>
                  </a:lnTo>
                  <a:lnTo>
                    <a:pt x="1701" y="2006"/>
                  </a:lnTo>
                  <a:lnTo>
                    <a:pt x="1773" y="1957"/>
                  </a:lnTo>
                  <a:lnTo>
                    <a:pt x="1845" y="1908"/>
                  </a:lnTo>
                  <a:lnTo>
                    <a:pt x="1916" y="1861"/>
                  </a:lnTo>
                  <a:lnTo>
                    <a:pt x="1986" y="1814"/>
                  </a:lnTo>
                  <a:lnTo>
                    <a:pt x="2053" y="1768"/>
                  </a:lnTo>
                  <a:lnTo>
                    <a:pt x="2117" y="1724"/>
                  </a:lnTo>
                  <a:lnTo>
                    <a:pt x="2179" y="1682"/>
                  </a:lnTo>
                  <a:lnTo>
                    <a:pt x="2236" y="1644"/>
                  </a:lnTo>
                  <a:lnTo>
                    <a:pt x="2288" y="1608"/>
                  </a:lnTo>
                  <a:lnTo>
                    <a:pt x="2335" y="1575"/>
                  </a:lnTo>
                  <a:lnTo>
                    <a:pt x="2376" y="1547"/>
                  </a:lnTo>
                  <a:lnTo>
                    <a:pt x="2410" y="1523"/>
                  </a:lnTo>
                  <a:lnTo>
                    <a:pt x="2436" y="1504"/>
                  </a:lnTo>
                  <a:lnTo>
                    <a:pt x="2455" y="1489"/>
                  </a:lnTo>
                  <a:lnTo>
                    <a:pt x="2465" y="1481"/>
                  </a:lnTo>
                  <a:lnTo>
                    <a:pt x="2493" y="1508"/>
                  </a:lnTo>
                  <a:close/>
                  <a:moveTo>
                    <a:pt x="1651" y="2088"/>
                  </a:moveTo>
                  <a:lnTo>
                    <a:pt x="1547" y="2158"/>
                  </a:lnTo>
                  <a:lnTo>
                    <a:pt x="1447" y="2226"/>
                  </a:lnTo>
                  <a:lnTo>
                    <a:pt x="1353" y="2289"/>
                  </a:lnTo>
                  <a:lnTo>
                    <a:pt x="1268" y="2348"/>
                  </a:lnTo>
                  <a:lnTo>
                    <a:pt x="1193" y="2399"/>
                  </a:lnTo>
                  <a:lnTo>
                    <a:pt x="1130" y="2442"/>
                  </a:lnTo>
                  <a:lnTo>
                    <a:pt x="1081" y="2476"/>
                  </a:lnTo>
                  <a:lnTo>
                    <a:pt x="1047" y="2499"/>
                  </a:lnTo>
                  <a:lnTo>
                    <a:pt x="1024" y="2467"/>
                  </a:lnTo>
                  <a:lnTo>
                    <a:pt x="1057" y="2443"/>
                  </a:lnTo>
                  <a:lnTo>
                    <a:pt x="1107" y="2409"/>
                  </a:lnTo>
                  <a:lnTo>
                    <a:pt x="1170" y="2365"/>
                  </a:lnTo>
                  <a:lnTo>
                    <a:pt x="1245" y="2314"/>
                  </a:lnTo>
                  <a:lnTo>
                    <a:pt x="1331" y="2256"/>
                  </a:lnTo>
                  <a:lnTo>
                    <a:pt x="1425" y="2193"/>
                  </a:lnTo>
                  <a:lnTo>
                    <a:pt x="1525" y="2125"/>
                  </a:lnTo>
                  <a:lnTo>
                    <a:pt x="1628" y="2055"/>
                  </a:lnTo>
                  <a:lnTo>
                    <a:pt x="1651" y="2088"/>
                  </a:lnTo>
                  <a:close/>
                  <a:moveTo>
                    <a:pt x="1047" y="2499"/>
                  </a:moveTo>
                  <a:lnTo>
                    <a:pt x="1046" y="2500"/>
                  </a:lnTo>
                  <a:lnTo>
                    <a:pt x="1047" y="2500"/>
                  </a:lnTo>
                  <a:lnTo>
                    <a:pt x="1035" y="2483"/>
                  </a:lnTo>
                  <a:lnTo>
                    <a:pt x="1047" y="2499"/>
                  </a:lnTo>
                  <a:close/>
                  <a:moveTo>
                    <a:pt x="1047" y="2500"/>
                  </a:moveTo>
                  <a:lnTo>
                    <a:pt x="1049" y="2499"/>
                  </a:lnTo>
                  <a:lnTo>
                    <a:pt x="1050" y="2498"/>
                  </a:lnTo>
                  <a:lnTo>
                    <a:pt x="1021" y="2469"/>
                  </a:lnTo>
                  <a:lnTo>
                    <a:pt x="1024" y="2468"/>
                  </a:lnTo>
                  <a:lnTo>
                    <a:pt x="1025" y="2467"/>
                  </a:lnTo>
                  <a:lnTo>
                    <a:pt x="1047" y="2500"/>
                  </a:lnTo>
                  <a:close/>
                  <a:moveTo>
                    <a:pt x="1050" y="2498"/>
                  </a:moveTo>
                  <a:lnTo>
                    <a:pt x="1049" y="2499"/>
                  </a:lnTo>
                  <a:lnTo>
                    <a:pt x="1047" y="2500"/>
                  </a:lnTo>
                  <a:lnTo>
                    <a:pt x="1035" y="2483"/>
                  </a:lnTo>
                  <a:lnTo>
                    <a:pt x="1050" y="2498"/>
                  </a:lnTo>
                  <a:close/>
                  <a:moveTo>
                    <a:pt x="1047" y="2500"/>
                  </a:moveTo>
                  <a:lnTo>
                    <a:pt x="1028" y="2512"/>
                  </a:lnTo>
                  <a:lnTo>
                    <a:pt x="1007" y="2526"/>
                  </a:lnTo>
                  <a:lnTo>
                    <a:pt x="981" y="2543"/>
                  </a:lnTo>
                  <a:lnTo>
                    <a:pt x="952" y="2559"/>
                  </a:lnTo>
                  <a:lnTo>
                    <a:pt x="921" y="2578"/>
                  </a:lnTo>
                  <a:lnTo>
                    <a:pt x="887" y="2599"/>
                  </a:lnTo>
                  <a:lnTo>
                    <a:pt x="850" y="2620"/>
                  </a:lnTo>
                  <a:lnTo>
                    <a:pt x="812" y="2643"/>
                  </a:lnTo>
                  <a:lnTo>
                    <a:pt x="791" y="2608"/>
                  </a:lnTo>
                  <a:lnTo>
                    <a:pt x="830" y="2586"/>
                  </a:lnTo>
                  <a:lnTo>
                    <a:pt x="866" y="2564"/>
                  </a:lnTo>
                  <a:lnTo>
                    <a:pt x="900" y="2544"/>
                  </a:lnTo>
                  <a:lnTo>
                    <a:pt x="931" y="2526"/>
                  </a:lnTo>
                  <a:lnTo>
                    <a:pt x="959" y="2508"/>
                  </a:lnTo>
                  <a:lnTo>
                    <a:pt x="984" y="2493"/>
                  </a:lnTo>
                  <a:lnTo>
                    <a:pt x="1007" y="2480"/>
                  </a:lnTo>
                  <a:lnTo>
                    <a:pt x="1024" y="2467"/>
                  </a:lnTo>
                  <a:lnTo>
                    <a:pt x="1047" y="2500"/>
                  </a:lnTo>
                  <a:close/>
                  <a:moveTo>
                    <a:pt x="812" y="2643"/>
                  </a:moveTo>
                  <a:lnTo>
                    <a:pt x="705" y="2705"/>
                  </a:lnTo>
                  <a:lnTo>
                    <a:pt x="592" y="2772"/>
                  </a:lnTo>
                  <a:lnTo>
                    <a:pt x="533" y="2808"/>
                  </a:lnTo>
                  <a:lnTo>
                    <a:pt x="476" y="2844"/>
                  </a:lnTo>
                  <a:lnTo>
                    <a:pt x="419" y="2880"/>
                  </a:lnTo>
                  <a:lnTo>
                    <a:pt x="363" y="2916"/>
                  </a:lnTo>
                  <a:lnTo>
                    <a:pt x="308" y="2952"/>
                  </a:lnTo>
                  <a:lnTo>
                    <a:pt x="257" y="2989"/>
                  </a:lnTo>
                  <a:lnTo>
                    <a:pt x="209" y="3025"/>
                  </a:lnTo>
                  <a:lnTo>
                    <a:pt x="164" y="3059"/>
                  </a:lnTo>
                  <a:lnTo>
                    <a:pt x="144" y="3076"/>
                  </a:lnTo>
                  <a:lnTo>
                    <a:pt x="125" y="3094"/>
                  </a:lnTo>
                  <a:lnTo>
                    <a:pt x="106" y="3111"/>
                  </a:lnTo>
                  <a:lnTo>
                    <a:pt x="89" y="3126"/>
                  </a:lnTo>
                  <a:lnTo>
                    <a:pt x="74" y="3143"/>
                  </a:lnTo>
                  <a:lnTo>
                    <a:pt x="60" y="3158"/>
                  </a:lnTo>
                  <a:lnTo>
                    <a:pt x="48" y="3172"/>
                  </a:lnTo>
                  <a:lnTo>
                    <a:pt x="36" y="3188"/>
                  </a:lnTo>
                  <a:lnTo>
                    <a:pt x="4" y="3165"/>
                  </a:lnTo>
                  <a:lnTo>
                    <a:pt x="14" y="3150"/>
                  </a:lnTo>
                  <a:lnTo>
                    <a:pt x="27" y="3133"/>
                  </a:lnTo>
                  <a:lnTo>
                    <a:pt x="43" y="3118"/>
                  </a:lnTo>
                  <a:lnTo>
                    <a:pt x="58" y="3101"/>
                  </a:lnTo>
                  <a:lnTo>
                    <a:pt x="76" y="3084"/>
                  </a:lnTo>
                  <a:lnTo>
                    <a:pt x="94" y="3066"/>
                  </a:lnTo>
                  <a:lnTo>
                    <a:pt x="114" y="3050"/>
                  </a:lnTo>
                  <a:lnTo>
                    <a:pt x="136" y="3032"/>
                  </a:lnTo>
                  <a:lnTo>
                    <a:pt x="181" y="2996"/>
                  </a:lnTo>
                  <a:lnTo>
                    <a:pt x="230" y="2959"/>
                  </a:lnTo>
                  <a:lnTo>
                    <a:pt x="282" y="2922"/>
                  </a:lnTo>
                  <a:lnTo>
                    <a:pt x="337" y="2886"/>
                  </a:lnTo>
                  <a:lnTo>
                    <a:pt x="394" y="2849"/>
                  </a:lnTo>
                  <a:lnTo>
                    <a:pt x="451" y="2812"/>
                  </a:lnTo>
                  <a:lnTo>
                    <a:pt x="511" y="2775"/>
                  </a:lnTo>
                  <a:lnTo>
                    <a:pt x="569" y="2739"/>
                  </a:lnTo>
                  <a:lnTo>
                    <a:pt x="683" y="2671"/>
                  </a:lnTo>
                  <a:lnTo>
                    <a:pt x="791" y="2608"/>
                  </a:lnTo>
                  <a:lnTo>
                    <a:pt x="812" y="2643"/>
                  </a:lnTo>
                  <a:close/>
                  <a:moveTo>
                    <a:pt x="36" y="3188"/>
                  </a:moveTo>
                  <a:lnTo>
                    <a:pt x="33" y="3190"/>
                  </a:lnTo>
                  <a:lnTo>
                    <a:pt x="31" y="3193"/>
                  </a:lnTo>
                  <a:lnTo>
                    <a:pt x="27" y="3195"/>
                  </a:lnTo>
                  <a:lnTo>
                    <a:pt x="24" y="3196"/>
                  </a:lnTo>
                  <a:lnTo>
                    <a:pt x="19" y="3196"/>
                  </a:lnTo>
                  <a:lnTo>
                    <a:pt x="15" y="3196"/>
                  </a:lnTo>
                  <a:lnTo>
                    <a:pt x="12" y="3195"/>
                  </a:lnTo>
                  <a:lnTo>
                    <a:pt x="8" y="3193"/>
                  </a:lnTo>
                  <a:lnTo>
                    <a:pt x="6" y="3190"/>
                  </a:lnTo>
                  <a:lnTo>
                    <a:pt x="4" y="3187"/>
                  </a:lnTo>
                  <a:lnTo>
                    <a:pt x="1" y="3183"/>
                  </a:lnTo>
                  <a:lnTo>
                    <a:pt x="0" y="3180"/>
                  </a:lnTo>
                  <a:lnTo>
                    <a:pt x="0" y="3176"/>
                  </a:lnTo>
                  <a:lnTo>
                    <a:pt x="0" y="3172"/>
                  </a:lnTo>
                  <a:lnTo>
                    <a:pt x="1" y="3169"/>
                  </a:lnTo>
                  <a:lnTo>
                    <a:pt x="4" y="3165"/>
                  </a:lnTo>
                  <a:lnTo>
                    <a:pt x="36" y="3188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4" name="Freeform 37"/>
            <p:cNvSpPr>
              <a:spLocks noChangeAspect="1" noEditPoints="1"/>
            </p:cNvSpPr>
            <p:nvPr/>
          </p:nvSpPr>
          <p:spPr bwMode="auto">
            <a:xfrm>
              <a:off x="3249" y="2030"/>
              <a:ext cx="858" cy="621"/>
            </a:xfrm>
            <a:custGeom>
              <a:avLst/>
              <a:gdLst>
                <a:gd name="T0" fmla="*/ 0 w 5544"/>
                <a:gd name="T1" fmla="*/ 0 h 4014"/>
                <a:gd name="T2" fmla="*/ 0 w 5544"/>
                <a:gd name="T3" fmla="*/ 0 h 4014"/>
                <a:gd name="T4" fmla="*/ 0 w 5544"/>
                <a:gd name="T5" fmla="*/ 0 h 4014"/>
                <a:gd name="T6" fmla="*/ 0 w 5544"/>
                <a:gd name="T7" fmla="*/ 0 h 4014"/>
                <a:gd name="T8" fmla="*/ 0 w 5544"/>
                <a:gd name="T9" fmla="*/ 0 h 4014"/>
                <a:gd name="T10" fmla="*/ 0 w 5544"/>
                <a:gd name="T11" fmla="*/ 0 h 4014"/>
                <a:gd name="T12" fmla="*/ 0 w 5544"/>
                <a:gd name="T13" fmla="*/ 0 h 4014"/>
                <a:gd name="T14" fmla="*/ 0 w 5544"/>
                <a:gd name="T15" fmla="*/ 0 h 4014"/>
                <a:gd name="T16" fmla="*/ 0 w 5544"/>
                <a:gd name="T17" fmla="*/ 0 h 4014"/>
                <a:gd name="T18" fmla="*/ 0 w 5544"/>
                <a:gd name="T19" fmla="*/ 0 h 4014"/>
                <a:gd name="T20" fmla="*/ 0 w 5544"/>
                <a:gd name="T21" fmla="*/ 0 h 4014"/>
                <a:gd name="T22" fmla="*/ 0 w 5544"/>
                <a:gd name="T23" fmla="*/ 0 h 4014"/>
                <a:gd name="T24" fmla="*/ 0 w 5544"/>
                <a:gd name="T25" fmla="*/ 0 h 4014"/>
                <a:gd name="T26" fmla="*/ 0 w 5544"/>
                <a:gd name="T27" fmla="*/ 0 h 4014"/>
                <a:gd name="T28" fmla="*/ 0 w 5544"/>
                <a:gd name="T29" fmla="*/ 0 h 4014"/>
                <a:gd name="T30" fmla="*/ 0 w 5544"/>
                <a:gd name="T31" fmla="*/ 0 h 4014"/>
                <a:gd name="T32" fmla="*/ 0 w 5544"/>
                <a:gd name="T33" fmla="*/ 0 h 4014"/>
                <a:gd name="T34" fmla="*/ 0 w 5544"/>
                <a:gd name="T35" fmla="*/ 0 h 4014"/>
                <a:gd name="T36" fmla="*/ 0 w 5544"/>
                <a:gd name="T37" fmla="*/ 0 h 4014"/>
                <a:gd name="T38" fmla="*/ 0 w 5544"/>
                <a:gd name="T39" fmla="*/ 0 h 4014"/>
                <a:gd name="T40" fmla="*/ 0 w 5544"/>
                <a:gd name="T41" fmla="*/ 0 h 4014"/>
                <a:gd name="T42" fmla="*/ 0 w 5544"/>
                <a:gd name="T43" fmla="*/ 0 h 4014"/>
                <a:gd name="T44" fmla="*/ 0 w 5544"/>
                <a:gd name="T45" fmla="*/ 0 h 4014"/>
                <a:gd name="T46" fmla="*/ 0 w 5544"/>
                <a:gd name="T47" fmla="*/ 0 h 4014"/>
                <a:gd name="T48" fmla="*/ 0 w 5544"/>
                <a:gd name="T49" fmla="*/ 0 h 4014"/>
                <a:gd name="T50" fmla="*/ 0 w 5544"/>
                <a:gd name="T51" fmla="*/ 0 h 4014"/>
                <a:gd name="T52" fmla="*/ 0 w 5544"/>
                <a:gd name="T53" fmla="*/ 0 h 4014"/>
                <a:gd name="T54" fmla="*/ 0 w 5544"/>
                <a:gd name="T55" fmla="*/ 0 h 4014"/>
                <a:gd name="T56" fmla="*/ 0 w 5544"/>
                <a:gd name="T57" fmla="*/ 0 h 4014"/>
                <a:gd name="T58" fmla="*/ 0 w 5544"/>
                <a:gd name="T59" fmla="*/ 0 h 4014"/>
                <a:gd name="T60" fmla="*/ 0 w 5544"/>
                <a:gd name="T61" fmla="*/ 0 h 4014"/>
                <a:gd name="T62" fmla="*/ 0 w 5544"/>
                <a:gd name="T63" fmla="*/ 0 h 4014"/>
                <a:gd name="T64" fmla="*/ 0 w 5544"/>
                <a:gd name="T65" fmla="*/ 0 h 4014"/>
                <a:gd name="T66" fmla="*/ 0 w 5544"/>
                <a:gd name="T67" fmla="*/ 0 h 4014"/>
                <a:gd name="T68" fmla="*/ 0 w 5544"/>
                <a:gd name="T69" fmla="*/ 0 h 4014"/>
                <a:gd name="T70" fmla="*/ 0 w 5544"/>
                <a:gd name="T71" fmla="*/ 0 h 4014"/>
                <a:gd name="T72" fmla="*/ 0 w 5544"/>
                <a:gd name="T73" fmla="*/ 0 h 4014"/>
                <a:gd name="T74" fmla="*/ 0 w 5544"/>
                <a:gd name="T75" fmla="*/ 0 h 4014"/>
                <a:gd name="T76" fmla="*/ 0 w 5544"/>
                <a:gd name="T77" fmla="*/ 0 h 4014"/>
                <a:gd name="T78" fmla="*/ 0 w 5544"/>
                <a:gd name="T79" fmla="*/ 0 h 4014"/>
                <a:gd name="T80" fmla="*/ 0 w 5544"/>
                <a:gd name="T81" fmla="*/ 0 h 4014"/>
                <a:gd name="T82" fmla="*/ 0 w 5544"/>
                <a:gd name="T83" fmla="*/ 0 h 4014"/>
                <a:gd name="T84" fmla="*/ 0 w 5544"/>
                <a:gd name="T85" fmla="*/ 0 h 4014"/>
                <a:gd name="T86" fmla="*/ 0 w 5544"/>
                <a:gd name="T87" fmla="*/ 0 h 4014"/>
                <a:gd name="T88" fmla="*/ 0 w 5544"/>
                <a:gd name="T89" fmla="*/ 0 h 4014"/>
                <a:gd name="T90" fmla="*/ 0 w 5544"/>
                <a:gd name="T91" fmla="*/ 0 h 4014"/>
                <a:gd name="T92" fmla="*/ 0 w 5544"/>
                <a:gd name="T93" fmla="*/ 0 h 4014"/>
                <a:gd name="T94" fmla="*/ 0 w 5544"/>
                <a:gd name="T95" fmla="*/ 0 h 4014"/>
                <a:gd name="T96" fmla="*/ 0 w 5544"/>
                <a:gd name="T97" fmla="*/ 0 h 4014"/>
                <a:gd name="T98" fmla="*/ 0 w 5544"/>
                <a:gd name="T99" fmla="*/ 0 h 4014"/>
                <a:gd name="T100" fmla="*/ 0 w 5544"/>
                <a:gd name="T101" fmla="*/ 0 h 4014"/>
                <a:gd name="T102" fmla="*/ 0 w 5544"/>
                <a:gd name="T103" fmla="*/ 0 h 4014"/>
                <a:gd name="T104" fmla="*/ 0 w 5544"/>
                <a:gd name="T105" fmla="*/ 0 h 4014"/>
                <a:gd name="T106" fmla="*/ 0 w 5544"/>
                <a:gd name="T107" fmla="*/ 0 h 4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44"/>
                <a:gd name="T163" fmla="*/ 0 h 4014"/>
                <a:gd name="T164" fmla="*/ 5544 w 5544"/>
                <a:gd name="T165" fmla="*/ 4014 h 4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44" h="4014">
                  <a:moveTo>
                    <a:pt x="32" y="4009"/>
                  </a:moveTo>
                  <a:lnTo>
                    <a:pt x="30" y="4011"/>
                  </a:lnTo>
                  <a:lnTo>
                    <a:pt x="26" y="4012"/>
                  </a:lnTo>
                  <a:lnTo>
                    <a:pt x="22" y="4014"/>
                  </a:lnTo>
                  <a:lnTo>
                    <a:pt x="18" y="4014"/>
                  </a:lnTo>
                  <a:lnTo>
                    <a:pt x="15" y="4014"/>
                  </a:lnTo>
                  <a:lnTo>
                    <a:pt x="11" y="4012"/>
                  </a:lnTo>
                  <a:lnTo>
                    <a:pt x="7" y="4010"/>
                  </a:lnTo>
                  <a:lnTo>
                    <a:pt x="5" y="4006"/>
                  </a:lnTo>
                  <a:lnTo>
                    <a:pt x="3" y="4004"/>
                  </a:lnTo>
                  <a:lnTo>
                    <a:pt x="0" y="4000"/>
                  </a:lnTo>
                  <a:lnTo>
                    <a:pt x="0" y="3997"/>
                  </a:lnTo>
                  <a:lnTo>
                    <a:pt x="0" y="3992"/>
                  </a:lnTo>
                  <a:lnTo>
                    <a:pt x="0" y="3989"/>
                  </a:lnTo>
                  <a:lnTo>
                    <a:pt x="1" y="3985"/>
                  </a:lnTo>
                  <a:lnTo>
                    <a:pt x="4" y="3981"/>
                  </a:lnTo>
                  <a:lnTo>
                    <a:pt x="6" y="3979"/>
                  </a:lnTo>
                  <a:lnTo>
                    <a:pt x="32" y="4009"/>
                  </a:lnTo>
                  <a:close/>
                  <a:moveTo>
                    <a:pt x="6" y="3979"/>
                  </a:moveTo>
                  <a:lnTo>
                    <a:pt x="24" y="3964"/>
                  </a:lnTo>
                  <a:lnTo>
                    <a:pt x="74" y="3921"/>
                  </a:lnTo>
                  <a:lnTo>
                    <a:pt x="150" y="3856"/>
                  </a:lnTo>
                  <a:lnTo>
                    <a:pt x="249" y="3776"/>
                  </a:lnTo>
                  <a:lnTo>
                    <a:pt x="305" y="3730"/>
                  </a:lnTo>
                  <a:lnTo>
                    <a:pt x="364" y="3684"/>
                  </a:lnTo>
                  <a:lnTo>
                    <a:pt x="428" y="3635"/>
                  </a:lnTo>
                  <a:lnTo>
                    <a:pt x="494" y="3586"/>
                  </a:lnTo>
                  <a:lnTo>
                    <a:pt x="562" y="3536"/>
                  </a:lnTo>
                  <a:lnTo>
                    <a:pt x="631" y="3487"/>
                  </a:lnTo>
                  <a:lnTo>
                    <a:pt x="701" y="3440"/>
                  </a:lnTo>
                  <a:lnTo>
                    <a:pt x="773" y="3393"/>
                  </a:lnTo>
                  <a:lnTo>
                    <a:pt x="793" y="3428"/>
                  </a:lnTo>
                  <a:lnTo>
                    <a:pt x="724" y="3473"/>
                  </a:lnTo>
                  <a:lnTo>
                    <a:pt x="654" y="3521"/>
                  </a:lnTo>
                  <a:lnTo>
                    <a:pt x="585" y="3570"/>
                  </a:lnTo>
                  <a:lnTo>
                    <a:pt x="517" y="3618"/>
                  </a:lnTo>
                  <a:lnTo>
                    <a:pt x="451" y="3667"/>
                  </a:lnTo>
                  <a:lnTo>
                    <a:pt x="388" y="3715"/>
                  </a:lnTo>
                  <a:lnTo>
                    <a:pt x="329" y="3762"/>
                  </a:lnTo>
                  <a:lnTo>
                    <a:pt x="273" y="3806"/>
                  </a:lnTo>
                  <a:lnTo>
                    <a:pt x="175" y="3887"/>
                  </a:lnTo>
                  <a:lnTo>
                    <a:pt x="99" y="3950"/>
                  </a:lnTo>
                  <a:lnTo>
                    <a:pt x="50" y="3993"/>
                  </a:lnTo>
                  <a:lnTo>
                    <a:pt x="32" y="4009"/>
                  </a:lnTo>
                  <a:lnTo>
                    <a:pt x="6" y="3979"/>
                  </a:lnTo>
                  <a:close/>
                  <a:moveTo>
                    <a:pt x="794" y="3428"/>
                  </a:moveTo>
                  <a:lnTo>
                    <a:pt x="795" y="3427"/>
                  </a:lnTo>
                  <a:lnTo>
                    <a:pt x="793" y="3428"/>
                  </a:lnTo>
                  <a:lnTo>
                    <a:pt x="783" y="3411"/>
                  </a:lnTo>
                  <a:lnTo>
                    <a:pt x="794" y="3428"/>
                  </a:lnTo>
                  <a:close/>
                  <a:moveTo>
                    <a:pt x="772" y="3395"/>
                  </a:moveTo>
                  <a:lnTo>
                    <a:pt x="773" y="3393"/>
                  </a:lnTo>
                  <a:lnTo>
                    <a:pt x="774" y="3392"/>
                  </a:lnTo>
                  <a:lnTo>
                    <a:pt x="792" y="3429"/>
                  </a:lnTo>
                  <a:lnTo>
                    <a:pt x="793" y="3428"/>
                  </a:lnTo>
                  <a:lnTo>
                    <a:pt x="794" y="3428"/>
                  </a:lnTo>
                  <a:lnTo>
                    <a:pt x="772" y="3395"/>
                  </a:lnTo>
                  <a:close/>
                  <a:moveTo>
                    <a:pt x="794" y="3428"/>
                  </a:moveTo>
                  <a:lnTo>
                    <a:pt x="793" y="3428"/>
                  </a:lnTo>
                  <a:lnTo>
                    <a:pt x="792" y="3429"/>
                  </a:lnTo>
                  <a:lnTo>
                    <a:pt x="783" y="3410"/>
                  </a:lnTo>
                  <a:lnTo>
                    <a:pt x="794" y="3428"/>
                  </a:lnTo>
                  <a:close/>
                  <a:moveTo>
                    <a:pt x="773" y="3393"/>
                  </a:moveTo>
                  <a:lnTo>
                    <a:pt x="793" y="3380"/>
                  </a:lnTo>
                  <a:lnTo>
                    <a:pt x="816" y="3366"/>
                  </a:lnTo>
                  <a:lnTo>
                    <a:pt x="841" y="3351"/>
                  </a:lnTo>
                  <a:lnTo>
                    <a:pt x="867" y="3334"/>
                  </a:lnTo>
                  <a:lnTo>
                    <a:pt x="894" y="3315"/>
                  </a:lnTo>
                  <a:lnTo>
                    <a:pt x="925" y="3296"/>
                  </a:lnTo>
                  <a:lnTo>
                    <a:pt x="956" y="3276"/>
                  </a:lnTo>
                  <a:lnTo>
                    <a:pt x="989" y="3253"/>
                  </a:lnTo>
                  <a:lnTo>
                    <a:pt x="1012" y="3286"/>
                  </a:lnTo>
                  <a:lnTo>
                    <a:pt x="979" y="3309"/>
                  </a:lnTo>
                  <a:lnTo>
                    <a:pt x="946" y="3329"/>
                  </a:lnTo>
                  <a:lnTo>
                    <a:pt x="917" y="3348"/>
                  </a:lnTo>
                  <a:lnTo>
                    <a:pt x="888" y="3367"/>
                  </a:lnTo>
                  <a:lnTo>
                    <a:pt x="862" y="3384"/>
                  </a:lnTo>
                  <a:lnTo>
                    <a:pt x="837" y="3399"/>
                  </a:lnTo>
                  <a:lnTo>
                    <a:pt x="814" y="3415"/>
                  </a:lnTo>
                  <a:lnTo>
                    <a:pt x="794" y="3428"/>
                  </a:lnTo>
                  <a:lnTo>
                    <a:pt x="773" y="3393"/>
                  </a:lnTo>
                  <a:close/>
                  <a:moveTo>
                    <a:pt x="989" y="3253"/>
                  </a:moveTo>
                  <a:lnTo>
                    <a:pt x="1025" y="3230"/>
                  </a:lnTo>
                  <a:lnTo>
                    <a:pt x="1062" y="3205"/>
                  </a:lnTo>
                  <a:lnTo>
                    <a:pt x="1099" y="3180"/>
                  </a:lnTo>
                  <a:lnTo>
                    <a:pt x="1138" y="3155"/>
                  </a:lnTo>
                  <a:lnTo>
                    <a:pt x="1177" y="3128"/>
                  </a:lnTo>
                  <a:lnTo>
                    <a:pt x="1218" y="3101"/>
                  </a:lnTo>
                  <a:lnTo>
                    <a:pt x="1260" y="3073"/>
                  </a:lnTo>
                  <a:lnTo>
                    <a:pt x="1302" y="3045"/>
                  </a:lnTo>
                  <a:lnTo>
                    <a:pt x="1324" y="3078"/>
                  </a:lnTo>
                  <a:lnTo>
                    <a:pt x="1281" y="3108"/>
                  </a:lnTo>
                  <a:lnTo>
                    <a:pt x="1238" y="3136"/>
                  </a:lnTo>
                  <a:lnTo>
                    <a:pt x="1196" y="3164"/>
                  </a:lnTo>
                  <a:lnTo>
                    <a:pt x="1157" y="3190"/>
                  </a:lnTo>
                  <a:lnTo>
                    <a:pt x="1118" y="3216"/>
                  </a:lnTo>
                  <a:lnTo>
                    <a:pt x="1081" y="3241"/>
                  </a:lnTo>
                  <a:lnTo>
                    <a:pt x="1045" y="3265"/>
                  </a:lnTo>
                  <a:lnTo>
                    <a:pt x="1012" y="3286"/>
                  </a:lnTo>
                  <a:lnTo>
                    <a:pt x="989" y="3253"/>
                  </a:lnTo>
                  <a:close/>
                  <a:moveTo>
                    <a:pt x="1302" y="3045"/>
                  </a:moveTo>
                  <a:lnTo>
                    <a:pt x="1417" y="2967"/>
                  </a:lnTo>
                  <a:lnTo>
                    <a:pt x="1536" y="2886"/>
                  </a:lnTo>
                  <a:lnTo>
                    <a:pt x="1657" y="2803"/>
                  </a:lnTo>
                  <a:lnTo>
                    <a:pt x="1782" y="2716"/>
                  </a:lnTo>
                  <a:lnTo>
                    <a:pt x="1908" y="2629"/>
                  </a:lnTo>
                  <a:lnTo>
                    <a:pt x="2033" y="2541"/>
                  </a:lnTo>
                  <a:lnTo>
                    <a:pt x="2157" y="2454"/>
                  </a:lnTo>
                  <a:lnTo>
                    <a:pt x="2277" y="2367"/>
                  </a:lnTo>
                  <a:lnTo>
                    <a:pt x="2394" y="2283"/>
                  </a:lnTo>
                  <a:lnTo>
                    <a:pt x="2506" y="2202"/>
                  </a:lnTo>
                  <a:lnTo>
                    <a:pt x="2610" y="2123"/>
                  </a:lnTo>
                  <a:lnTo>
                    <a:pt x="2708" y="2050"/>
                  </a:lnTo>
                  <a:lnTo>
                    <a:pt x="2796" y="1981"/>
                  </a:lnTo>
                  <a:lnTo>
                    <a:pt x="2873" y="1918"/>
                  </a:lnTo>
                  <a:lnTo>
                    <a:pt x="2908" y="1888"/>
                  </a:lnTo>
                  <a:lnTo>
                    <a:pt x="2940" y="1862"/>
                  </a:lnTo>
                  <a:lnTo>
                    <a:pt x="2969" y="1835"/>
                  </a:lnTo>
                  <a:lnTo>
                    <a:pt x="2994" y="1813"/>
                  </a:lnTo>
                  <a:lnTo>
                    <a:pt x="3021" y="1841"/>
                  </a:lnTo>
                  <a:lnTo>
                    <a:pt x="2996" y="1865"/>
                  </a:lnTo>
                  <a:lnTo>
                    <a:pt x="2967" y="1890"/>
                  </a:lnTo>
                  <a:lnTo>
                    <a:pt x="2935" y="1918"/>
                  </a:lnTo>
                  <a:lnTo>
                    <a:pt x="2901" y="1947"/>
                  </a:lnTo>
                  <a:lnTo>
                    <a:pt x="2822" y="2010"/>
                  </a:lnTo>
                  <a:lnTo>
                    <a:pt x="2734" y="2079"/>
                  </a:lnTo>
                  <a:lnTo>
                    <a:pt x="2637" y="2153"/>
                  </a:lnTo>
                  <a:lnTo>
                    <a:pt x="2531" y="2232"/>
                  </a:lnTo>
                  <a:lnTo>
                    <a:pt x="2419" y="2314"/>
                  </a:lnTo>
                  <a:lnTo>
                    <a:pt x="2302" y="2400"/>
                  </a:lnTo>
                  <a:lnTo>
                    <a:pt x="2181" y="2485"/>
                  </a:lnTo>
                  <a:lnTo>
                    <a:pt x="2057" y="2573"/>
                  </a:lnTo>
                  <a:lnTo>
                    <a:pt x="1932" y="2661"/>
                  </a:lnTo>
                  <a:lnTo>
                    <a:pt x="1806" y="2750"/>
                  </a:lnTo>
                  <a:lnTo>
                    <a:pt x="1681" y="2835"/>
                  </a:lnTo>
                  <a:lnTo>
                    <a:pt x="1558" y="2920"/>
                  </a:lnTo>
                  <a:lnTo>
                    <a:pt x="1439" y="3001"/>
                  </a:lnTo>
                  <a:lnTo>
                    <a:pt x="1324" y="3078"/>
                  </a:lnTo>
                  <a:lnTo>
                    <a:pt x="1302" y="3045"/>
                  </a:lnTo>
                  <a:close/>
                  <a:moveTo>
                    <a:pt x="3022" y="1841"/>
                  </a:moveTo>
                  <a:lnTo>
                    <a:pt x="3021" y="1841"/>
                  </a:lnTo>
                  <a:lnTo>
                    <a:pt x="3008" y="1827"/>
                  </a:lnTo>
                  <a:lnTo>
                    <a:pt x="3022" y="1841"/>
                  </a:lnTo>
                  <a:close/>
                  <a:moveTo>
                    <a:pt x="2994" y="1813"/>
                  </a:moveTo>
                  <a:lnTo>
                    <a:pt x="2994" y="1813"/>
                  </a:lnTo>
                  <a:lnTo>
                    <a:pt x="3022" y="1841"/>
                  </a:lnTo>
                  <a:lnTo>
                    <a:pt x="2994" y="1813"/>
                  </a:lnTo>
                  <a:close/>
                  <a:moveTo>
                    <a:pt x="2994" y="1813"/>
                  </a:moveTo>
                  <a:lnTo>
                    <a:pt x="2994" y="1813"/>
                  </a:lnTo>
                  <a:lnTo>
                    <a:pt x="3008" y="1827"/>
                  </a:lnTo>
                  <a:lnTo>
                    <a:pt x="2994" y="1813"/>
                  </a:lnTo>
                  <a:close/>
                  <a:moveTo>
                    <a:pt x="2994" y="1813"/>
                  </a:moveTo>
                  <a:lnTo>
                    <a:pt x="3013" y="1794"/>
                  </a:lnTo>
                  <a:lnTo>
                    <a:pt x="3035" y="1774"/>
                  </a:lnTo>
                  <a:lnTo>
                    <a:pt x="3059" y="1751"/>
                  </a:lnTo>
                  <a:lnTo>
                    <a:pt x="3086" y="1726"/>
                  </a:lnTo>
                  <a:lnTo>
                    <a:pt x="3115" y="1700"/>
                  </a:lnTo>
                  <a:lnTo>
                    <a:pt x="3146" y="1672"/>
                  </a:lnTo>
                  <a:lnTo>
                    <a:pt x="3179" y="1643"/>
                  </a:lnTo>
                  <a:lnTo>
                    <a:pt x="3215" y="1612"/>
                  </a:lnTo>
                  <a:lnTo>
                    <a:pt x="3241" y="1641"/>
                  </a:lnTo>
                  <a:lnTo>
                    <a:pt x="3207" y="1672"/>
                  </a:lnTo>
                  <a:lnTo>
                    <a:pt x="3173" y="1702"/>
                  </a:lnTo>
                  <a:lnTo>
                    <a:pt x="3142" y="1729"/>
                  </a:lnTo>
                  <a:lnTo>
                    <a:pt x="3114" y="1756"/>
                  </a:lnTo>
                  <a:lnTo>
                    <a:pt x="3088" y="1779"/>
                  </a:lnTo>
                  <a:lnTo>
                    <a:pt x="3063" y="1802"/>
                  </a:lnTo>
                  <a:lnTo>
                    <a:pt x="3041" y="1822"/>
                  </a:lnTo>
                  <a:lnTo>
                    <a:pt x="3021" y="1841"/>
                  </a:lnTo>
                  <a:lnTo>
                    <a:pt x="2994" y="1813"/>
                  </a:lnTo>
                  <a:close/>
                  <a:moveTo>
                    <a:pt x="3215" y="1612"/>
                  </a:moveTo>
                  <a:lnTo>
                    <a:pt x="2545" y="2201"/>
                  </a:lnTo>
                  <a:lnTo>
                    <a:pt x="3215" y="1612"/>
                  </a:lnTo>
                  <a:lnTo>
                    <a:pt x="3228" y="1627"/>
                  </a:lnTo>
                  <a:lnTo>
                    <a:pt x="3215" y="1612"/>
                  </a:lnTo>
                  <a:close/>
                  <a:moveTo>
                    <a:pt x="3215" y="1612"/>
                  </a:moveTo>
                  <a:lnTo>
                    <a:pt x="3252" y="1580"/>
                  </a:lnTo>
                  <a:lnTo>
                    <a:pt x="3291" y="1546"/>
                  </a:lnTo>
                  <a:lnTo>
                    <a:pt x="3332" y="1510"/>
                  </a:lnTo>
                  <a:lnTo>
                    <a:pt x="3373" y="1475"/>
                  </a:lnTo>
                  <a:lnTo>
                    <a:pt x="3416" y="1438"/>
                  </a:lnTo>
                  <a:lnTo>
                    <a:pt x="3461" y="1400"/>
                  </a:lnTo>
                  <a:lnTo>
                    <a:pt x="3508" y="1361"/>
                  </a:lnTo>
                  <a:lnTo>
                    <a:pt x="3554" y="1321"/>
                  </a:lnTo>
                  <a:lnTo>
                    <a:pt x="3580" y="1351"/>
                  </a:lnTo>
                  <a:lnTo>
                    <a:pt x="3533" y="1391"/>
                  </a:lnTo>
                  <a:lnTo>
                    <a:pt x="3486" y="1431"/>
                  </a:lnTo>
                  <a:lnTo>
                    <a:pt x="3441" y="1469"/>
                  </a:lnTo>
                  <a:lnTo>
                    <a:pt x="3398" y="1506"/>
                  </a:lnTo>
                  <a:lnTo>
                    <a:pt x="3357" y="1541"/>
                  </a:lnTo>
                  <a:lnTo>
                    <a:pt x="3316" y="1577"/>
                  </a:lnTo>
                  <a:lnTo>
                    <a:pt x="3278" y="1610"/>
                  </a:lnTo>
                  <a:lnTo>
                    <a:pt x="3241" y="1641"/>
                  </a:lnTo>
                  <a:lnTo>
                    <a:pt x="3215" y="1612"/>
                  </a:lnTo>
                  <a:close/>
                  <a:moveTo>
                    <a:pt x="3554" y="1321"/>
                  </a:moveTo>
                  <a:lnTo>
                    <a:pt x="3682" y="1214"/>
                  </a:lnTo>
                  <a:lnTo>
                    <a:pt x="3816" y="1105"/>
                  </a:lnTo>
                  <a:lnTo>
                    <a:pt x="3954" y="993"/>
                  </a:lnTo>
                  <a:lnTo>
                    <a:pt x="4097" y="881"/>
                  </a:lnTo>
                  <a:lnTo>
                    <a:pt x="4240" y="769"/>
                  </a:lnTo>
                  <a:lnTo>
                    <a:pt x="4385" y="659"/>
                  </a:lnTo>
                  <a:lnTo>
                    <a:pt x="4456" y="606"/>
                  </a:lnTo>
                  <a:lnTo>
                    <a:pt x="4528" y="554"/>
                  </a:lnTo>
                  <a:lnTo>
                    <a:pt x="4598" y="502"/>
                  </a:lnTo>
                  <a:lnTo>
                    <a:pt x="4668" y="452"/>
                  </a:lnTo>
                  <a:lnTo>
                    <a:pt x="4737" y="405"/>
                  </a:lnTo>
                  <a:lnTo>
                    <a:pt x="4805" y="358"/>
                  </a:lnTo>
                  <a:lnTo>
                    <a:pt x="4872" y="314"/>
                  </a:lnTo>
                  <a:lnTo>
                    <a:pt x="4936" y="271"/>
                  </a:lnTo>
                  <a:lnTo>
                    <a:pt x="4999" y="232"/>
                  </a:lnTo>
                  <a:lnTo>
                    <a:pt x="5060" y="195"/>
                  </a:lnTo>
                  <a:lnTo>
                    <a:pt x="5119" y="161"/>
                  </a:lnTo>
                  <a:lnTo>
                    <a:pt x="5176" y="129"/>
                  </a:lnTo>
                  <a:lnTo>
                    <a:pt x="5230" y="100"/>
                  </a:lnTo>
                  <a:lnTo>
                    <a:pt x="5281" y="75"/>
                  </a:lnTo>
                  <a:lnTo>
                    <a:pt x="5330" y="52"/>
                  </a:lnTo>
                  <a:lnTo>
                    <a:pt x="5376" y="35"/>
                  </a:lnTo>
                  <a:lnTo>
                    <a:pt x="5418" y="19"/>
                  </a:lnTo>
                  <a:lnTo>
                    <a:pt x="5457" y="8"/>
                  </a:lnTo>
                  <a:lnTo>
                    <a:pt x="5493" y="2"/>
                  </a:lnTo>
                  <a:lnTo>
                    <a:pt x="5525" y="0"/>
                  </a:lnTo>
                  <a:lnTo>
                    <a:pt x="5525" y="41"/>
                  </a:lnTo>
                  <a:lnTo>
                    <a:pt x="5494" y="42"/>
                  </a:lnTo>
                  <a:lnTo>
                    <a:pt x="5460" y="49"/>
                  </a:lnTo>
                  <a:lnTo>
                    <a:pt x="5422" y="60"/>
                  </a:lnTo>
                  <a:lnTo>
                    <a:pt x="5380" y="74"/>
                  </a:lnTo>
                  <a:lnTo>
                    <a:pt x="5336" y="92"/>
                  </a:lnTo>
                  <a:lnTo>
                    <a:pt x="5288" y="114"/>
                  </a:lnTo>
                  <a:lnTo>
                    <a:pt x="5237" y="139"/>
                  </a:lnTo>
                  <a:lnTo>
                    <a:pt x="5184" y="168"/>
                  </a:lnTo>
                  <a:lnTo>
                    <a:pt x="5129" y="199"/>
                  </a:lnTo>
                  <a:lnTo>
                    <a:pt x="5071" y="233"/>
                  </a:lnTo>
                  <a:lnTo>
                    <a:pt x="5010" y="270"/>
                  </a:lnTo>
                  <a:lnTo>
                    <a:pt x="4948" y="310"/>
                  </a:lnTo>
                  <a:lnTo>
                    <a:pt x="4884" y="352"/>
                  </a:lnTo>
                  <a:lnTo>
                    <a:pt x="4818" y="395"/>
                  </a:lnTo>
                  <a:lnTo>
                    <a:pt x="4752" y="442"/>
                  </a:lnTo>
                  <a:lnTo>
                    <a:pt x="4684" y="489"/>
                  </a:lnTo>
                  <a:lnTo>
                    <a:pt x="4615" y="539"/>
                  </a:lnTo>
                  <a:lnTo>
                    <a:pt x="4544" y="589"/>
                  </a:lnTo>
                  <a:lnTo>
                    <a:pt x="4474" y="642"/>
                  </a:lnTo>
                  <a:lnTo>
                    <a:pt x="4403" y="695"/>
                  </a:lnTo>
                  <a:lnTo>
                    <a:pt x="4260" y="803"/>
                  </a:lnTo>
                  <a:lnTo>
                    <a:pt x="4117" y="914"/>
                  </a:lnTo>
                  <a:lnTo>
                    <a:pt x="3977" y="1026"/>
                  </a:lnTo>
                  <a:lnTo>
                    <a:pt x="3840" y="1137"/>
                  </a:lnTo>
                  <a:lnTo>
                    <a:pt x="3707" y="1246"/>
                  </a:lnTo>
                  <a:lnTo>
                    <a:pt x="3580" y="1351"/>
                  </a:lnTo>
                  <a:lnTo>
                    <a:pt x="3554" y="1321"/>
                  </a:lnTo>
                  <a:close/>
                  <a:moveTo>
                    <a:pt x="5525" y="0"/>
                  </a:moveTo>
                  <a:lnTo>
                    <a:pt x="5529" y="0"/>
                  </a:lnTo>
                  <a:lnTo>
                    <a:pt x="5532" y="1"/>
                  </a:lnTo>
                  <a:lnTo>
                    <a:pt x="5536" y="4"/>
                  </a:lnTo>
                  <a:lnTo>
                    <a:pt x="5540" y="6"/>
                  </a:lnTo>
                  <a:lnTo>
                    <a:pt x="5542" y="8"/>
                  </a:lnTo>
                  <a:lnTo>
                    <a:pt x="5543" y="12"/>
                  </a:lnTo>
                  <a:lnTo>
                    <a:pt x="5544" y="16"/>
                  </a:lnTo>
                  <a:lnTo>
                    <a:pt x="5544" y="20"/>
                  </a:lnTo>
                  <a:lnTo>
                    <a:pt x="5544" y="24"/>
                  </a:lnTo>
                  <a:lnTo>
                    <a:pt x="5543" y="27"/>
                  </a:lnTo>
                  <a:lnTo>
                    <a:pt x="5542" y="31"/>
                  </a:lnTo>
                  <a:lnTo>
                    <a:pt x="5540" y="35"/>
                  </a:lnTo>
                  <a:lnTo>
                    <a:pt x="5536" y="37"/>
                  </a:lnTo>
                  <a:lnTo>
                    <a:pt x="5532" y="38"/>
                  </a:lnTo>
                  <a:lnTo>
                    <a:pt x="5529" y="39"/>
                  </a:lnTo>
                  <a:lnTo>
                    <a:pt x="5525" y="41"/>
                  </a:lnTo>
                  <a:lnTo>
                    <a:pt x="5525" y="0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5" name="Freeform 38"/>
            <p:cNvSpPr>
              <a:spLocks noChangeAspect="1" noEditPoints="1"/>
            </p:cNvSpPr>
            <p:nvPr/>
          </p:nvSpPr>
          <p:spPr bwMode="auto">
            <a:xfrm>
              <a:off x="3240" y="2093"/>
              <a:ext cx="970" cy="752"/>
            </a:xfrm>
            <a:custGeom>
              <a:avLst/>
              <a:gdLst>
                <a:gd name="T0" fmla="*/ 0 w 6267"/>
                <a:gd name="T1" fmla="*/ 0 h 4861"/>
                <a:gd name="T2" fmla="*/ 0 w 6267"/>
                <a:gd name="T3" fmla="*/ 0 h 4861"/>
                <a:gd name="T4" fmla="*/ 0 w 6267"/>
                <a:gd name="T5" fmla="*/ 0 h 4861"/>
                <a:gd name="T6" fmla="*/ 0 w 6267"/>
                <a:gd name="T7" fmla="*/ 0 h 4861"/>
                <a:gd name="T8" fmla="*/ 0 w 6267"/>
                <a:gd name="T9" fmla="*/ 0 h 4861"/>
                <a:gd name="T10" fmla="*/ 0 w 6267"/>
                <a:gd name="T11" fmla="*/ 0 h 4861"/>
                <a:gd name="T12" fmla="*/ 0 w 6267"/>
                <a:gd name="T13" fmla="*/ 0 h 4861"/>
                <a:gd name="T14" fmla="*/ 0 w 6267"/>
                <a:gd name="T15" fmla="*/ 0 h 4861"/>
                <a:gd name="T16" fmla="*/ 0 w 6267"/>
                <a:gd name="T17" fmla="*/ 0 h 4861"/>
                <a:gd name="T18" fmla="*/ 0 w 6267"/>
                <a:gd name="T19" fmla="*/ 0 h 4861"/>
                <a:gd name="T20" fmla="*/ 0 w 6267"/>
                <a:gd name="T21" fmla="*/ 0 h 4861"/>
                <a:gd name="T22" fmla="*/ 0 w 6267"/>
                <a:gd name="T23" fmla="*/ 0 h 4861"/>
                <a:gd name="T24" fmla="*/ 0 w 6267"/>
                <a:gd name="T25" fmla="*/ 0 h 4861"/>
                <a:gd name="T26" fmla="*/ 0 w 6267"/>
                <a:gd name="T27" fmla="*/ 0 h 4861"/>
                <a:gd name="T28" fmla="*/ 0 w 6267"/>
                <a:gd name="T29" fmla="*/ 0 h 4861"/>
                <a:gd name="T30" fmla="*/ 0 w 6267"/>
                <a:gd name="T31" fmla="*/ 0 h 4861"/>
                <a:gd name="T32" fmla="*/ 0 w 6267"/>
                <a:gd name="T33" fmla="*/ 0 h 4861"/>
                <a:gd name="T34" fmla="*/ 0 w 6267"/>
                <a:gd name="T35" fmla="*/ 0 h 4861"/>
                <a:gd name="T36" fmla="*/ 0 w 6267"/>
                <a:gd name="T37" fmla="*/ 0 h 4861"/>
                <a:gd name="T38" fmla="*/ 0 w 6267"/>
                <a:gd name="T39" fmla="*/ 0 h 4861"/>
                <a:gd name="T40" fmla="*/ 0 w 6267"/>
                <a:gd name="T41" fmla="*/ 0 h 4861"/>
                <a:gd name="T42" fmla="*/ 0 w 6267"/>
                <a:gd name="T43" fmla="*/ 0 h 4861"/>
                <a:gd name="T44" fmla="*/ 0 w 6267"/>
                <a:gd name="T45" fmla="*/ 0 h 4861"/>
                <a:gd name="T46" fmla="*/ 0 w 6267"/>
                <a:gd name="T47" fmla="*/ 0 h 4861"/>
                <a:gd name="T48" fmla="*/ 0 w 6267"/>
                <a:gd name="T49" fmla="*/ 0 h 4861"/>
                <a:gd name="T50" fmla="*/ 0 w 6267"/>
                <a:gd name="T51" fmla="*/ 0 h 4861"/>
                <a:gd name="T52" fmla="*/ 0 w 6267"/>
                <a:gd name="T53" fmla="*/ 0 h 4861"/>
                <a:gd name="T54" fmla="*/ 0 w 6267"/>
                <a:gd name="T55" fmla="*/ 0 h 4861"/>
                <a:gd name="T56" fmla="*/ 0 w 6267"/>
                <a:gd name="T57" fmla="*/ 0 h 4861"/>
                <a:gd name="T58" fmla="*/ 0 w 6267"/>
                <a:gd name="T59" fmla="*/ 0 h 4861"/>
                <a:gd name="T60" fmla="*/ 0 w 6267"/>
                <a:gd name="T61" fmla="*/ 0 h 4861"/>
                <a:gd name="T62" fmla="*/ 0 w 6267"/>
                <a:gd name="T63" fmla="*/ 0 h 4861"/>
                <a:gd name="T64" fmla="*/ 0 w 6267"/>
                <a:gd name="T65" fmla="*/ 0 h 4861"/>
                <a:gd name="T66" fmla="*/ 0 w 6267"/>
                <a:gd name="T67" fmla="*/ 0 h 4861"/>
                <a:gd name="T68" fmla="*/ 0 w 6267"/>
                <a:gd name="T69" fmla="*/ 0 h 4861"/>
                <a:gd name="T70" fmla="*/ 0 w 6267"/>
                <a:gd name="T71" fmla="*/ 0 h 4861"/>
                <a:gd name="T72" fmla="*/ 0 w 6267"/>
                <a:gd name="T73" fmla="*/ 0 h 4861"/>
                <a:gd name="T74" fmla="*/ 0 w 6267"/>
                <a:gd name="T75" fmla="*/ 0 h 4861"/>
                <a:gd name="T76" fmla="*/ 0 w 6267"/>
                <a:gd name="T77" fmla="*/ 0 h 4861"/>
                <a:gd name="T78" fmla="*/ 0 w 6267"/>
                <a:gd name="T79" fmla="*/ 0 h 4861"/>
                <a:gd name="T80" fmla="*/ 0 w 6267"/>
                <a:gd name="T81" fmla="*/ 0 h 4861"/>
                <a:gd name="T82" fmla="*/ 0 w 6267"/>
                <a:gd name="T83" fmla="*/ 0 h 4861"/>
                <a:gd name="T84" fmla="*/ 0 w 6267"/>
                <a:gd name="T85" fmla="*/ 0 h 4861"/>
                <a:gd name="T86" fmla="*/ 0 w 6267"/>
                <a:gd name="T87" fmla="*/ 0 h 4861"/>
                <a:gd name="T88" fmla="*/ 0 w 6267"/>
                <a:gd name="T89" fmla="*/ 0 h 4861"/>
                <a:gd name="T90" fmla="*/ 0 w 6267"/>
                <a:gd name="T91" fmla="*/ 0 h 4861"/>
                <a:gd name="T92" fmla="*/ 0 w 6267"/>
                <a:gd name="T93" fmla="*/ 0 h 4861"/>
                <a:gd name="T94" fmla="*/ 0 w 6267"/>
                <a:gd name="T95" fmla="*/ 0 h 4861"/>
                <a:gd name="T96" fmla="*/ 0 w 6267"/>
                <a:gd name="T97" fmla="*/ 0 h 4861"/>
                <a:gd name="T98" fmla="*/ 0 w 6267"/>
                <a:gd name="T99" fmla="*/ 0 h 4861"/>
                <a:gd name="T100" fmla="*/ 0 w 6267"/>
                <a:gd name="T101" fmla="*/ 0 h 4861"/>
                <a:gd name="T102" fmla="*/ 0 w 6267"/>
                <a:gd name="T103" fmla="*/ 0 h 4861"/>
                <a:gd name="T104" fmla="*/ 0 w 6267"/>
                <a:gd name="T105" fmla="*/ 0 h 4861"/>
                <a:gd name="T106" fmla="*/ 0 w 6267"/>
                <a:gd name="T107" fmla="*/ 0 h 4861"/>
                <a:gd name="T108" fmla="*/ 0 w 6267"/>
                <a:gd name="T109" fmla="*/ 0 h 4861"/>
                <a:gd name="T110" fmla="*/ 0 w 6267"/>
                <a:gd name="T111" fmla="*/ 0 h 4861"/>
                <a:gd name="T112" fmla="*/ 0 w 6267"/>
                <a:gd name="T113" fmla="*/ 0 h 48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67"/>
                <a:gd name="T172" fmla="*/ 0 h 4861"/>
                <a:gd name="T173" fmla="*/ 6267 w 6267"/>
                <a:gd name="T174" fmla="*/ 4861 h 48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67" h="4861">
                  <a:moveTo>
                    <a:pt x="6235" y="3"/>
                  </a:moveTo>
                  <a:lnTo>
                    <a:pt x="6238" y="1"/>
                  </a:lnTo>
                  <a:lnTo>
                    <a:pt x="6242" y="0"/>
                  </a:lnTo>
                  <a:lnTo>
                    <a:pt x="6245" y="0"/>
                  </a:lnTo>
                  <a:lnTo>
                    <a:pt x="6249" y="0"/>
                  </a:lnTo>
                  <a:lnTo>
                    <a:pt x="6252" y="1"/>
                  </a:lnTo>
                  <a:lnTo>
                    <a:pt x="6256" y="2"/>
                  </a:lnTo>
                  <a:lnTo>
                    <a:pt x="6260" y="4"/>
                  </a:lnTo>
                  <a:lnTo>
                    <a:pt x="6262" y="7"/>
                  </a:lnTo>
                  <a:lnTo>
                    <a:pt x="6264" y="10"/>
                  </a:lnTo>
                  <a:lnTo>
                    <a:pt x="6266" y="14"/>
                  </a:lnTo>
                  <a:lnTo>
                    <a:pt x="6267" y="17"/>
                  </a:lnTo>
                  <a:lnTo>
                    <a:pt x="6266" y="22"/>
                  </a:lnTo>
                  <a:lnTo>
                    <a:pt x="6266" y="26"/>
                  </a:lnTo>
                  <a:lnTo>
                    <a:pt x="6263" y="29"/>
                  </a:lnTo>
                  <a:lnTo>
                    <a:pt x="6261" y="32"/>
                  </a:lnTo>
                  <a:lnTo>
                    <a:pt x="6258" y="35"/>
                  </a:lnTo>
                  <a:lnTo>
                    <a:pt x="6235" y="3"/>
                  </a:lnTo>
                  <a:close/>
                  <a:moveTo>
                    <a:pt x="6258" y="35"/>
                  </a:moveTo>
                  <a:lnTo>
                    <a:pt x="6248" y="42"/>
                  </a:lnTo>
                  <a:lnTo>
                    <a:pt x="6219" y="64"/>
                  </a:lnTo>
                  <a:lnTo>
                    <a:pt x="6174" y="98"/>
                  </a:lnTo>
                  <a:lnTo>
                    <a:pt x="6114" y="142"/>
                  </a:lnTo>
                  <a:lnTo>
                    <a:pt x="6043" y="195"/>
                  </a:lnTo>
                  <a:lnTo>
                    <a:pt x="5962" y="254"/>
                  </a:lnTo>
                  <a:lnTo>
                    <a:pt x="5873" y="320"/>
                  </a:lnTo>
                  <a:lnTo>
                    <a:pt x="5780" y="389"/>
                  </a:lnTo>
                  <a:lnTo>
                    <a:pt x="5682" y="459"/>
                  </a:lnTo>
                  <a:lnTo>
                    <a:pt x="5585" y="529"/>
                  </a:lnTo>
                  <a:lnTo>
                    <a:pt x="5488" y="598"/>
                  </a:lnTo>
                  <a:lnTo>
                    <a:pt x="5396" y="663"/>
                  </a:lnTo>
                  <a:lnTo>
                    <a:pt x="5309" y="723"/>
                  </a:lnTo>
                  <a:lnTo>
                    <a:pt x="5229" y="777"/>
                  </a:lnTo>
                  <a:lnTo>
                    <a:pt x="5160" y="822"/>
                  </a:lnTo>
                  <a:lnTo>
                    <a:pt x="5103" y="857"/>
                  </a:lnTo>
                  <a:lnTo>
                    <a:pt x="5083" y="822"/>
                  </a:lnTo>
                  <a:lnTo>
                    <a:pt x="5140" y="787"/>
                  </a:lnTo>
                  <a:lnTo>
                    <a:pt x="5207" y="743"/>
                  </a:lnTo>
                  <a:lnTo>
                    <a:pt x="5287" y="690"/>
                  </a:lnTo>
                  <a:lnTo>
                    <a:pt x="5374" y="629"/>
                  </a:lnTo>
                  <a:lnTo>
                    <a:pt x="5467" y="565"/>
                  </a:lnTo>
                  <a:lnTo>
                    <a:pt x="5562" y="496"/>
                  </a:lnTo>
                  <a:lnTo>
                    <a:pt x="5660" y="426"/>
                  </a:lnTo>
                  <a:lnTo>
                    <a:pt x="5756" y="355"/>
                  </a:lnTo>
                  <a:lnTo>
                    <a:pt x="5850" y="288"/>
                  </a:lnTo>
                  <a:lnTo>
                    <a:pt x="5938" y="222"/>
                  </a:lnTo>
                  <a:lnTo>
                    <a:pt x="6019" y="163"/>
                  </a:lnTo>
                  <a:lnTo>
                    <a:pt x="6091" y="110"/>
                  </a:lnTo>
                  <a:lnTo>
                    <a:pt x="6150" y="66"/>
                  </a:lnTo>
                  <a:lnTo>
                    <a:pt x="6195" y="33"/>
                  </a:lnTo>
                  <a:lnTo>
                    <a:pt x="6224" y="10"/>
                  </a:lnTo>
                  <a:lnTo>
                    <a:pt x="6235" y="3"/>
                  </a:lnTo>
                  <a:lnTo>
                    <a:pt x="6258" y="35"/>
                  </a:lnTo>
                  <a:close/>
                  <a:moveTo>
                    <a:pt x="5103" y="857"/>
                  </a:moveTo>
                  <a:lnTo>
                    <a:pt x="5094" y="861"/>
                  </a:lnTo>
                  <a:lnTo>
                    <a:pt x="5103" y="857"/>
                  </a:lnTo>
                  <a:lnTo>
                    <a:pt x="5093" y="840"/>
                  </a:lnTo>
                  <a:lnTo>
                    <a:pt x="5103" y="857"/>
                  </a:lnTo>
                  <a:close/>
                  <a:moveTo>
                    <a:pt x="5103" y="857"/>
                  </a:moveTo>
                  <a:lnTo>
                    <a:pt x="5077" y="873"/>
                  </a:lnTo>
                  <a:lnTo>
                    <a:pt x="5047" y="892"/>
                  </a:lnTo>
                  <a:lnTo>
                    <a:pt x="5013" y="916"/>
                  </a:lnTo>
                  <a:lnTo>
                    <a:pt x="4977" y="941"/>
                  </a:lnTo>
                  <a:lnTo>
                    <a:pt x="4896" y="1002"/>
                  </a:lnTo>
                  <a:lnTo>
                    <a:pt x="4806" y="1070"/>
                  </a:lnTo>
                  <a:lnTo>
                    <a:pt x="4711" y="1146"/>
                  </a:lnTo>
                  <a:lnTo>
                    <a:pt x="4611" y="1226"/>
                  </a:lnTo>
                  <a:lnTo>
                    <a:pt x="4510" y="1308"/>
                  </a:lnTo>
                  <a:lnTo>
                    <a:pt x="4410" y="1391"/>
                  </a:lnTo>
                  <a:lnTo>
                    <a:pt x="4312" y="1472"/>
                  </a:lnTo>
                  <a:lnTo>
                    <a:pt x="4220" y="1549"/>
                  </a:lnTo>
                  <a:lnTo>
                    <a:pt x="4135" y="1621"/>
                  </a:lnTo>
                  <a:lnTo>
                    <a:pt x="4060" y="1684"/>
                  </a:lnTo>
                  <a:lnTo>
                    <a:pt x="3998" y="1737"/>
                  </a:lnTo>
                  <a:lnTo>
                    <a:pt x="3951" y="1778"/>
                  </a:lnTo>
                  <a:lnTo>
                    <a:pt x="3921" y="1804"/>
                  </a:lnTo>
                  <a:lnTo>
                    <a:pt x="3910" y="1813"/>
                  </a:lnTo>
                  <a:lnTo>
                    <a:pt x="3884" y="1783"/>
                  </a:lnTo>
                  <a:lnTo>
                    <a:pt x="3895" y="1773"/>
                  </a:lnTo>
                  <a:lnTo>
                    <a:pt x="3926" y="1747"/>
                  </a:lnTo>
                  <a:lnTo>
                    <a:pt x="3972" y="1706"/>
                  </a:lnTo>
                  <a:lnTo>
                    <a:pt x="4035" y="1654"/>
                  </a:lnTo>
                  <a:lnTo>
                    <a:pt x="4110" y="1590"/>
                  </a:lnTo>
                  <a:lnTo>
                    <a:pt x="4195" y="1518"/>
                  </a:lnTo>
                  <a:lnTo>
                    <a:pt x="4287" y="1441"/>
                  </a:lnTo>
                  <a:lnTo>
                    <a:pt x="4385" y="1360"/>
                  </a:lnTo>
                  <a:lnTo>
                    <a:pt x="4486" y="1277"/>
                  </a:lnTo>
                  <a:lnTo>
                    <a:pt x="4587" y="1193"/>
                  </a:lnTo>
                  <a:lnTo>
                    <a:pt x="4687" y="1112"/>
                  </a:lnTo>
                  <a:lnTo>
                    <a:pt x="4784" y="1037"/>
                  </a:lnTo>
                  <a:lnTo>
                    <a:pt x="4874" y="968"/>
                  </a:lnTo>
                  <a:lnTo>
                    <a:pt x="4955" y="908"/>
                  </a:lnTo>
                  <a:lnTo>
                    <a:pt x="4992" y="882"/>
                  </a:lnTo>
                  <a:lnTo>
                    <a:pt x="5025" y="859"/>
                  </a:lnTo>
                  <a:lnTo>
                    <a:pt x="5056" y="839"/>
                  </a:lnTo>
                  <a:lnTo>
                    <a:pt x="5083" y="822"/>
                  </a:lnTo>
                  <a:lnTo>
                    <a:pt x="5103" y="857"/>
                  </a:lnTo>
                  <a:close/>
                  <a:moveTo>
                    <a:pt x="3910" y="1813"/>
                  </a:moveTo>
                  <a:lnTo>
                    <a:pt x="3911" y="1812"/>
                  </a:lnTo>
                  <a:lnTo>
                    <a:pt x="3909" y="1813"/>
                  </a:lnTo>
                  <a:lnTo>
                    <a:pt x="3897" y="1798"/>
                  </a:lnTo>
                  <a:lnTo>
                    <a:pt x="3910" y="1813"/>
                  </a:lnTo>
                  <a:close/>
                  <a:moveTo>
                    <a:pt x="3909" y="1813"/>
                  </a:moveTo>
                  <a:lnTo>
                    <a:pt x="3890" y="1829"/>
                  </a:lnTo>
                  <a:lnTo>
                    <a:pt x="3835" y="1873"/>
                  </a:lnTo>
                  <a:lnTo>
                    <a:pt x="3752" y="1941"/>
                  </a:lnTo>
                  <a:lnTo>
                    <a:pt x="3644" y="2029"/>
                  </a:lnTo>
                  <a:lnTo>
                    <a:pt x="3513" y="2134"/>
                  </a:lnTo>
                  <a:lnTo>
                    <a:pt x="3367" y="2252"/>
                  </a:lnTo>
                  <a:lnTo>
                    <a:pt x="3209" y="2379"/>
                  </a:lnTo>
                  <a:lnTo>
                    <a:pt x="3044" y="2512"/>
                  </a:lnTo>
                  <a:lnTo>
                    <a:pt x="2876" y="2648"/>
                  </a:lnTo>
                  <a:lnTo>
                    <a:pt x="2710" y="2781"/>
                  </a:lnTo>
                  <a:lnTo>
                    <a:pt x="2551" y="2910"/>
                  </a:lnTo>
                  <a:lnTo>
                    <a:pt x="2402" y="3029"/>
                  </a:lnTo>
                  <a:lnTo>
                    <a:pt x="2268" y="3136"/>
                  </a:lnTo>
                  <a:lnTo>
                    <a:pt x="2155" y="3226"/>
                  </a:lnTo>
                  <a:lnTo>
                    <a:pt x="2065" y="3297"/>
                  </a:lnTo>
                  <a:lnTo>
                    <a:pt x="2005" y="3343"/>
                  </a:lnTo>
                  <a:lnTo>
                    <a:pt x="1981" y="3311"/>
                  </a:lnTo>
                  <a:lnTo>
                    <a:pt x="2040" y="3264"/>
                  </a:lnTo>
                  <a:lnTo>
                    <a:pt x="2131" y="3194"/>
                  </a:lnTo>
                  <a:lnTo>
                    <a:pt x="2244" y="3104"/>
                  </a:lnTo>
                  <a:lnTo>
                    <a:pt x="2377" y="2997"/>
                  </a:lnTo>
                  <a:lnTo>
                    <a:pt x="2526" y="2878"/>
                  </a:lnTo>
                  <a:lnTo>
                    <a:pt x="2685" y="2749"/>
                  </a:lnTo>
                  <a:lnTo>
                    <a:pt x="2852" y="2616"/>
                  </a:lnTo>
                  <a:lnTo>
                    <a:pt x="3020" y="2481"/>
                  </a:lnTo>
                  <a:lnTo>
                    <a:pt x="3184" y="2348"/>
                  </a:lnTo>
                  <a:lnTo>
                    <a:pt x="3342" y="2221"/>
                  </a:lnTo>
                  <a:lnTo>
                    <a:pt x="3489" y="2103"/>
                  </a:lnTo>
                  <a:lnTo>
                    <a:pt x="3619" y="1998"/>
                  </a:lnTo>
                  <a:lnTo>
                    <a:pt x="3727" y="1910"/>
                  </a:lnTo>
                  <a:lnTo>
                    <a:pt x="3811" y="1842"/>
                  </a:lnTo>
                  <a:lnTo>
                    <a:pt x="3865" y="1798"/>
                  </a:lnTo>
                  <a:lnTo>
                    <a:pt x="3884" y="1783"/>
                  </a:lnTo>
                  <a:lnTo>
                    <a:pt x="3909" y="1813"/>
                  </a:lnTo>
                  <a:close/>
                  <a:moveTo>
                    <a:pt x="1981" y="3311"/>
                  </a:moveTo>
                  <a:lnTo>
                    <a:pt x="1983" y="3308"/>
                  </a:lnTo>
                  <a:lnTo>
                    <a:pt x="1981" y="3311"/>
                  </a:lnTo>
                  <a:lnTo>
                    <a:pt x="1993" y="3327"/>
                  </a:lnTo>
                  <a:lnTo>
                    <a:pt x="1981" y="3311"/>
                  </a:lnTo>
                  <a:close/>
                  <a:moveTo>
                    <a:pt x="2005" y="3343"/>
                  </a:moveTo>
                  <a:lnTo>
                    <a:pt x="2005" y="3343"/>
                  </a:lnTo>
                  <a:lnTo>
                    <a:pt x="1980" y="3311"/>
                  </a:lnTo>
                  <a:lnTo>
                    <a:pt x="1981" y="3311"/>
                  </a:lnTo>
                  <a:lnTo>
                    <a:pt x="2005" y="3343"/>
                  </a:lnTo>
                  <a:close/>
                  <a:moveTo>
                    <a:pt x="2005" y="3343"/>
                  </a:moveTo>
                  <a:lnTo>
                    <a:pt x="1999" y="3348"/>
                  </a:lnTo>
                  <a:lnTo>
                    <a:pt x="2005" y="3343"/>
                  </a:lnTo>
                  <a:lnTo>
                    <a:pt x="1993" y="3327"/>
                  </a:lnTo>
                  <a:lnTo>
                    <a:pt x="2005" y="3343"/>
                  </a:lnTo>
                  <a:close/>
                  <a:moveTo>
                    <a:pt x="2005" y="3343"/>
                  </a:moveTo>
                  <a:lnTo>
                    <a:pt x="1981" y="3361"/>
                  </a:lnTo>
                  <a:lnTo>
                    <a:pt x="1950" y="3383"/>
                  </a:lnTo>
                  <a:lnTo>
                    <a:pt x="1914" y="3411"/>
                  </a:lnTo>
                  <a:lnTo>
                    <a:pt x="1873" y="3442"/>
                  </a:lnTo>
                  <a:lnTo>
                    <a:pt x="1825" y="3476"/>
                  </a:lnTo>
                  <a:lnTo>
                    <a:pt x="1773" y="3514"/>
                  </a:lnTo>
                  <a:lnTo>
                    <a:pt x="1717" y="3556"/>
                  </a:lnTo>
                  <a:lnTo>
                    <a:pt x="1656" y="3600"/>
                  </a:lnTo>
                  <a:lnTo>
                    <a:pt x="1633" y="3568"/>
                  </a:lnTo>
                  <a:lnTo>
                    <a:pt x="1693" y="3524"/>
                  </a:lnTo>
                  <a:lnTo>
                    <a:pt x="1750" y="3482"/>
                  </a:lnTo>
                  <a:lnTo>
                    <a:pt x="1801" y="3444"/>
                  </a:lnTo>
                  <a:lnTo>
                    <a:pt x="1849" y="3410"/>
                  </a:lnTo>
                  <a:lnTo>
                    <a:pt x="1890" y="3379"/>
                  </a:lnTo>
                  <a:lnTo>
                    <a:pt x="1926" y="3351"/>
                  </a:lnTo>
                  <a:lnTo>
                    <a:pt x="1957" y="3329"/>
                  </a:lnTo>
                  <a:lnTo>
                    <a:pt x="1980" y="3311"/>
                  </a:lnTo>
                  <a:lnTo>
                    <a:pt x="2005" y="3343"/>
                  </a:lnTo>
                  <a:close/>
                  <a:moveTo>
                    <a:pt x="1656" y="3600"/>
                  </a:moveTo>
                  <a:lnTo>
                    <a:pt x="1548" y="3680"/>
                  </a:lnTo>
                  <a:lnTo>
                    <a:pt x="1431" y="3765"/>
                  </a:lnTo>
                  <a:lnTo>
                    <a:pt x="1308" y="3856"/>
                  </a:lnTo>
                  <a:lnTo>
                    <a:pt x="1181" y="3950"/>
                  </a:lnTo>
                  <a:lnTo>
                    <a:pt x="1052" y="4046"/>
                  </a:lnTo>
                  <a:lnTo>
                    <a:pt x="923" y="4143"/>
                  </a:lnTo>
                  <a:lnTo>
                    <a:pt x="794" y="4238"/>
                  </a:lnTo>
                  <a:lnTo>
                    <a:pt x="670" y="4332"/>
                  </a:lnTo>
                  <a:lnTo>
                    <a:pt x="551" y="4423"/>
                  </a:lnTo>
                  <a:lnTo>
                    <a:pt x="440" y="4508"/>
                  </a:lnTo>
                  <a:lnTo>
                    <a:pt x="338" y="4589"/>
                  </a:lnTo>
                  <a:lnTo>
                    <a:pt x="247" y="4662"/>
                  </a:lnTo>
                  <a:lnTo>
                    <a:pt x="169" y="4725"/>
                  </a:lnTo>
                  <a:lnTo>
                    <a:pt x="107" y="4780"/>
                  </a:lnTo>
                  <a:lnTo>
                    <a:pt x="84" y="4802"/>
                  </a:lnTo>
                  <a:lnTo>
                    <a:pt x="63" y="4822"/>
                  </a:lnTo>
                  <a:lnTo>
                    <a:pt x="48" y="4839"/>
                  </a:lnTo>
                  <a:lnTo>
                    <a:pt x="37" y="4852"/>
                  </a:lnTo>
                  <a:lnTo>
                    <a:pt x="4" y="4830"/>
                  </a:lnTo>
                  <a:lnTo>
                    <a:pt x="15" y="4816"/>
                  </a:lnTo>
                  <a:lnTo>
                    <a:pt x="30" y="4799"/>
                  </a:lnTo>
                  <a:lnTo>
                    <a:pt x="52" y="4778"/>
                  </a:lnTo>
                  <a:lnTo>
                    <a:pt x="77" y="4755"/>
                  </a:lnTo>
                  <a:lnTo>
                    <a:pt x="138" y="4700"/>
                  </a:lnTo>
                  <a:lnTo>
                    <a:pt x="217" y="4636"/>
                  </a:lnTo>
                  <a:lnTo>
                    <a:pt x="309" y="4562"/>
                  </a:lnTo>
                  <a:lnTo>
                    <a:pt x="411" y="4481"/>
                  </a:lnTo>
                  <a:lnTo>
                    <a:pt x="523" y="4395"/>
                  </a:lnTo>
                  <a:lnTo>
                    <a:pt x="642" y="4303"/>
                  </a:lnTo>
                  <a:lnTo>
                    <a:pt x="767" y="4208"/>
                  </a:lnTo>
                  <a:lnTo>
                    <a:pt x="895" y="4112"/>
                  </a:lnTo>
                  <a:lnTo>
                    <a:pt x="1026" y="4015"/>
                  </a:lnTo>
                  <a:lnTo>
                    <a:pt x="1156" y="3919"/>
                  </a:lnTo>
                  <a:lnTo>
                    <a:pt x="1283" y="3825"/>
                  </a:lnTo>
                  <a:lnTo>
                    <a:pt x="1407" y="3735"/>
                  </a:lnTo>
                  <a:lnTo>
                    <a:pt x="1524" y="3648"/>
                  </a:lnTo>
                  <a:lnTo>
                    <a:pt x="1633" y="3568"/>
                  </a:lnTo>
                  <a:lnTo>
                    <a:pt x="1656" y="3600"/>
                  </a:lnTo>
                  <a:close/>
                  <a:moveTo>
                    <a:pt x="37" y="4852"/>
                  </a:moveTo>
                  <a:lnTo>
                    <a:pt x="35" y="4855"/>
                  </a:lnTo>
                  <a:lnTo>
                    <a:pt x="31" y="4858"/>
                  </a:lnTo>
                  <a:lnTo>
                    <a:pt x="28" y="4859"/>
                  </a:lnTo>
                  <a:lnTo>
                    <a:pt x="24" y="4861"/>
                  </a:lnTo>
                  <a:lnTo>
                    <a:pt x="21" y="4861"/>
                  </a:lnTo>
                  <a:lnTo>
                    <a:pt x="17" y="4861"/>
                  </a:lnTo>
                  <a:lnTo>
                    <a:pt x="13" y="4859"/>
                  </a:lnTo>
                  <a:lnTo>
                    <a:pt x="10" y="4858"/>
                  </a:lnTo>
                  <a:lnTo>
                    <a:pt x="6" y="4855"/>
                  </a:lnTo>
                  <a:lnTo>
                    <a:pt x="4" y="4852"/>
                  </a:lnTo>
                  <a:lnTo>
                    <a:pt x="2" y="4849"/>
                  </a:lnTo>
                  <a:lnTo>
                    <a:pt x="2" y="4845"/>
                  </a:lnTo>
                  <a:lnTo>
                    <a:pt x="0" y="4841"/>
                  </a:lnTo>
                  <a:lnTo>
                    <a:pt x="2" y="4837"/>
                  </a:lnTo>
                  <a:lnTo>
                    <a:pt x="2" y="4833"/>
                  </a:lnTo>
                  <a:lnTo>
                    <a:pt x="4" y="4830"/>
                  </a:lnTo>
                  <a:lnTo>
                    <a:pt x="37" y="4852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6" name="Freeform 39"/>
            <p:cNvSpPr>
              <a:spLocks noChangeAspect="1" noEditPoints="1"/>
            </p:cNvSpPr>
            <p:nvPr/>
          </p:nvSpPr>
          <p:spPr bwMode="auto">
            <a:xfrm>
              <a:off x="3208" y="2257"/>
              <a:ext cx="1158" cy="925"/>
            </a:xfrm>
            <a:custGeom>
              <a:avLst/>
              <a:gdLst>
                <a:gd name="T0" fmla="*/ 0 w 7484"/>
                <a:gd name="T1" fmla="*/ 0 h 5979"/>
                <a:gd name="T2" fmla="*/ 0 w 7484"/>
                <a:gd name="T3" fmla="*/ 0 h 5979"/>
                <a:gd name="T4" fmla="*/ 0 w 7484"/>
                <a:gd name="T5" fmla="*/ 0 h 5979"/>
                <a:gd name="T6" fmla="*/ 0 w 7484"/>
                <a:gd name="T7" fmla="*/ 0 h 5979"/>
                <a:gd name="T8" fmla="*/ 0 w 7484"/>
                <a:gd name="T9" fmla="*/ 0 h 5979"/>
                <a:gd name="T10" fmla="*/ 0 w 7484"/>
                <a:gd name="T11" fmla="*/ 0 h 5979"/>
                <a:gd name="T12" fmla="*/ 0 w 7484"/>
                <a:gd name="T13" fmla="*/ 0 h 5979"/>
                <a:gd name="T14" fmla="*/ 0 w 7484"/>
                <a:gd name="T15" fmla="*/ 0 h 5979"/>
                <a:gd name="T16" fmla="*/ 0 w 7484"/>
                <a:gd name="T17" fmla="*/ 0 h 5979"/>
                <a:gd name="T18" fmla="*/ 0 w 7484"/>
                <a:gd name="T19" fmla="*/ 0 h 5979"/>
                <a:gd name="T20" fmla="*/ 0 w 7484"/>
                <a:gd name="T21" fmla="*/ 0 h 5979"/>
                <a:gd name="T22" fmla="*/ 0 w 7484"/>
                <a:gd name="T23" fmla="*/ 0 h 5979"/>
                <a:gd name="T24" fmla="*/ 0 w 7484"/>
                <a:gd name="T25" fmla="*/ 0 h 5979"/>
                <a:gd name="T26" fmla="*/ 0 w 7484"/>
                <a:gd name="T27" fmla="*/ 0 h 5979"/>
                <a:gd name="T28" fmla="*/ 0 w 7484"/>
                <a:gd name="T29" fmla="*/ 0 h 5979"/>
                <a:gd name="T30" fmla="*/ 0 w 7484"/>
                <a:gd name="T31" fmla="*/ 0 h 5979"/>
                <a:gd name="T32" fmla="*/ 0 w 7484"/>
                <a:gd name="T33" fmla="*/ 0 h 5979"/>
                <a:gd name="T34" fmla="*/ 0 w 7484"/>
                <a:gd name="T35" fmla="*/ 0 h 5979"/>
                <a:gd name="T36" fmla="*/ 0 w 7484"/>
                <a:gd name="T37" fmla="*/ 0 h 5979"/>
                <a:gd name="T38" fmla="*/ 0 w 7484"/>
                <a:gd name="T39" fmla="*/ 0 h 5979"/>
                <a:gd name="T40" fmla="*/ 0 w 7484"/>
                <a:gd name="T41" fmla="*/ 0 h 5979"/>
                <a:gd name="T42" fmla="*/ 0 w 7484"/>
                <a:gd name="T43" fmla="*/ 0 h 5979"/>
                <a:gd name="T44" fmla="*/ 0 w 7484"/>
                <a:gd name="T45" fmla="*/ 0 h 5979"/>
                <a:gd name="T46" fmla="*/ 0 w 7484"/>
                <a:gd name="T47" fmla="*/ 0 h 5979"/>
                <a:gd name="T48" fmla="*/ 0 w 7484"/>
                <a:gd name="T49" fmla="*/ 0 h 5979"/>
                <a:gd name="T50" fmla="*/ 0 w 7484"/>
                <a:gd name="T51" fmla="*/ 0 h 5979"/>
                <a:gd name="T52" fmla="*/ 0 w 7484"/>
                <a:gd name="T53" fmla="*/ 0 h 5979"/>
                <a:gd name="T54" fmla="*/ 0 w 7484"/>
                <a:gd name="T55" fmla="*/ 0 h 5979"/>
                <a:gd name="T56" fmla="*/ 0 w 7484"/>
                <a:gd name="T57" fmla="*/ 0 h 5979"/>
                <a:gd name="T58" fmla="*/ 0 w 7484"/>
                <a:gd name="T59" fmla="*/ 0 h 5979"/>
                <a:gd name="T60" fmla="*/ 0 w 7484"/>
                <a:gd name="T61" fmla="*/ 0 h 5979"/>
                <a:gd name="T62" fmla="*/ 0 w 7484"/>
                <a:gd name="T63" fmla="*/ 0 h 5979"/>
                <a:gd name="T64" fmla="*/ 0 w 7484"/>
                <a:gd name="T65" fmla="*/ 0 h 5979"/>
                <a:gd name="T66" fmla="*/ 0 w 7484"/>
                <a:gd name="T67" fmla="*/ 0 h 5979"/>
                <a:gd name="T68" fmla="*/ 0 w 7484"/>
                <a:gd name="T69" fmla="*/ 0 h 5979"/>
                <a:gd name="T70" fmla="*/ 0 w 7484"/>
                <a:gd name="T71" fmla="*/ 0 h 5979"/>
                <a:gd name="T72" fmla="*/ 0 w 7484"/>
                <a:gd name="T73" fmla="*/ 0 h 5979"/>
                <a:gd name="T74" fmla="*/ 0 w 7484"/>
                <a:gd name="T75" fmla="*/ 0 h 5979"/>
                <a:gd name="T76" fmla="*/ 0 w 7484"/>
                <a:gd name="T77" fmla="*/ 0 h 5979"/>
                <a:gd name="T78" fmla="*/ 0 w 7484"/>
                <a:gd name="T79" fmla="*/ 0 h 5979"/>
                <a:gd name="T80" fmla="*/ 0 w 7484"/>
                <a:gd name="T81" fmla="*/ 0 h 5979"/>
                <a:gd name="T82" fmla="*/ 0 w 7484"/>
                <a:gd name="T83" fmla="*/ 0 h 5979"/>
                <a:gd name="T84" fmla="*/ 0 w 7484"/>
                <a:gd name="T85" fmla="*/ 0 h 5979"/>
                <a:gd name="T86" fmla="*/ 0 w 7484"/>
                <a:gd name="T87" fmla="*/ 0 h 5979"/>
                <a:gd name="T88" fmla="*/ 0 w 7484"/>
                <a:gd name="T89" fmla="*/ 0 h 5979"/>
                <a:gd name="T90" fmla="*/ 0 w 7484"/>
                <a:gd name="T91" fmla="*/ 0 h 5979"/>
                <a:gd name="T92" fmla="*/ 0 w 7484"/>
                <a:gd name="T93" fmla="*/ 0 h 5979"/>
                <a:gd name="T94" fmla="*/ 0 w 7484"/>
                <a:gd name="T95" fmla="*/ 0 h 5979"/>
                <a:gd name="T96" fmla="*/ 0 w 7484"/>
                <a:gd name="T97" fmla="*/ 0 h 5979"/>
                <a:gd name="T98" fmla="*/ 0 w 7484"/>
                <a:gd name="T99" fmla="*/ 0 h 5979"/>
                <a:gd name="T100" fmla="*/ 0 w 7484"/>
                <a:gd name="T101" fmla="*/ 0 h 5979"/>
                <a:gd name="T102" fmla="*/ 0 w 7484"/>
                <a:gd name="T103" fmla="*/ 0 h 5979"/>
                <a:gd name="T104" fmla="*/ 0 w 7484"/>
                <a:gd name="T105" fmla="*/ 0 h 5979"/>
                <a:gd name="T106" fmla="*/ 0 w 7484"/>
                <a:gd name="T107" fmla="*/ 0 h 5979"/>
                <a:gd name="T108" fmla="*/ 0 w 7484"/>
                <a:gd name="T109" fmla="*/ 0 h 59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484"/>
                <a:gd name="T166" fmla="*/ 0 h 5979"/>
                <a:gd name="T167" fmla="*/ 7484 w 7484"/>
                <a:gd name="T168" fmla="*/ 5979 h 59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484" h="5979">
                  <a:moveTo>
                    <a:pt x="7446" y="11"/>
                  </a:moveTo>
                  <a:lnTo>
                    <a:pt x="7448" y="8"/>
                  </a:lnTo>
                  <a:lnTo>
                    <a:pt x="7451" y="5"/>
                  </a:lnTo>
                  <a:lnTo>
                    <a:pt x="7454" y="3"/>
                  </a:lnTo>
                  <a:lnTo>
                    <a:pt x="7458" y="2"/>
                  </a:lnTo>
                  <a:lnTo>
                    <a:pt x="7461" y="0"/>
                  </a:lnTo>
                  <a:lnTo>
                    <a:pt x="7465" y="0"/>
                  </a:lnTo>
                  <a:lnTo>
                    <a:pt x="7468" y="2"/>
                  </a:lnTo>
                  <a:lnTo>
                    <a:pt x="7473" y="3"/>
                  </a:lnTo>
                  <a:lnTo>
                    <a:pt x="7477" y="5"/>
                  </a:lnTo>
                  <a:lnTo>
                    <a:pt x="7479" y="8"/>
                  </a:lnTo>
                  <a:lnTo>
                    <a:pt x="7482" y="11"/>
                  </a:lnTo>
                  <a:lnTo>
                    <a:pt x="7483" y="14"/>
                  </a:lnTo>
                  <a:lnTo>
                    <a:pt x="7484" y="18"/>
                  </a:lnTo>
                  <a:lnTo>
                    <a:pt x="7484" y="22"/>
                  </a:lnTo>
                  <a:lnTo>
                    <a:pt x="7483" y="25"/>
                  </a:lnTo>
                  <a:lnTo>
                    <a:pt x="7482" y="29"/>
                  </a:lnTo>
                  <a:lnTo>
                    <a:pt x="7446" y="11"/>
                  </a:lnTo>
                  <a:close/>
                  <a:moveTo>
                    <a:pt x="7482" y="29"/>
                  </a:moveTo>
                  <a:lnTo>
                    <a:pt x="7479" y="34"/>
                  </a:lnTo>
                  <a:lnTo>
                    <a:pt x="7472" y="47"/>
                  </a:lnTo>
                  <a:lnTo>
                    <a:pt x="7460" y="68"/>
                  </a:lnTo>
                  <a:lnTo>
                    <a:pt x="7441" y="97"/>
                  </a:lnTo>
                  <a:lnTo>
                    <a:pt x="7417" y="133"/>
                  </a:lnTo>
                  <a:lnTo>
                    <a:pt x="7386" y="174"/>
                  </a:lnTo>
                  <a:lnTo>
                    <a:pt x="7367" y="197"/>
                  </a:lnTo>
                  <a:lnTo>
                    <a:pt x="7348" y="221"/>
                  </a:lnTo>
                  <a:lnTo>
                    <a:pt x="7326" y="247"/>
                  </a:lnTo>
                  <a:lnTo>
                    <a:pt x="7302" y="273"/>
                  </a:lnTo>
                  <a:lnTo>
                    <a:pt x="7277" y="300"/>
                  </a:lnTo>
                  <a:lnTo>
                    <a:pt x="7248" y="329"/>
                  </a:lnTo>
                  <a:lnTo>
                    <a:pt x="7218" y="359"/>
                  </a:lnTo>
                  <a:lnTo>
                    <a:pt x="7188" y="390"/>
                  </a:lnTo>
                  <a:lnTo>
                    <a:pt x="7153" y="421"/>
                  </a:lnTo>
                  <a:lnTo>
                    <a:pt x="7116" y="453"/>
                  </a:lnTo>
                  <a:lnTo>
                    <a:pt x="7078" y="486"/>
                  </a:lnTo>
                  <a:lnTo>
                    <a:pt x="7036" y="519"/>
                  </a:lnTo>
                  <a:lnTo>
                    <a:pt x="6994" y="553"/>
                  </a:lnTo>
                  <a:lnTo>
                    <a:pt x="6947" y="587"/>
                  </a:lnTo>
                  <a:lnTo>
                    <a:pt x="6899" y="622"/>
                  </a:lnTo>
                  <a:lnTo>
                    <a:pt x="6848" y="656"/>
                  </a:lnTo>
                  <a:lnTo>
                    <a:pt x="6795" y="691"/>
                  </a:lnTo>
                  <a:lnTo>
                    <a:pt x="6739" y="726"/>
                  </a:lnTo>
                  <a:lnTo>
                    <a:pt x="6679" y="761"/>
                  </a:lnTo>
                  <a:lnTo>
                    <a:pt x="6617" y="796"/>
                  </a:lnTo>
                  <a:lnTo>
                    <a:pt x="6598" y="761"/>
                  </a:lnTo>
                  <a:lnTo>
                    <a:pt x="6659" y="726"/>
                  </a:lnTo>
                  <a:lnTo>
                    <a:pt x="6717" y="692"/>
                  </a:lnTo>
                  <a:lnTo>
                    <a:pt x="6772" y="657"/>
                  </a:lnTo>
                  <a:lnTo>
                    <a:pt x="6825" y="624"/>
                  </a:lnTo>
                  <a:lnTo>
                    <a:pt x="6875" y="590"/>
                  </a:lnTo>
                  <a:lnTo>
                    <a:pt x="6922" y="556"/>
                  </a:lnTo>
                  <a:lnTo>
                    <a:pt x="6967" y="522"/>
                  </a:lnTo>
                  <a:lnTo>
                    <a:pt x="7010" y="490"/>
                  </a:lnTo>
                  <a:lnTo>
                    <a:pt x="7051" y="456"/>
                  </a:lnTo>
                  <a:lnTo>
                    <a:pt x="7089" y="425"/>
                  </a:lnTo>
                  <a:lnTo>
                    <a:pt x="7124" y="393"/>
                  </a:lnTo>
                  <a:lnTo>
                    <a:pt x="7158" y="363"/>
                  </a:lnTo>
                  <a:lnTo>
                    <a:pt x="7189" y="333"/>
                  </a:lnTo>
                  <a:lnTo>
                    <a:pt x="7218" y="304"/>
                  </a:lnTo>
                  <a:lnTo>
                    <a:pt x="7245" y="277"/>
                  </a:lnTo>
                  <a:lnTo>
                    <a:pt x="7271" y="249"/>
                  </a:lnTo>
                  <a:lnTo>
                    <a:pt x="7293" y="223"/>
                  </a:lnTo>
                  <a:lnTo>
                    <a:pt x="7315" y="198"/>
                  </a:lnTo>
                  <a:lnTo>
                    <a:pt x="7334" y="174"/>
                  </a:lnTo>
                  <a:lnTo>
                    <a:pt x="7352" y="153"/>
                  </a:lnTo>
                  <a:lnTo>
                    <a:pt x="7383" y="112"/>
                  </a:lnTo>
                  <a:lnTo>
                    <a:pt x="7407" y="78"/>
                  </a:lnTo>
                  <a:lnTo>
                    <a:pt x="7424" y="49"/>
                  </a:lnTo>
                  <a:lnTo>
                    <a:pt x="7436" y="29"/>
                  </a:lnTo>
                  <a:lnTo>
                    <a:pt x="7443" y="16"/>
                  </a:lnTo>
                  <a:lnTo>
                    <a:pt x="7446" y="11"/>
                  </a:lnTo>
                  <a:lnTo>
                    <a:pt x="7482" y="29"/>
                  </a:lnTo>
                  <a:close/>
                  <a:moveTo>
                    <a:pt x="6617" y="796"/>
                  </a:moveTo>
                  <a:lnTo>
                    <a:pt x="6619" y="796"/>
                  </a:lnTo>
                  <a:lnTo>
                    <a:pt x="6617" y="797"/>
                  </a:lnTo>
                  <a:lnTo>
                    <a:pt x="6608" y="779"/>
                  </a:lnTo>
                  <a:lnTo>
                    <a:pt x="6617" y="796"/>
                  </a:lnTo>
                  <a:close/>
                  <a:moveTo>
                    <a:pt x="6617" y="797"/>
                  </a:moveTo>
                  <a:lnTo>
                    <a:pt x="6617" y="797"/>
                  </a:lnTo>
                  <a:lnTo>
                    <a:pt x="6598" y="761"/>
                  </a:lnTo>
                  <a:lnTo>
                    <a:pt x="6617" y="797"/>
                  </a:lnTo>
                  <a:close/>
                  <a:moveTo>
                    <a:pt x="6617" y="797"/>
                  </a:moveTo>
                  <a:lnTo>
                    <a:pt x="6601" y="806"/>
                  </a:lnTo>
                  <a:lnTo>
                    <a:pt x="6581" y="819"/>
                  </a:lnTo>
                  <a:lnTo>
                    <a:pt x="6557" y="835"/>
                  </a:lnTo>
                  <a:lnTo>
                    <a:pt x="6531" y="854"/>
                  </a:lnTo>
                  <a:lnTo>
                    <a:pt x="6467" y="900"/>
                  </a:lnTo>
                  <a:lnTo>
                    <a:pt x="6394" y="957"/>
                  </a:lnTo>
                  <a:lnTo>
                    <a:pt x="6310" y="1023"/>
                  </a:lnTo>
                  <a:lnTo>
                    <a:pt x="6219" y="1097"/>
                  </a:lnTo>
                  <a:lnTo>
                    <a:pt x="6120" y="1176"/>
                  </a:lnTo>
                  <a:lnTo>
                    <a:pt x="6014" y="1263"/>
                  </a:lnTo>
                  <a:lnTo>
                    <a:pt x="5904" y="1354"/>
                  </a:lnTo>
                  <a:lnTo>
                    <a:pt x="5790" y="1449"/>
                  </a:lnTo>
                  <a:lnTo>
                    <a:pt x="5674" y="1545"/>
                  </a:lnTo>
                  <a:lnTo>
                    <a:pt x="5557" y="1644"/>
                  </a:lnTo>
                  <a:lnTo>
                    <a:pt x="5439" y="1743"/>
                  </a:lnTo>
                  <a:lnTo>
                    <a:pt x="5322" y="1841"/>
                  </a:lnTo>
                  <a:lnTo>
                    <a:pt x="5208" y="1937"/>
                  </a:lnTo>
                  <a:lnTo>
                    <a:pt x="5098" y="2031"/>
                  </a:lnTo>
                  <a:lnTo>
                    <a:pt x="5071" y="2000"/>
                  </a:lnTo>
                  <a:lnTo>
                    <a:pt x="5182" y="1906"/>
                  </a:lnTo>
                  <a:lnTo>
                    <a:pt x="5296" y="1810"/>
                  </a:lnTo>
                  <a:lnTo>
                    <a:pt x="5413" y="1712"/>
                  </a:lnTo>
                  <a:lnTo>
                    <a:pt x="5532" y="1613"/>
                  </a:lnTo>
                  <a:lnTo>
                    <a:pt x="5650" y="1514"/>
                  </a:lnTo>
                  <a:lnTo>
                    <a:pt x="5766" y="1417"/>
                  </a:lnTo>
                  <a:lnTo>
                    <a:pt x="5881" y="1322"/>
                  </a:lnTo>
                  <a:lnTo>
                    <a:pt x="5991" y="1231"/>
                  </a:lnTo>
                  <a:lnTo>
                    <a:pt x="6096" y="1144"/>
                  </a:lnTo>
                  <a:lnTo>
                    <a:pt x="6196" y="1063"/>
                  </a:lnTo>
                  <a:lnTo>
                    <a:pt x="6289" y="990"/>
                  </a:lnTo>
                  <a:lnTo>
                    <a:pt x="6372" y="924"/>
                  </a:lnTo>
                  <a:lnTo>
                    <a:pt x="6446" y="867"/>
                  </a:lnTo>
                  <a:lnTo>
                    <a:pt x="6509" y="821"/>
                  </a:lnTo>
                  <a:lnTo>
                    <a:pt x="6536" y="800"/>
                  </a:lnTo>
                  <a:lnTo>
                    <a:pt x="6560" y="785"/>
                  </a:lnTo>
                  <a:lnTo>
                    <a:pt x="6582" y="772"/>
                  </a:lnTo>
                  <a:lnTo>
                    <a:pt x="6598" y="761"/>
                  </a:lnTo>
                  <a:lnTo>
                    <a:pt x="6617" y="797"/>
                  </a:lnTo>
                  <a:close/>
                  <a:moveTo>
                    <a:pt x="5098" y="2031"/>
                  </a:moveTo>
                  <a:lnTo>
                    <a:pt x="4990" y="2120"/>
                  </a:lnTo>
                  <a:lnTo>
                    <a:pt x="4890" y="2205"/>
                  </a:lnTo>
                  <a:lnTo>
                    <a:pt x="4796" y="2283"/>
                  </a:lnTo>
                  <a:lnTo>
                    <a:pt x="4712" y="2355"/>
                  </a:lnTo>
                  <a:lnTo>
                    <a:pt x="4637" y="2417"/>
                  </a:lnTo>
                  <a:lnTo>
                    <a:pt x="4573" y="2470"/>
                  </a:lnTo>
                  <a:lnTo>
                    <a:pt x="4520" y="2513"/>
                  </a:lnTo>
                  <a:lnTo>
                    <a:pt x="4481" y="2544"/>
                  </a:lnTo>
                  <a:lnTo>
                    <a:pt x="4456" y="2512"/>
                  </a:lnTo>
                  <a:lnTo>
                    <a:pt x="4494" y="2482"/>
                  </a:lnTo>
                  <a:lnTo>
                    <a:pt x="4546" y="2440"/>
                  </a:lnTo>
                  <a:lnTo>
                    <a:pt x="4610" y="2387"/>
                  </a:lnTo>
                  <a:lnTo>
                    <a:pt x="4685" y="2325"/>
                  </a:lnTo>
                  <a:lnTo>
                    <a:pt x="4770" y="2254"/>
                  </a:lnTo>
                  <a:lnTo>
                    <a:pt x="4863" y="2175"/>
                  </a:lnTo>
                  <a:lnTo>
                    <a:pt x="4964" y="2091"/>
                  </a:lnTo>
                  <a:lnTo>
                    <a:pt x="5071" y="2000"/>
                  </a:lnTo>
                  <a:lnTo>
                    <a:pt x="5098" y="2031"/>
                  </a:lnTo>
                  <a:close/>
                  <a:moveTo>
                    <a:pt x="4456" y="2512"/>
                  </a:moveTo>
                  <a:lnTo>
                    <a:pt x="4449" y="2518"/>
                  </a:lnTo>
                  <a:lnTo>
                    <a:pt x="4456" y="2512"/>
                  </a:lnTo>
                  <a:lnTo>
                    <a:pt x="4469" y="2527"/>
                  </a:lnTo>
                  <a:lnTo>
                    <a:pt x="4456" y="2512"/>
                  </a:lnTo>
                  <a:close/>
                  <a:moveTo>
                    <a:pt x="4481" y="2544"/>
                  </a:moveTo>
                  <a:lnTo>
                    <a:pt x="4481" y="2544"/>
                  </a:lnTo>
                  <a:lnTo>
                    <a:pt x="4456" y="2512"/>
                  </a:lnTo>
                  <a:lnTo>
                    <a:pt x="4481" y="2544"/>
                  </a:lnTo>
                  <a:close/>
                  <a:moveTo>
                    <a:pt x="4456" y="2512"/>
                  </a:moveTo>
                  <a:lnTo>
                    <a:pt x="4493" y="2483"/>
                  </a:lnTo>
                  <a:lnTo>
                    <a:pt x="4456" y="2512"/>
                  </a:lnTo>
                  <a:lnTo>
                    <a:pt x="4468" y="2529"/>
                  </a:lnTo>
                  <a:lnTo>
                    <a:pt x="4456" y="2512"/>
                  </a:lnTo>
                  <a:close/>
                  <a:moveTo>
                    <a:pt x="4481" y="2544"/>
                  </a:moveTo>
                  <a:lnTo>
                    <a:pt x="4466" y="2556"/>
                  </a:lnTo>
                  <a:lnTo>
                    <a:pt x="4446" y="2570"/>
                  </a:lnTo>
                  <a:lnTo>
                    <a:pt x="4424" y="2588"/>
                  </a:lnTo>
                  <a:lnTo>
                    <a:pt x="4399" y="2607"/>
                  </a:lnTo>
                  <a:lnTo>
                    <a:pt x="4370" y="2630"/>
                  </a:lnTo>
                  <a:lnTo>
                    <a:pt x="4338" y="2654"/>
                  </a:lnTo>
                  <a:lnTo>
                    <a:pt x="4304" y="2680"/>
                  </a:lnTo>
                  <a:lnTo>
                    <a:pt x="4267" y="2708"/>
                  </a:lnTo>
                  <a:lnTo>
                    <a:pt x="4243" y="2677"/>
                  </a:lnTo>
                  <a:lnTo>
                    <a:pt x="4280" y="2648"/>
                  </a:lnTo>
                  <a:lnTo>
                    <a:pt x="4316" y="2621"/>
                  </a:lnTo>
                  <a:lnTo>
                    <a:pt x="4346" y="2596"/>
                  </a:lnTo>
                  <a:lnTo>
                    <a:pt x="4375" y="2575"/>
                  </a:lnTo>
                  <a:lnTo>
                    <a:pt x="4401" y="2555"/>
                  </a:lnTo>
                  <a:lnTo>
                    <a:pt x="4423" y="2538"/>
                  </a:lnTo>
                  <a:lnTo>
                    <a:pt x="4442" y="2524"/>
                  </a:lnTo>
                  <a:lnTo>
                    <a:pt x="4456" y="2512"/>
                  </a:lnTo>
                  <a:lnTo>
                    <a:pt x="4481" y="2544"/>
                  </a:lnTo>
                  <a:close/>
                  <a:moveTo>
                    <a:pt x="4267" y="2708"/>
                  </a:moveTo>
                  <a:lnTo>
                    <a:pt x="4226" y="2740"/>
                  </a:lnTo>
                  <a:lnTo>
                    <a:pt x="4183" y="2774"/>
                  </a:lnTo>
                  <a:lnTo>
                    <a:pt x="4137" y="2808"/>
                  </a:lnTo>
                  <a:lnTo>
                    <a:pt x="4091" y="2844"/>
                  </a:lnTo>
                  <a:lnTo>
                    <a:pt x="4041" y="2882"/>
                  </a:lnTo>
                  <a:lnTo>
                    <a:pt x="3989" y="2921"/>
                  </a:lnTo>
                  <a:lnTo>
                    <a:pt x="3937" y="2962"/>
                  </a:lnTo>
                  <a:lnTo>
                    <a:pt x="3884" y="3003"/>
                  </a:lnTo>
                  <a:lnTo>
                    <a:pt x="3859" y="2971"/>
                  </a:lnTo>
                  <a:lnTo>
                    <a:pt x="3914" y="2928"/>
                  </a:lnTo>
                  <a:lnTo>
                    <a:pt x="3968" y="2888"/>
                  </a:lnTo>
                  <a:lnTo>
                    <a:pt x="4020" y="2848"/>
                  </a:lnTo>
                  <a:lnTo>
                    <a:pt x="4069" y="2811"/>
                  </a:lnTo>
                  <a:lnTo>
                    <a:pt x="4117" y="2774"/>
                  </a:lnTo>
                  <a:lnTo>
                    <a:pt x="4161" y="2739"/>
                  </a:lnTo>
                  <a:lnTo>
                    <a:pt x="4204" y="2707"/>
                  </a:lnTo>
                  <a:lnTo>
                    <a:pt x="4243" y="2677"/>
                  </a:lnTo>
                  <a:lnTo>
                    <a:pt x="4267" y="2708"/>
                  </a:lnTo>
                  <a:close/>
                  <a:moveTo>
                    <a:pt x="3884" y="3003"/>
                  </a:moveTo>
                  <a:lnTo>
                    <a:pt x="3735" y="3117"/>
                  </a:lnTo>
                  <a:lnTo>
                    <a:pt x="3578" y="3236"/>
                  </a:lnTo>
                  <a:lnTo>
                    <a:pt x="3415" y="3359"/>
                  </a:lnTo>
                  <a:lnTo>
                    <a:pt x="3248" y="3485"/>
                  </a:lnTo>
                  <a:lnTo>
                    <a:pt x="3080" y="3613"/>
                  </a:lnTo>
                  <a:lnTo>
                    <a:pt x="2912" y="3739"/>
                  </a:lnTo>
                  <a:lnTo>
                    <a:pt x="2748" y="3862"/>
                  </a:lnTo>
                  <a:lnTo>
                    <a:pt x="2590" y="3981"/>
                  </a:lnTo>
                  <a:lnTo>
                    <a:pt x="2437" y="4093"/>
                  </a:lnTo>
                  <a:lnTo>
                    <a:pt x="2296" y="4196"/>
                  </a:lnTo>
                  <a:lnTo>
                    <a:pt x="2166" y="4290"/>
                  </a:lnTo>
                  <a:lnTo>
                    <a:pt x="2051" y="4372"/>
                  </a:lnTo>
                  <a:lnTo>
                    <a:pt x="1952" y="4441"/>
                  </a:lnTo>
                  <a:lnTo>
                    <a:pt x="1872" y="4495"/>
                  </a:lnTo>
                  <a:lnTo>
                    <a:pt x="1840" y="4515"/>
                  </a:lnTo>
                  <a:lnTo>
                    <a:pt x="1813" y="4531"/>
                  </a:lnTo>
                  <a:lnTo>
                    <a:pt x="1792" y="4542"/>
                  </a:lnTo>
                  <a:lnTo>
                    <a:pt x="1777" y="4548"/>
                  </a:lnTo>
                  <a:lnTo>
                    <a:pt x="1765" y="4510"/>
                  </a:lnTo>
                  <a:lnTo>
                    <a:pt x="1779" y="4504"/>
                  </a:lnTo>
                  <a:lnTo>
                    <a:pt x="1799" y="4494"/>
                  </a:lnTo>
                  <a:lnTo>
                    <a:pt x="1826" y="4478"/>
                  </a:lnTo>
                  <a:lnTo>
                    <a:pt x="1858" y="4458"/>
                  </a:lnTo>
                  <a:lnTo>
                    <a:pt x="1936" y="4404"/>
                  </a:lnTo>
                  <a:lnTo>
                    <a:pt x="2034" y="4337"/>
                  </a:lnTo>
                  <a:lnTo>
                    <a:pt x="2149" y="4254"/>
                  </a:lnTo>
                  <a:lnTo>
                    <a:pt x="2278" y="4160"/>
                  </a:lnTo>
                  <a:lnTo>
                    <a:pt x="2418" y="4057"/>
                  </a:lnTo>
                  <a:lnTo>
                    <a:pt x="2570" y="3945"/>
                  </a:lnTo>
                  <a:lnTo>
                    <a:pt x="2728" y="3827"/>
                  </a:lnTo>
                  <a:lnTo>
                    <a:pt x="2892" y="3704"/>
                  </a:lnTo>
                  <a:lnTo>
                    <a:pt x="3059" y="3580"/>
                  </a:lnTo>
                  <a:lnTo>
                    <a:pt x="3227" y="3452"/>
                  </a:lnTo>
                  <a:lnTo>
                    <a:pt x="3392" y="3327"/>
                  </a:lnTo>
                  <a:lnTo>
                    <a:pt x="3555" y="3203"/>
                  </a:lnTo>
                  <a:lnTo>
                    <a:pt x="3711" y="3084"/>
                  </a:lnTo>
                  <a:lnTo>
                    <a:pt x="3859" y="2971"/>
                  </a:lnTo>
                  <a:lnTo>
                    <a:pt x="3884" y="3003"/>
                  </a:lnTo>
                  <a:close/>
                  <a:moveTo>
                    <a:pt x="1765" y="4510"/>
                  </a:moveTo>
                  <a:lnTo>
                    <a:pt x="1765" y="4510"/>
                  </a:lnTo>
                  <a:lnTo>
                    <a:pt x="1771" y="4529"/>
                  </a:lnTo>
                  <a:lnTo>
                    <a:pt x="1765" y="4510"/>
                  </a:lnTo>
                  <a:close/>
                  <a:moveTo>
                    <a:pt x="1778" y="4548"/>
                  </a:moveTo>
                  <a:lnTo>
                    <a:pt x="1778" y="4548"/>
                  </a:lnTo>
                  <a:lnTo>
                    <a:pt x="1764" y="4511"/>
                  </a:lnTo>
                  <a:lnTo>
                    <a:pt x="1765" y="4510"/>
                  </a:lnTo>
                  <a:lnTo>
                    <a:pt x="1778" y="4548"/>
                  </a:lnTo>
                  <a:close/>
                  <a:moveTo>
                    <a:pt x="1778" y="4548"/>
                  </a:moveTo>
                  <a:lnTo>
                    <a:pt x="1789" y="4545"/>
                  </a:lnTo>
                  <a:lnTo>
                    <a:pt x="1778" y="4548"/>
                  </a:lnTo>
                  <a:lnTo>
                    <a:pt x="1771" y="4529"/>
                  </a:lnTo>
                  <a:lnTo>
                    <a:pt x="1778" y="4548"/>
                  </a:lnTo>
                  <a:close/>
                  <a:moveTo>
                    <a:pt x="1778" y="4548"/>
                  </a:moveTo>
                  <a:lnTo>
                    <a:pt x="1765" y="4553"/>
                  </a:lnTo>
                  <a:lnTo>
                    <a:pt x="1752" y="4560"/>
                  </a:lnTo>
                  <a:lnTo>
                    <a:pt x="1736" y="4570"/>
                  </a:lnTo>
                  <a:lnTo>
                    <a:pt x="1720" y="4581"/>
                  </a:lnTo>
                  <a:lnTo>
                    <a:pt x="1683" y="4607"/>
                  </a:lnTo>
                  <a:lnTo>
                    <a:pt x="1641" y="4639"/>
                  </a:lnTo>
                  <a:lnTo>
                    <a:pt x="1595" y="4676"/>
                  </a:lnTo>
                  <a:lnTo>
                    <a:pt x="1545" y="4717"/>
                  </a:lnTo>
                  <a:lnTo>
                    <a:pt x="1491" y="4763"/>
                  </a:lnTo>
                  <a:lnTo>
                    <a:pt x="1434" y="4810"/>
                  </a:lnTo>
                  <a:lnTo>
                    <a:pt x="1409" y="4780"/>
                  </a:lnTo>
                  <a:lnTo>
                    <a:pt x="1466" y="4732"/>
                  </a:lnTo>
                  <a:lnTo>
                    <a:pt x="1521" y="4685"/>
                  </a:lnTo>
                  <a:lnTo>
                    <a:pt x="1572" y="4642"/>
                  </a:lnTo>
                  <a:lnTo>
                    <a:pt x="1620" y="4604"/>
                  </a:lnTo>
                  <a:lnTo>
                    <a:pt x="1664" y="4571"/>
                  </a:lnTo>
                  <a:lnTo>
                    <a:pt x="1703" y="4544"/>
                  </a:lnTo>
                  <a:lnTo>
                    <a:pt x="1720" y="4533"/>
                  </a:lnTo>
                  <a:lnTo>
                    <a:pt x="1736" y="4523"/>
                  </a:lnTo>
                  <a:lnTo>
                    <a:pt x="1751" y="4516"/>
                  </a:lnTo>
                  <a:lnTo>
                    <a:pt x="1764" y="4511"/>
                  </a:lnTo>
                  <a:lnTo>
                    <a:pt x="1778" y="4548"/>
                  </a:lnTo>
                  <a:close/>
                  <a:moveTo>
                    <a:pt x="1409" y="4780"/>
                  </a:moveTo>
                  <a:lnTo>
                    <a:pt x="0" y="5979"/>
                  </a:lnTo>
                  <a:lnTo>
                    <a:pt x="1409" y="4780"/>
                  </a:lnTo>
                  <a:lnTo>
                    <a:pt x="1421" y="4795"/>
                  </a:lnTo>
                  <a:lnTo>
                    <a:pt x="1409" y="4780"/>
                  </a:lnTo>
                  <a:close/>
                  <a:moveTo>
                    <a:pt x="1434" y="4810"/>
                  </a:moveTo>
                  <a:lnTo>
                    <a:pt x="1338" y="4892"/>
                  </a:lnTo>
                  <a:lnTo>
                    <a:pt x="1236" y="4977"/>
                  </a:lnTo>
                  <a:lnTo>
                    <a:pt x="1185" y="5019"/>
                  </a:lnTo>
                  <a:lnTo>
                    <a:pt x="1133" y="5059"/>
                  </a:lnTo>
                  <a:lnTo>
                    <a:pt x="1082" y="5099"/>
                  </a:lnTo>
                  <a:lnTo>
                    <a:pt x="1031" y="5138"/>
                  </a:lnTo>
                  <a:lnTo>
                    <a:pt x="981" y="5173"/>
                  </a:lnTo>
                  <a:lnTo>
                    <a:pt x="931" y="5207"/>
                  </a:lnTo>
                  <a:lnTo>
                    <a:pt x="882" y="5236"/>
                  </a:lnTo>
                  <a:lnTo>
                    <a:pt x="834" y="5264"/>
                  </a:lnTo>
                  <a:lnTo>
                    <a:pt x="812" y="5276"/>
                  </a:lnTo>
                  <a:lnTo>
                    <a:pt x="789" y="5288"/>
                  </a:lnTo>
                  <a:lnTo>
                    <a:pt x="766" y="5297"/>
                  </a:lnTo>
                  <a:lnTo>
                    <a:pt x="745" y="5307"/>
                  </a:lnTo>
                  <a:lnTo>
                    <a:pt x="724" y="5314"/>
                  </a:lnTo>
                  <a:lnTo>
                    <a:pt x="703" y="5321"/>
                  </a:lnTo>
                  <a:lnTo>
                    <a:pt x="683" y="5326"/>
                  </a:lnTo>
                  <a:lnTo>
                    <a:pt x="664" y="5330"/>
                  </a:lnTo>
                  <a:lnTo>
                    <a:pt x="657" y="5291"/>
                  </a:lnTo>
                  <a:lnTo>
                    <a:pt x="675" y="5286"/>
                  </a:lnTo>
                  <a:lnTo>
                    <a:pt x="694" y="5282"/>
                  </a:lnTo>
                  <a:lnTo>
                    <a:pt x="714" y="5276"/>
                  </a:lnTo>
                  <a:lnTo>
                    <a:pt x="734" y="5267"/>
                  </a:lnTo>
                  <a:lnTo>
                    <a:pt x="754" y="5259"/>
                  </a:lnTo>
                  <a:lnTo>
                    <a:pt x="776" y="5249"/>
                  </a:lnTo>
                  <a:lnTo>
                    <a:pt x="797" y="5238"/>
                  </a:lnTo>
                  <a:lnTo>
                    <a:pt x="820" y="5226"/>
                  </a:lnTo>
                  <a:lnTo>
                    <a:pt x="866" y="5199"/>
                  </a:lnTo>
                  <a:lnTo>
                    <a:pt x="914" y="5170"/>
                  </a:lnTo>
                  <a:lnTo>
                    <a:pt x="962" y="5138"/>
                  </a:lnTo>
                  <a:lnTo>
                    <a:pt x="1012" y="5102"/>
                  </a:lnTo>
                  <a:lnTo>
                    <a:pt x="1062" y="5065"/>
                  </a:lnTo>
                  <a:lnTo>
                    <a:pt x="1112" y="5026"/>
                  </a:lnTo>
                  <a:lnTo>
                    <a:pt x="1163" y="4985"/>
                  </a:lnTo>
                  <a:lnTo>
                    <a:pt x="1213" y="4944"/>
                  </a:lnTo>
                  <a:lnTo>
                    <a:pt x="1313" y="4861"/>
                  </a:lnTo>
                  <a:lnTo>
                    <a:pt x="1409" y="4780"/>
                  </a:lnTo>
                  <a:lnTo>
                    <a:pt x="1434" y="4810"/>
                  </a:lnTo>
                  <a:close/>
                  <a:moveTo>
                    <a:pt x="664" y="5330"/>
                  </a:moveTo>
                  <a:lnTo>
                    <a:pt x="659" y="5330"/>
                  </a:lnTo>
                  <a:lnTo>
                    <a:pt x="656" y="5330"/>
                  </a:lnTo>
                  <a:lnTo>
                    <a:pt x="652" y="5329"/>
                  </a:lnTo>
                  <a:lnTo>
                    <a:pt x="649" y="5327"/>
                  </a:lnTo>
                  <a:lnTo>
                    <a:pt x="646" y="5324"/>
                  </a:lnTo>
                  <a:lnTo>
                    <a:pt x="644" y="5321"/>
                  </a:lnTo>
                  <a:lnTo>
                    <a:pt x="641" y="5317"/>
                  </a:lnTo>
                  <a:lnTo>
                    <a:pt x="640" y="5314"/>
                  </a:lnTo>
                  <a:lnTo>
                    <a:pt x="640" y="5310"/>
                  </a:lnTo>
                  <a:lnTo>
                    <a:pt x="640" y="5307"/>
                  </a:lnTo>
                  <a:lnTo>
                    <a:pt x="641" y="5302"/>
                  </a:lnTo>
                  <a:lnTo>
                    <a:pt x="644" y="5299"/>
                  </a:lnTo>
                  <a:lnTo>
                    <a:pt x="646" y="5296"/>
                  </a:lnTo>
                  <a:lnTo>
                    <a:pt x="650" y="5293"/>
                  </a:lnTo>
                  <a:lnTo>
                    <a:pt x="652" y="5292"/>
                  </a:lnTo>
                  <a:lnTo>
                    <a:pt x="657" y="5291"/>
                  </a:lnTo>
                  <a:lnTo>
                    <a:pt x="664" y="5330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7" name="Freeform 40"/>
            <p:cNvSpPr>
              <a:spLocks noChangeAspect="1" noEditPoints="1"/>
            </p:cNvSpPr>
            <p:nvPr/>
          </p:nvSpPr>
          <p:spPr bwMode="auto">
            <a:xfrm>
              <a:off x="3391" y="2359"/>
              <a:ext cx="1032" cy="845"/>
            </a:xfrm>
            <a:custGeom>
              <a:avLst/>
              <a:gdLst>
                <a:gd name="T0" fmla="*/ 0 w 6671"/>
                <a:gd name="T1" fmla="*/ 0 h 5460"/>
                <a:gd name="T2" fmla="*/ 0 w 6671"/>
                <a:gd name="T3" fmla="*/ 0 h 5460"/>
                <a:gd name="T4" fmla="*/ 0 w 6671"/>
                <a:gd name="T5" fmla="*/ 0 h 5460"/>
                <a:gd name="T6" fmla="*/ 0 w 6671"/>
                <a:gd name="T7" fmla="*/ 0 h 5460"/>
                <a:gd name="T8" fmla="*/ 0 w 6671"/>
                <a:gd name="T9" fmla="*/ 0 h 5460"/>
                <a:gd name="T10" fmla="*/ 0 w 6671"/>
                <a:gd name="T11" fmla="*/ 0 h 5460"/>
                <a:gd name="T12" fmla="*/ 0 w 6671"/>
                <a:gd name="T13" fmla="*/ 0 h 5460"/>
                <a:gd name="T14" fmla="*/ 0 w 6671"/>
                <a:gd name="T15" fmla="*/ 0 h 5460"/>
                <a:gd name="T16" fmla="*/ 0 w 6671"/>
                <a:gd name="T17" fmla="*/ 0 h 5460"/>
                <a:gd name="T18" fmla="*/ 0 w 6671"/>
                <a:gd name="T19" fmla="*/ 0 h 5460"/>
                <a:gd name="T20" fmla="*/ 0 w 6671"/>
                <a:gd name="T21" fmla="*/ 0 h 5460"/>
                <a:gd name="T22" fmla="*/ 0 w 6671"/>
                <a:gd name="T23" fmla="*/ 0 h 5460"/>
                <a:gd name="T24" fmla="*/ 0 w 6671"/>
                <a:gd name="T25" fmla="*/ 0 h 5460"/>
                <a:gd name="T26" fmla="*/ 0 w 6671"/>
                <a:gd name="T27" fmla="*/ 0 h 5460"/>
                <a:gd name="T28" fmla="*/ 0 w 6671"/>
                <a:gd name="T29" fmla="*/ 0 h 5460"/>
                <a:gd name="T30" fmla="*/ 0 w 6671"/>
                <a:gd name="T31" fmla="*/ 0 h 5460"/>
                <a:gd name="T32" fmla="*/ 0 w 6671"/>
                <a:gd name="T33" fmla="*/ 0 h 5460"/>
                <a:gd name="T34" fmla="*/ 0 w 6671"/>
                <a:gd name="T35" fmla="*/ 0 h 5460"/>
                <a:gd name="T36" fmla="*/ 0 w 6671"/>
                <a:gd name="T37" fmla="*/ 0 h 5460"/>
                <a:gd name="T38" fmla="*/ 0 w 6671"/>
                <a:gd name="T39" fmla="*/ 0 h 5460"/>
                <a:gd name="T40" fmla="*/ 0 w 6671"/>
                <a:gd name="T41" fmla="*/ 0 h 5460"/>
                <a:gd name="T42" fmla="*/ 0 w 6671"/>
                <a:gd name="T43" fmla="*/ 0 h 5460"/>
                <a:gd name="T44" fmla="*/ 0 w 6671"/>
                <a:gd name="T45" fmla="*/ 0 h 5460"/>
                <a:gd name="T46" fmla="*/ 0 w 6671"/>
                <a:gd name="T47" fmla="*/ 0 h 5460"/>
                <a:gd name="T48" fmla="*/ 0 w 6671"/>
                <a:gd name="T49" fmla="*/ 0 h 5460"/>
                <a:gd name="T50" fmla="*/ 0 w 6671"/>
                <a:gd name="T51" fmla="*/ 0 h 5460"/>
                <a:gd name="T52" fmla="*/ 0 w 6671"/>
                <a:gd name="T53" fmla="*/ 0 h 5460"/>
                <a:gd name="T54" fmla="*/ 0 w 6671"/>
                <a:gd name="T55" fmla="*/ 0 h 5460"/>
                <a:gd name="T56" fmla="*/ 0 w 6671"/>
                <a:gd name="T57" fmla="*/ 0 h 5460"/>
                <a:gd name="T58" fmla="*/ 0 w 6671"/>
                <a:gd name="T59" fmla="*/ 0 h 5460"/>
                <a:gd name="T60" fmla="*/ 0 w 6671"/>
                <a:gd name="T61" fmla="*/ 0 h 5460"/>
                <a:gd name="T62" fmla="*/ 0 w 6671"/>
                <a:gd name="T63" fmla="*/ 0 h 5460"/>
                <a:gd name="T64" fmla="*/ 0 w 6671"/>
                <a:gd name="T65" fmla="*/ 0 h 5460"/>
                <a:gd name="T66" fmla="*/ 0 w 6671"/>
                <a:gd name="T67" fmla="*/ 0 h 5460"/>
                <a:gd name="T68" fmla="*/ 0 w 6671"/>
                <a:gd name="T69" fmla="*/ 0 h 5460"/>
                <a:gd name="T70" fmla="*/ 0 w 6671"/>
                <a:gd name="T71" fmla="*/ 0 h 5460"/>
                <a:gd name="T72" fmla="*/ 0 w 6671"/>
                <a:gd name="T73" fmla="*/ 0 h 5460"/>
                <a:gd name="T74" fmla="*/ 0 w 6671"/>
                <a:gd name="T75" fmla="*/ 0 h 5460"/>
                <a:gd name="T76" fmla="*/ 0 w 6671"/>
                <a:gd name="T77" fmla="*/ 0 h 5460"/>
                <a:gd name="T78" fmla="*/ 0 w 6671"/>
                <a:gd name="T79" fmla="*/ 0 h 5460"/>
                <a:gd name="T80" fmla="*/ 0 w 6671"/>
                <a:gd name="T81" fmla="*/ 0 h 5460"/>
                <a:gd name="T82" fmla="*/ 0 w 6671"/>
                <a:gd name="T83" fmla="*/ 0 h 5460"/>
                <a:gd name="T84" fmla="*/ 0 w 6671"/>
                <a:gd name="T85" fmla="*/ 0 h 5460"/>
                <a:gd name="T86" fmla="*/ 0 w 6671"/>
                <a:gd name="T87" fmla="*/ 0 h 5460"/>
                <a:gd name="T88" fmla="*/ 0 w 6671"/>
                <a:gd name="T89" fmla="*/ 0 h 5460"/>
                <a:gd name="T90" fmla="*/ 0 w 6671"/>
                <a:gd name="T91" fmla="*/ 0 h 5460"/>
                <a:gd name="T92" fmla="*/ 0 w 6671"/>
                <a:gd name="T93" fmla="*/ 0 h 5460"/>
                <a:gd name="T94" fmla="*/ 0 w 6671"/>
                <a:gd name="T95" fmla="*/ 0 h 5460"/>
                <a:gd name="T96" fmla="*/ 0 w 6671"/>
                <a:gd name="T97" fmla="*/ 0 h 5460"/>
                <a:gd name="T98" fmla="*/ 0 w 6671"/>
                <a:gd name="T99" fmla="*/ 0 h 5460"/>
                <a:gd name="T100" fmla="*/ 0 w 6671"/>
                <a:gd name="T101" fmla="*/ 0 h 5460"/>
                <a:gd name="T102" fmla="*/ 0 w 6671"/>
                <a:gd name="T103" fmla="*/ 0 h 5460"/>
                <a:gd name="T104" fmla="*/ 0 w 6671"/>
                <a:gd name="T105" fmla="*/ 0 h 5460"/>
                <a:gd name="T106" fmla="*/ 0 w 6671"/>
                <a:gd name="T107" fmla="*/ 0 h 5460"/>
                <a:gd name="T108" fmla="*/ 0 w 6671"/>
                <a:gd name="T109" fmla="*/ 0 h 5460"/>
                <a:gd name="T110" fmla="*/ 0 w 6671"/>
                <a:gd name="T111" fmla="*/ 0 h 5460"/>
                <a:gd name="T112" fmla="*/ 0 w 6671"/>
                <a:gd name="T113" fmla="*/ 0 h 5460"/>
                <a:gd name="T114" fmla="*/ 0 w 6671"/>
                <a:gd name="T115" fmla="*/ 0 h 5460"/>
                <a:gd name="T116" fmla="*/ 0 w 6671"/>
                <a:gd name="T117" fmla="*/ 0 h 5460"/>
                <a:gd name="T118" fmla="*/ 0 w 6671"/>
                <a:gd name="T119" fmla="*/ 0 h 5460"/>
                <a:gd name="T120" fmla="*/ 0 w 6671"/>
                <a:gd name="T121" fmla="*/ 0 h 54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71"/>
                <a:gd name="T184" fmla="*/ 0 h 5460"/>
                <a:gd name="T185" fmla="*/ 6671 w 6671"/>
                <a:gd name="T186" fmla="*/ 5460 h 54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71" h="5460">
                  <a:moveTo>
                    <a:pt x="6631" y="13"/>
                  </a:moveTo>
                  <a:lnTo>
                    <a:pt x="6634" y="10"/>
                  </a:lnTo>
                  <a:lnTo>
                    <a:pt x="6636" y="7"/>
                  </a:lnTo>
                  <a:lnTo>
                    <a:pt x="6639" y="4"/>
                  </a:lnTo>
                  <a:lnTo>
                    <a:pt x="6642" y="2"/>
                  </a:lnTo>
                  <a:lnTo>
                    <a:pt x="6646" y="1"/>
                  </a:lnTo>
                  <a:lnTo>
                    <a:pt x="6649" y="0"/>
                  </a:lnTo>
                  <a:lnTo>
                    <a:pt x="6654" y="0"/>
                  </a:lnTo>
                  <a:lnTo>
                    <a:pt x="6658" y="1"/>
                  </a:lnTo>
                  <a:lnTo>
                    <a:pt x="6661" y="2"/>
                  </a:lnTo>
                  <a:lnTo>
                    <a:pt x="6665" y="5"/>
                  </a:lnTo>
                  <a:lnTo>
                    <a:pt x="6667" y="8"/>
                  </a:lnTo>
                  <a:lnTo>
                    <a:pt x="6668" y="12"/>
                  </a:lnTo>
                  <a:lnTo>
                    <a:pt x="6669" y="16"/>
                  </a:lnTo>
                  <a:lnTo>
                    <a:pt x="6671" y="19"/>
                  </a:lnTo>
                  <a:lnTo>
                    <a:pt x="6671" y="23"/>
                  </a:lnTo>
                  <a:lnTo>
                    <a:pt x="6669" y="26"/>
                  </a:lnTo>
                  <a:lnTo>
                    <a:pt x="6631" y="13"/>
                  </a:lnTo>
                  <a:close/>
                  <a:moveTo>
                    <a:pt x="6669" y="26"/>
                  </a:moveTo>
                  <a:lnTo>
                    <a:pt x="6665" y="40"/>
                  </a:lnTo>
                  <a:lnTo>
                    <a:pt x="6646" y="80"/>
                  </a:lnTo>
                  <a:lnTo>
                    <a:pt x="6630" y="110"/>
                  </a:lnTo>
                  <a:lnTo>
                    <a:pt x="6611" y="144"/>
                  </a:lnTo>
                  <a:lnTo>
                    <a:pt x="6586" y="186"/>
                  </a:lnTo>
                  <a:lnTo>
                    <a:pt x="6555" y="232"/>
                  </a:lnTo>
                  <a:lnTo>
                    <a:pt x="6518" y="284"/>
                  </a:lnTo>
                  <a:lnTo>
                    <a:pt x="6475" y="343"/>
                  </a:lnTo>
                  <a:lnTo>
                    <a:pt x="6452" y="374"/>
                  </a:lnTo>
                  <a:lnTo>
                    <a:pt x="6425" y="406"/>
                  </a:lnTo>
                  <a:lnTo>
                    <a:pt x="6398" y="439"/>
                  </a:lnTo>
                  <a:lnTo>
                    <a:pt x="6368" y="475"/>
                  </a:lnTo>
                  <a:lnTo>
                    <a:pt x="6336" y="511"/>
                  </a:lnTo>
                  <a:lnTo>
                    <a:pt x="6303" y="548"/>
                  </a:lnTo>
                  <a:lnTo>
                    <a:pt x="6266" y="587"/>
                  </a:lnTo>
                  <a:lnTo>
                    <a:pt x="6229" y="626"/>
                  </a:lnTo>
                  <a:lnTo>
                    <a:pt x="6189" y="668"/>
                  </a:lnTo>
                  <a:lnTo>
                    <a:pt x="6146" y="709"/>
                  </a:lnTo>
                  <a:lnTo>
                    <a:pt x="6101" y="753"/>
                  </a:lnTo>
                  <a:lnTo>
                    <a:pt x="6054" y="797"/>
                  </a:lnTo>
                  <a:lnTo>
                    <a:pt x="6027" y="769"/>
                  </a:lnTo>
                  <a:lnTo>
                    <a:pt x="6073" y="725"/>
                  </a:lnTo>
                  <a:lnTo>
                    <a:pt x="6117" y="682"/>
                  </a:lnTo>
                  <a:lnTo>
                    <a:pt x="6159" y="640"/>
                  </a:lnTo>
                  <a:lnTo>
                    <a:pt x="6199" y="600"/>
                  </a:lnTo>
                  <a:lnTo>
                    <a:pt x="6236" y="561"/>
                  </a:lnTo>
                  <a:lnTo>
                    <a:pt x="6272" y="523"/>
                  </a:lnTo>
                  <a:lnTo>
                    <a:pt x="6305" y="486"/>
                  </a:lnTo>
                  <a:lnTo>
                    <a:pt x="6336" y="451"/>
                  </a:lnTo>
                  <a:lnTo>
                    <a:pt x="6365" y="417"/>
                  </a:lnTo>
                  <a:lnTo>
                    <a:pt x="6392" y="383"/>
                  </a:lnTo>
                  <a:lnTo>
                    <a:pt x="6418" y="351"/>
                  </a:lnTo>
                  <a:lnTo>
                    <a:pt x="6442" y="321"/>
                  </a:lnTo>
                  <a:lnTo>
                    <a:pt x="6484" y="264"/>
                  </a:lnTo>
                  <a:lnTo>
                    <a:pt x="6520" y="213"/>
                  </a:lnTo>
                  <a:lnTo>
                    <a:pt x="6550" y="168"/>
                  </a:lnTo>
                  <a:lnTo>
                    <a:pt x="6574" y="127"/>
                  </a:lnTo>
                  <a:lnTo>
                    <a:pt x="6594" y="93"/>
                  </a:lnTo>
                  <a:lnTo>
                    <a:pt x="6609" y="65"/>
                  </a:lnTo>
                  <a:lnTo>
                    <a:pt x="6627" y="26"/>
                  </a:lnTo>
                  <a:lnTo>
                    <a:pt x="6631" y="13"/>
                  </a:lnTo>
                  <a:lnTo>
                    <a:pt x="6669" y="26"/>
                  </a:lnTo>
                  <a:close/>
                  <a:moveTo>
                    <a:pt x="6026" y="769"/>
                  </a:moveTo>
                  <a:lnTo>
                    <a:pt x="6026" y="770"/>
                  </a:lnTo>
                  <a:lnTo>
                    <a:pt x="6027" y="769"/>
                  </a:lnTo>
                  <a:lnTo>
                    <a:pt x="6040" y="783"/>
                  </a:lnTo>
                  <a:lnTo>
                    <a:pt x="6026" y="769"/>
                  </a:lnTo>
                  <a:close/>
                  <a:moveTo>
                    <a:pt x="6054" y="797"/>
                  </a:moveTo>
                  <a:lnTo>
                    <a:pt x="6054" y="797"/>
                  </a:lnTo>
                  <a:lnTo>
                    <a:pt x="6026" y="769"/>
                  </a:lnTo>
                  <a:lnTo>
                    <a:pt x="6054" y="797"/>
                  </a:lnTo>
                  <a:close/>
                  <a:moveTo>
                    <a:pt x="6054" y="797"/>
                  </a:moveTo>
                  <a:lnTo>
                    <a:pt x="6055" y="796"/>
                  </a:lnTo>
                  <a:lnTo>
                    <a:pt x="6054" y="797"/>
                  </a:lnTo>
                  <a:lnTo>
                    <a:pt x="6040" y="783"/>
                  </a:lnTo>
                  <a:lnTo>
                    <a:pt x="6054" y="797"/>
                  </a:lnTo>
                  <a:close/>
                  <a:moveTo>
                    <a:pt x="6054" y="797"/>
                  </a:moveTo>
                  <a:lnTo>
                    <a:pt x="6039" y="812"/>
                  </a:lnTo>
                  <a:lnTo>
                    <a:pt x="6018" y="827"/>
                  </a:lnTo>
                  <a:lnTo>
                    <a:pt x="5995" y="847"/>
                  </a:lnTo>
                  <a:lnTo>
                    <a:pt x="5966" y="869"/>
                  </a:lnTo>
                  <a:lnTo>
                    <a:pt x="5897" y="919"/>
                  </a:lnTo>
                  <a:lnTo>
                    <a:pt x="5815" y="978"/>
                  </a:lnTo>
                  <a:lnTo>
                    <a:pt x="5721" y="1046"/>
                  </a:lnTo>
                  <a:lnTo>
                    <a:pt x="5617" y="1120"/>
                  </a:lnTo>
                  <a:lnTo>
                    <a:pt x="5504" y="1199"/>
                  </a:lnTo>
                  <a:lnTo>
                    <a:pt x="5385" y="1282"/>
                  </a:lnTo>
                  <a:lnTo>
                    <a:pt x="5363" y="1250"/>
                  </a:lnTo>
                  <a:lnTo>
                    <a:pt x="5482" y="1166"/>
                  </a:lnTo>
                  <a:lnTo>
                    <a:pt x="5594" y="1088"/>
                  </a:lnTo>
                  <a:lnTo>
                    <a:pt x="5697" y="1014"/>
                  </a:lnTo>
                  <a:lnTo>
                    <a:pt x="5791" y="947"/>
                  </a:lnTo>
                  <a:lnTo>
                    <a:pt x="5872" y="888"/>
                  </a:lnTo>
                  <a:lnTo>
                    <a:pt x="5940" y="838"/>
                  </a:lnTo>
                  <a:lnTo>
                    <a:pt x="5992" y="797"/>
                  </a:lnTo>
                  <a:lnTo>
                    <a:pt x="6027" y="769"/>
                  </a:lnTo>
                  <a:lnTo>
                    <a:pt x="6054" y="797"/>
                  </a:lnTo>
                  <a:close/>
                  <a:moveTo>
                    <a:pt x="5385" y="1282"/>
                  </a:moveTo>
                  <a:lnTo>
                    <a:pt x="5291" y="1349"/>
                  </a:lnTo>
                  <a:lnTo>
                    <a:pt x="5194" y="1416"/>
                  </a:lnTo>
                  <a:lnTo>
                    <a:pt x="5096" y="1485"/>
                  </a:lnTo>
                  <a:lnTo>
                    <a:pt x="4998" y="1554"/>
                  </a:lnTo>
                  <a:lnTo>
                    <a:pt x="4901" y="1624"/>
                  </a:lnTo>
                  <a:lnTo>
                    <a:pt x="4806" y="1691"/>
                  </a:lnTo>
                  <a:lnTo>
                    <a:pt x="4713" y="1759"/>
                  </a:lnTo>
                  <a:lnTo>
                    <a:pt x="4624" y="1823"/>
                  </a:lnTo>
                  <a:lnTo>
                    <a:pt x="4538" y="1887"/>
                  </a:lnTo>
                  <a:lnTo>
                    <a:pt x="4458" y="1946"/>
                  </a:lnTo>
                  <a:lnTo>
                    <a:pt x="4384" y="2003"/>
                  </a:lnTo>
                  <a:lnTo>
                    <a:pt x="4318" y="2056"/>
                  </a:lnTo>
                  <a:lnTo>
                    <a:pt x="4258" y="2103"/>
                  </a:lnTo>
                  <a:lnTo>
                    <a:pt x="4207" y="2146"/>
                  </a:lnTo>
                  <a:lnTo>
                    <a:pt x="4186" y="2166"/>
                  </a:lnTo>
                  <a:lnTo>
                    <a:pt x="4166" y="2184"/>
                  </a:lnTo>
                  <a:lnTo>
                    <a:pt x="4150" y="2201"/>
                  </a:lnTo>
                  <a:lnTo>
                    <a:pt x="4136" y="2215"/>
                  </a:lnTo>
                  <a:lnTo>
                    <a:pt x="4106" y="2189"/>
                  </a:lnTo>
                  <a:lnTo>
                    <a:pt x="4120" y="2173"/>
                  </a:lnTo>
                  <a:lnTo>
                    <a:pt x="4137" y="2157"/>
                  </a:lnTo>
                  <a:lnTo>
                    <a:pt x="4157" y="2139"/>
                  </a:lnTo>
                  <a:lnTo>
                    <a:pt x="4178" y="2119"/>
                  </a:lnTo>
                  <a:lnTo>
                    <a:pt x="4230" y="2075"/>
                  </a:lnTo>
                  <a:lnTo>
                    <a:pt x="4289" y="2027"/>
                  </a:lnTo>
                  <a:lnTo>
                    <a:pt x="4357" y="1973"/>
                  </a:lnTo>
                  <a:lnTo>
                    <a:pt x="4432" y="1916"/>
                  </a:lnTo>
                  <a:lnTo>
                    <a:pt x="4512" y="1857"/>
                  </a:lnTo>
                  <a:lnTo>
                    <a:pt x="4597" y="1794"/>
                  </a:lnTo>
                  <a:lnTo>
                    <a:pt x="4688" y="1728"/>
                  </a:lnTo>
                  <a:lnTo>
                    <a:pt x="4781" y="1660"/>
                  </a:lnTo>
                  <a:lnTo>
                    <a:pt x="4876" y="1593"/>
                  </a:lnTo>
                  <a:lnTo>
                    <a:pt x="4973" y="1524"/>
                  </a:lnTo>
                  <a:lnTo>
                    <a:pt x="5072" y="1453"/>
                  </a:lnTo>
                  <a:lnTo>
                    <a:pt x="5170" y="1384"/>
                  </a:lnTo>
                  <a:lnTo>
                    <a:pt x="5267" y="1316"/>
                  </a:lnTo>
                  <a:lnTo>
                    <a:pt x="5363" y="1250"/>
                  </a:lnTo>
                  <a:lnTo>
                    <a:pt x="5385" y="1282"/>
                  </a:lnTo>
                  <a:close/>
                  <a:moveTo>
                    <a:pt x="4136" y="2215"/>
                  </a:moveTo>
                  <a:lnTo>
                    <a:pt x="4109" y="2244"/>
                  </a:lnTo>
                  <a:lnTo>
                    <a:pt x="4070" y="2281"/>
                  </a:lnTo>
                  <a:lnTo>
                    <a:pt x="4021" y="2327"/>
                  </a:lnTo>
                  <a:lnTo>
                    <a:pt x="3962" y="2381"/>
                  </a:lnTo>
                  <a:lnTo>
                    <a:pt x="3817" y="2508"/>
                  </a:lnTo>
                  <a:lnTo>
                    <a:pt x="3643" y="2659"/>
                  </a:lnTo>
                  <a:lnTo>
                    <a:pt x="3444" y="2829"/>
                  </a:lnTo>
                  <a:lnTo>
                    <a:pt x="3230" y="3010"/>
                  </a:lnTo>
                  <a:lnTo>
                    <a:pt x="3004" y="3201"/>
                  </a:lnTo>
                  <a:lnTo>
                    <a:pt x="2775" y="3392"/>
                  </a:lnTo>
                  <a:lnTo>
                    <a:pt x="2548" y="3581"/>
                  </a:lnTo>
                  <a:lnTo>
                    <a:pt x="2330" y="3762"/>
                  </a:lnTo>
                  <a:lnTo>
                    <a:pt x="2128" y="3930"/>
                  </a:lnTo>
                  <a:lnTo>
                    <a:pt x="1948" y="4079"/>
                  </a:lnTo>
                  <a:lnTo>
                    <a:pt x="1796" y="4204"/>
                  </a:lnTo>
                  <a:lnTo>
                    <a:pt x="1679" y="4300"/>
                  </a:lnTo>
                  <a:lnTo>
                    <a:pt x="1604" y="4362"/>
                  </a:lnTo>
                  <a:lnTo>
                    <a:pt x="1577" y="4385"/>
                  </a:lnTo>
                  <a:lnTo>
                    <a:pt x="1550" y="4354"/>
                  </a:lnTo>
                  <a:lnTo>
                    <a:pt x="1578" y="4331"/>
                  </a:lnTo>
                  <a:lnTo>
                    <a:pt x="1654" y="4269"/>
                  </a:lnTo>
                  <a:lnTo>
                    <a:pt x="1771" y="4173"/>
                  </a:lnTo>
                  <a:lnTo>
                    <a:pt x="1922" y="4048"/>
                  </a:lnTo>
                  <a:lnTo>
                    <a:pt x="2101" y="3899"/>
                  </a:lnTo>
                  <a:lnTo>
                    <a:pt x="2304" y="3733"/>
                  </a:lnTo>
                  <a:lnTo>
                    <a:pt x="2522" y="3552"/>
                  </a:lnTo>
                  <a:lnTo>
                    <a:pt x="2748" y="3362"/>
                  </a:lnTo>
                  <a:lnTo>
                    <a:pt x="2976" y="3171"/>
                  </a:lnTo>
                  <a:lnTo>
                    <a:pt x="3201" y="2982"/>
                  </a:lnTo>
                  <a:lnTo>
                    <a:pt x="3417" y="2801"/>
                  </a:lnTo>
                  <a:lnTo>
                    <a:pt x="3614" y="2632"/>
                  </a:lnTo>
                  <a:lnTo>
                    <a:pt x="3788" y="2481"/>
                  </a:lnTo>
                  <a:lnTo>
                    <a:pt x="3933" y="2353"/>
                  </a:lnTo>
                  <a:lnTo>
                    <a:pt x="3992" y="2300"/>
                  </a:lnTo>
                  <a:lnTo>
                    <a:pt x="4040" y="2254"/>
                  </a:lnTo>
                  <a:lnTo>
                    <a:pt x="4080" y="2217"/>
                  </a:lnTo>
                  <a:lnTo>
                    <a:pt x="4106" y="2189"/>
                  </a:lnTo>
                  <a:lnTo>
                    <a:pt x="4136" y="2215"/>
                  </a:lnTo>
                  <a:close/>
                  <a:moveTo>
                    <a:pt x="1577" y="4385"/>
                  </a:moveTo>
                  <a:lnTo>
                    <a:pt x="1574" y="4386"/>
                  </a:lnTo>
                  <a:lnTo>
                    <a:pt x="1577" y="4385"/>
                  </a:lnTo>
                  <a:lnTo>
                    <a:pt x="1563" y="4369"/>
                  </a:lnTo>
                  <a:lnTo>
                    <a:pt x="1577" y="4385"/>
                  </a:lnTo>
                  <a:close/>
                  <a:moveTo>
                    <a:pt x="1577" y="4385"/>
                  </a:moveTo>
                  <a:lnTo>
                    <a:pt x="1561" y="4397"/>
                  </a:lnTo>
                  <a:lnTo>
                    <a:pt x="1519" y="4429"/>
                  </a:lnTo>
                  <a:lnTo>
                    <a:pt x="1456" y="4480"/>
                  </a:lnTo>
                  <a:lnTo>
                    <a:pt x="1372" y="4546"/>
                  </a:lnTo>
                  <a:lnTo>
                    <a:pt x="1272" y="4624"/>
                  </a:lnTo>
                  <a:lnTo>
                    <a:pt x="1159" y="4711"/>
                  </a:lnTo>
                  <a:lnTo>
                    <a:pt x="1035" y="4805"/>
                  </a:lnTo>
                  <a:lnTo>
                    <a:pt x="905" y="4903"/>
                  </a:lnTo>
                  <a:lnTo>
                    <a:pt x="772" y="5000"/>
                  </a:lnTo>
                  <a:lnTo>
                    <a:pt x="639" y="5095"/>
                  </a:lnTo>
                  <a:lnTo>
                    <a:pt x="573" y="5142"/>
                  </a:lnTo>
                  <a:lnTo>
                    <a:pt x="509" y="5186"/>
                  </a:lnTo>
                  <a:lnTo>
                    <a:pt x="446" y="5229"/>
                  </a:lnTo>
                  <a:lnTo>
                    <a:pt x="385" y="5268"/>
                  </a:lnTo>
                  <a:lnTo>
                    <a:pt x="328" y="5306"/>
                  </a:lnTo>
                  <a:lnTo>
                    <a:pt x="272" y="5339"/>
                  </a:lnTo>
                  <a:lnTo>
                    <a:pt x="220" y="5370"/>
                  </a:lnTo>
                  <a:lnTo>
                    <a:pt x="172" y="5398"/>
                  </a:lnTo>
                  <a:lnTo>
                    <a:pt x="128" y="5420"/>
                  </a:lnTo>
                  <a:lnTo>
                    <a:pt x="88" y="5438"/>
                  </a:lnTo>
                  <a:lnTo>
                    <a:pt x="53" y="5451"/>
                  </a:lnTo>
                  <a:lnTo>
                    <a:pt x="23" y="5460"/>
                  </a:lnTo>
                  <a:lnTo>
                    <a:pt x="16" y="5420"/>
                  </a:lnTo>
                  <a:lnTo>
                    <a:pt x="45" y="5413"/>
                  </a:lnTo>
                  <a:lnTo>
                    <a:pt x="78" y="5400"/>
                  </a:lnTo>
                  <a:lnTo>
                    <a:pt x="117" y="5382"/>
                  </a:lnTo>
                  <a:lnTo>
                    <a:pt x="160" y="5360"/>
                  </a:lnTo>
                  <a:lnTo>
                    <a:pt x="208" y="5332"/>
                  </a:lnTo>
                  <a:lnTo>
                    <a:pt x="259" y="5303"/>
                  </a:lnTo>
                  <a:lnTo>
                    <a:pt x="314" y="5268"/>
                  </a:lnTo>
                  <a:lnTo>
                    <a:pt x="371" y="5231"/>
                  </a:lnTo>
                  <a:lnTo>
                    <a:pt x="432" y="5192"/>
                  </a:lnTo>
                  <a:lnTo>
                    <a:pt x="493" y="5150"/>
                  </a:lnTo>
                  <a:lnTo>
                    <a:pt x="557" y="5106"/>
                  </a:lnTo>
                  <a:lnTo>
                    <a:pt x="622" y="5060"/>
                  </a:lnTo>
                  <a:lnTo>
                    <a:pt x="753" y="4965"/>
                  </a:lnTo>
                  <a:lnTo>
                    <a:pt x="885" y="4868"/>
                  </a:lnTo>
                  <a:lnTo>
                    <a:pt x="1014" y="4772"/>
                  </a:lnTo>
                  <a:lnTo>
                    <a:pt x="1136" y="4678"/>
                  </a:lnTo>
                  <a:lnTo>
                    <a:pt x="1249" y="4592"/>
                  </a:lnTo>
                  <a:lnTo>
                    <a:pt x="1348" y="4513"/>
                  </a:lnTo>
                  <a:lnTo>
                    <a:pt x="1431" y="4448"/>
                  </a:lnTo>
                  <a:lnTo>
                    <a:pt x="1496" y="4398"/>
                  </a:lnTo>
                  <a:lnTo>
                    <a:pt x="1536" y="4366"/>
                  </a:lnTo>
                  <a:lnTo>
                    <a:pt x="1550" y="4354"/>
                  </a:lnTo>
                  <a:lnTo>
                    <a:pt x="1577" y="4385"/>
                  </a:lnTo>
                  <a:close/>
                  <a:moveTo>
                    <a:pt x="23" y="5460"/>
                  </a:moveTo>
                  <a:lnTo>
                    <a:pt x="20" y="5460"/>
                  </a:lnTo>
                  <a:lnTo>
                    <a:pt x="15" y="5460"/>
                  </a:lnTo>
                  <a:lnTo>
                    <a:pt x="11" y="5459"/>
                  </a:lnTo>
                  <a:lnTo>
                    <a:pt x="8" y="5457"/>
                  </a:lnTo>
                  <a:lnTo>
                    <a:pt x="5" y="5454"/>
                  </a:lnTo>
                  <a:lnTo>
                    <a:pt x="3" y="5451"/>
                  </a:lnTo>
                  <a:lnTo>
                    <a:pt x="1" y="5448"/>
                  </a:lnTo>
                  <a:lnTo>
                    <a:pt x="0" y="5444"/>
                  </a:lnTo>
                  <a:lnTo>
                    <a:pt x="0" y="5439"/>
                  </a:lnTo>
                  <a:lnTo>
                    <a:pt x="0" y="5436"/>
                  </a:lnTo>
                  <a:lnTo>
                    <a:pt x="1" y="5432"/>
                  </a:lnTo>
                  <a:lnTo>
                    <a:pt x="3" y="5429"/>
                  </a:lnTo>
                  <a:lnTo>
                    <a:pt x="5" y="5426"/>
                  </a:lnTo>
                  <a:lnTo>
                    <a:pt x="8" y="5424"/>
                  </a:lnTo>
                  <a:lnTo>
                    <a:pt x="11" y="5422"/>
                  </a:lnTo>
                  <a:lnTo>
                    <a:pt x="16" y="5420"/>
                  </a:lnTo>
                  <a:lnTo>
                    <a:pt x="23" y="5460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8" name="Freeform 41"/>
            <p:cNvSpPr>
              <a:spLocks noChangeAspect="1"/>
            </p:cNvSpPr>
            <p:nvPr/>
          </p:nvSpPr>
          <p:spPr bwMode="auto">
            <a:xfrm>
              <a:off x="2921" y="3104"/>
              <a:ext cx="977" cy="627"/>
            </a:xfrm>
            <a:custGeom>
              <a:avLst/>
              <a:gdLst>
                <a:gd name="T0" fmla="*/ 0 w 6318"/>
                <a:gd name="T1" fmla="*/ 0 h 4050"/>
                <a:gd name="T2" fmla="*/ 0 w 6318"/>
                <a:gd name="T3" fmla="*/ 0 h 4050"/>
                <a:gd name="T4" fmla="*/ 0 w 6318"/>
                <a:gd name="T5" fmla="*/ 0 h 4050"/>
                <a:gd name="T6" fmla="*/ 0 w 6318"/>
                <a:gd name="T7" fmla="*/ 0 h 4050"/>
                <a:gd name="T8" fmla="*/ 0 w 6318"/>
                <a:gd name="T9" fmla="*/ 0 h 4050"/>
                <a:gd name="T10" fmla="*/ 0 w 6318"/>
                <a:gd name="T11" fmla="*/ 0 h 4050"/>
                <a:gd name="T12" fmla="*/ 0 w 6318"/>
                <a:gd name="T13" fmla="*/ 0 h 4050"/>
                <a:gd name="T14" fmla="*/ 0 w 6318"/>
                <a:gd name="T15" fmla="*/ 0 h 4050"/>
                <a:gd name="T16" fmla="*/ 0 w 6318"/>
                <a:gd name="T17" fmla="*/ 0 h 4050"/>
                <a:gd name="T18" fmla="*/ 0 w 6318"/>
                <a:gd name="T19" fmla="*/ 0 h 4050"/>
                <a:gd name="T20" fmla="*/ 0 w 6318"/>
                <a:gd name="T21" fmla="*/ 0 h 4050"/>
                <a:gd name="T22" fmla="*/ 0 w 6318"/>
                <a:gd name="T23" fmla="*/ 0 h 4050"/>
                <a:gd name="T24" fmla="*/ 0 w 6318"/>
                <a:gd name="T25" fmla="*/ 0 h 4050"/>
                <a:gd name="T26" fmla="*/ 0 w 6318"/>
                <a:gd name="T27" fmla="*/ 0 h 4050"/>
                <a:gd name="T28" fmla="*/ 0 w 6318"/>
                <a:gd name="T29" fmla="*/ 0 h 4050"/>
                <a:gd name="T30" fmla="*/ 0 w 6318"/>
                <a:gd name="T31" fmla="*/ 0 h 4050"/>
                <a:gd name="T32" fmla="*/ 0 w 6318"/>
                <a:gd name="T33" fmla="*/ 0 h 4050"/>
                <a:gd name="T34" fmla="*/ 0 w 6318"/>
                <a:gd name="T35" fmla="*/ 0 h 4050"/>
                <a:gd name="T36" fmla="*/ 0 w 6318"/>
                <a:gd name="T37" fmla="*/ 0 h 4050"/>
                <a:gd name="T38" fmla="*/ 0 w 6318"/>
                <a:gd name="T39" fmla="*/ 0 h 4050"/>
                <a:gd name="T40" fmla="*/ 0 w 6318"/>
                <a:gd name="T41" fmla="*/ 0 h 4050"/>
                <a:gd name="T42" fmla="*/ 0 w 6318"/>
                <a:gd name="T43" fmla="*/ 0 h 4050"/>
                <a:gd name="T44" fmla="*/ 0 w 6318"/>
                <a:gd name="T45" fmla="*/ 0 h 4050"/>
                <a:gd name="T46" fmla="*/ 0 w 6318"/>
                <a:gd name="T47" fmla="*/ 0 h 4050"/>
                <a:gd name="T48" fmla="*/ 0 w 6318"/>
                <a:gd name="T49" fmla="*/ 0 h 4050"/>
                <a:gd name="T50" fmla="*/ 0 w 6318"/>
                <a:gd name="T51" fmla="*/ 0 h 4050"/>
                <a:gd name="T52" fmla="*/ 0 w 6318"/>
                <a:gd name="T53" fmla="*/ 0 h 4050"/>
                <a:gd name="T54" fmla="*/ 0 w 6318"/>
                <a:gd name="T55" fmla="*/ 0 h 4050"/>
                <a:gd name="T56" fmla="*/ 0 w 6318"/>
                <a:gd name="T57" fmla="*/ 0 h 4050"/>
                <a:gd name="T58" fmla="*/ 0 w 6318"/>
                <a:gd name="T59" fmla="*/ 0 h 4050"/>
                <a:gd name="T60" fmla="*/ 0 w 6318"/>
                <a:gd name="T61" fmla="*/ 0 h 4050"/>
                <a:gd name="T62" fmla="*/ 0 w 6318"/>
                <a:gd name="T63" fmla="*/ 0 h 4050"/>
                <a:gd name="T64" fmla="*/ 0 w 6318"/>
                <a:gd name="T65" fmla="*/ 0 h 4050"/>
                <a:gd name="T66" fmla="*/ 0 w 6318"/>
                <a:gd name="T67" fmla="*/ 0 h 4050"/>
                <a:gd name="T68" fmla="*/ 0 w 6318"/>
                <a:gd name="T69" fmla="*/ 0 h 4050"/>
                <a:gd name="T70" fmla="*/ 0 w 6318"/>
                <a:gd name="T71" fmla="*/ 0 h 4050"/>
                <a:gd name="T72" fmla="*/ 0 w 6318"/>
                <a:gd name="T73" fmla="*/ 0 h 4050"/>
                <a:gd name="T74" fmla="*/ 0 w 6318"/>
                <a:gd name="T75" fmla="*/ 0 h 4050"/>
                <a:gd name="T76" fmla="*/ 0 w 6318"/>
                <a:gd name="T77" fmla="*/ 0 h 4050"/>
                <a:gd name="T78" fmla="*/ 0 w 6318"/>
                <a:gd name="T79" fmla="*/ 0 h 4050"/>
                <a:gd name="T80" fmla="*/ 0 w 6318"/>
                <a:gd name="T81" fmla="*/ 0 h 4050"/>
                <a:gd name="T82" fmla="*/ 0 w 6318"/>
                <a:gd name="T83" fmla="*/ 0 h 4050"/>
                <a:gd name="T84" fmla="*/ 0 w 6318"/>
                <a:gd name="T85" fmla="*/ 0 h 4050"/>
                <a:gd name="T86" fmla="*/ 0 w 6318"/>
                <a:gd name="T87" fmla="*/ 0 h 4050"/>
                <a:gd name="T88" fmla="*/ 0 w 6318"/>
                <a:gd name="T89" fmla="*/ 0 h 4050"/>
                <a:gd name="T90" fmla="*/ 0 w 6318"/>
                <a:gd name="T91" fmla="*/ 0 h 4050"/>
                <a:gd name="T92" fmla="*/ 0 w 6318"/>
                <a:gd name="T93" fmla="*/ 0 h 4050"/>
                <a:gd name="T94" fmla="*/ 0 w 6318"/>
                <a:gd name="T95" fmla="*/ 0 h 4050"/>
                <a:gd name="T96" fmla="*/ 0 w 6318"/>
                <a:gd name="T97" fmla="*/ 0 h 4050"/>
                <a:gd name="T98" fmla="*/ 0 w 6318"/>
                <a:gd name="T99" fmla="*/ 0 h 4050"/>
                <a:gd name="T100" fmla="*/ 0 w 6318"/>
                <a:gd name="T101" fmla="*/ 0 h 4050"/>
                <a:gd name="T102" fmla="*/ 0 w 6318"/>
                <a:gd name="T103" fmla="*/ 0 h 4050"/>
                <a:gd name="T104" fmla="*/ 0 w 6318"/>
                <a:gd name="T105" fmla="*/ 0 h 4050"/>
                <a:gd name="T106" fmla="*/ 0 w 6318"/>
                <a:gd name="T107" fmla="*/ 0 h 40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18"/>
                <a:gd name="T163" fmla="*/ 0 h 4050"/>
                <a:gd name="T164" fmla="*/ 6318 w 6318"/>
                <a:gd name="T165" fmla="*/ 4050 h 40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18" h="4050">
                  <a:moveTo>
                    <a:pt x="6299" y="3953"/>
                  </a:moveTo>
                  <a:lnTo>
                    <a:pt x="6287" y="3935"/>
                  </a:lnTo>
                  <a:lnTo>
                    <a:pt x="6250" y="3885"/>
                  </a:lnTo>
                  <a:lnTo>
                    <a:pt x="6193" y="3806"/>
                  </a:lnTo>
                  <a:lnTo>
                    <a:pt x="6116" y="3705"/>
                  </a:lnTo>
                  <a:lnTo>
                    <a:pt x="6025" y="3583"/>
                  </a:lnTo>
                  <a:lnTo>
                    <a:pt x="5921" y="3446"/>
                  </a:lnTo>
                  <a:lnTo>
                    <a:pt x="5806" y="3296"/>
                  </a:lnTo>
                  <a:lnTo>
                    <a:pt x="5684" y="3140"/>
                  </a:lnTo>
                  <a:lnTo>
                    <a:pt x="5557" y="2979"/>
                  </a:lnTo>
                  <a:lnTo>
                    <a:pt x="5427" y="2821"/>
                  </a:lnTo>
                  <a:lnTo>
                    <a:pt x="5363" y="2742"/>
                  </a:lnTo>
                  <a:lnTo>
                    <a:pt x="5299" y="2666"/>
                  </a:lnTo>
                  <a:lnTo>
                    <a:pt x="5234" y="2592"/>
                  </a:lnTo>
                  <a:lnTo>
                    <a:pt x="5173" y="2522"/>
                  </a:lnTo>
                  <a:lnTo>
                    <a:pt x="5112" y="2454"/>
                  </a:lnTo>
                  <a:lnTo>
                    <a:pt x="5052" y="2390"/>
                  </a:lnTo>
                  <a:lnTo>
                    <a:pt x="4996" y="2332"/>
                  </a:lnTo>
                  <a:lnTo>
                    <a:pt x="4942" y="2277"/>
                  </a:lnTo>
                  <a:lnTo>
                    <a:pt x="4889" y="2228"/>
                  </a:lnTo>
                  <a:lnTo>
                    <a:pt x="4842" y="2184"/>
                  </a:lnTo>
                  <a:lnTo>
                    <a:pt x="4796" y="2147"/>
                  </a:lnTo>
                  <a:lnTo>
                    <a:pt x="4755" y="2119"/>
                  </a:lnTo>
                  <a:lnTo>
                    <a:pt x="4716" y="2091"/>
                  </a:lnTo>
                  <a:lnTo>
                    <a:pt x="4674" y="2062"/>
                  </a:lnTo>
                  <a:lnTo>
                    <a:pt x="4632" y="2029"/>
                  </a:lnTo>
                  <a:lnTo>
                    <a:pt x="4588" y="1995"/>
                  </a:lnTo>
                  <a:lnTo>
                    <a:pt x="4544" y="1959"/>
                  </a:lnTo>
                  <a:lnTo>
                    <a:pt x="4499" y="1922"/>
                  </a:lnTo>
                  <a:lnTo>
                    <a:pt x="4453" y="1883"/>
                  </a:lnTo>
                  <a:lnTo>
                    <a:pt x="4406" y="1843"/>
                  </a:lnTo>
                  <a:lnTo>
                    <a:pt x="4311" y="1759"/>
                  </a:lnTo>
                  <a:lnTo>
                    <a:pt x="4216" y="1674"/>
                  </a:lnTo>
                  <a:lnTo>
                    <a:pt x="4118" y="1587"/>
                  </a:lnTo>
                  <a:lnTo>
                    <a:pt x="4023" y="1500"/>
                  </a:lnTo>
                  <a:lnTo>
                    <a:pt x="3929" y="1414"/>
                  </a:lnTo>
                  <a:lnTo>
                    <a:pt x="3837" y="1333"/>
                  </a:lnTo>
                  <a:lnTo>
                    <a:pt x="3749" y="1257"/>
                  </a:lnTo>
                  <a:lnTo>
                    <a:pt x="3666" y="1187"/>
                  </a:lnTo>
                  <a:lnTo>
                    <a:pt x="3625" y="1155"/>
                  </a:lnTo>
                  <a:lnTo>
                    <a:pt x="3587" y="1125"/>
                  </a:lnTo>
                  <a:lnTo>
                    <a:pt x="3550" y="1099"/>
                  </a:lnTo>
                  <a:lnTo>
                    <a:pt x="3515" y="1074"/>
                  </a:lnTo>
                  <a:lnTo>
                    <a:pt x="3481" y="1051"/>
                  </a:lnTo>
                  <a:lnTo>
                    <a:pt x="3450" y="1033"/>
                  </a:lnTo>
                  <a:lnTo>
                    <a:pt x="3421" y="1016"/>
                  </a:lnTo>
                  <a:lnTo>
                    <a:pt x="3394" y="1005"/>
                  </a:lnTo>
                  <a:lnTo>
                    <a:pt x="3366" y="993"/>
                  </a:lnTo>
                  <a:lnTo>
                    <a:pt x="3335" y="977"/>
                  </a:lnTo>
                  <a:lnTo>
                    <a:pt x="3302" y="959"/>
                  </a:lnTo>
                  <a:lnTo>
                    <a:pt x="3266" y="939"/>
                  </a:lnTo>
                  <a:lnTo>
                    <a:pt x="3185" y="892"/>
                  </a:lnTo>
                  <a:lnTo>
                    <a:pt x="3096" y="836"/>
                  </a:lnTo>
                  <a:lnTo>
                    <a:pt x="2999" y="774"/>
                  </a:lnTo>
                  <a:lnTo>
                    <a:pt x="2897" y="706"/>
                  </a:lnTo>
                  <a:lnTo>
                    <a:pt x="2790" y="637"/>
                  </a:lnTo>
                  <a:lnTo>
                    <a:pt x="2679" y="565"/>
                  </a:lnTo>
                  <a:lnTo>
                    <a:pt x="2567" y="495"/>
                  </a:lnTo>
                  <a:lnTo>
                    <a:pt x="2454" y="426"/>
                  </a:lnTo>
                  <a:lnTo>
                    <a:pt x="2398" y="394"/>
                  </a:lnTo>
                  <a:lnTo>
                    <a:pt x="2342" y="362"/>
                  </a:lnTo>
                  <a:lnTo>
                    <a:pt x="2288" y="332"/>
                  </a:lnTo>
                  <a:lnTo>
                    <a:pt x="2234" y="302"/>
                  </a:lnTo>
                  <a:lnTo>
                    <a:pt x="2180" y="276"/>
                  </a:lnTo>
                  <a:lnTo>
                    <a:pt x="2128" y="251"/>
                  </a:lnTo>
                  <a:lnTo>
                    <a:pt x="2078" y="229"/>
                  </a:lnTo>
                  <a:lnTo>
                    <a:pt x="2028" y="208"/>
                  </a:lnTo>
                  <a:lnTo>
                    <a:pt x="1980" y="190"/>
                  </a:lnTo>
                  <a:lnTo>
                    <a:pt x="1935" y="176"/>
                  </a:lnTo>
                  <a:lnTo>
                    <a:pt x="1891" y="164"/>
                  </a:lnTo>
                  <a:lnTo>
                    <a:pt x="1850" y="156"/>
                  </a:lnTo>
                  <a:lnTo>
                    <a:pt x="1769" y="143"/>
                  </a:lnTo>
                  <a:lnTo>
                    <a:pt x="1688" y="129"/>
                  </a:lnTo>
                  <a:lnTo>
                    <a:pt x="1607" y="112"/>
                  </a:lnTo>
                  <a:lnTo>
                    <a:pt x="1525" y="96"/>
                  </a:lnTo>
                  <a:lnTo>
                    <a:pt x="1444" y="80"/>
                  </a:lnTo>
                  <a:lnTo>
                    <a:pt x="1363" y="64"/>
                  </a:lnTo>
                  <a:lnTo>
                    <a:pt x="1281" y="50"/>
                  </a:lnTo>
                  <a:lnTo>
                    <a:pt x="1200" y="36"/>
                  </a:lnTo>
                  <a:lnTo>
                    <a:pt x="1120" y="24"/>
                  </a:lnTo>
                  <a:lnTo>
                    <a:pt x="1039" y="13"/>
                  </a:lnTo>
                  <a:lnTo>
                    <a:pt x="1000" y="10"/>
                  </a:lnTo>
                  <a:lnTo>
                    <a:pt x="959" y="6"/>
                  </a:lnTo>
                  <a:lnTo>
                    <a:pt x="920" y="4"/>
                  </a:lnTo>
                  <a:lnTo>
                    <a:pt x="881" y="1"/>
                  </a:lnTo>
                  <a:lnTo>
                    <a:pt x="841" y="0"/>
                  </a:lnTo>
                  <a:lnTo>
                    <a:pt x="802" y="0"/>
                  </a:lnTo>
                  <a:lnTo>
                    <a:pt x="763" y="0"/>
                  </a:lnTo>
                  <a:lnTo>
                    <a:pt x="724" y="1"/>
                  </a:lnTo>
                  <a:lnTo>
                    <a:pt x="685" y="5"/>
                  </a:lnTo>
                  <a:lnTo>
                    <a:pt x="647" y="8"/>
                  </a:lnTo>
                  <a:lnTo>
                    <a:pt x="609" y="13"/>
                  </a:lnTo>
                  <a:lnTo>
                    <a:pt x="571" y="19"/>
                  </a:lnTo>
                  <a:lnTo>
                    <a:pt x="499" y="32"/>
                  </a:lnTo>
                  <a:lnTo>
                    <a:pt x="432" y="46"/>
                  </a:lnTo>
                  <a:lnTo>
                    <a:pt x="400" y="55"/>
                  </a:lnTo>
                  <a:lnTo>
                    <a:pt x="370" y="63"/>
                  </a:lnTo>
                  <a:lnTo>
                    <a:pt x="342" y="71"/>
                  </a:lnTo>
                  <a:lnTo>
                    <a:pt x="314" y="80"/>
                  </a:lnTo>
                  <a:lnTo>
                    <a:pt x="288" y="88"/>
                  </a:lnTo>
                  <a:lnTo>
                    <a:pt x="263" y="98"/>
                  </a:lnTo>
                  <a:lnTo>
                    <a:pt x="240" y="107"/>
                  </a:lnTo>
                  <a:lnTo>
                    <a:pt x="218" y="118"/>
                  </a:lnTo>
                  <a:lnTo>
                    <a:pt x="196" y="127"/>
                  </a:lnTo>
                  <a:lnTo>
                    <a:pt x="176" y="138"/>
                  </a:lnTo>
                  <a:lnTo>
                    <a:pt x="158" y="150"/>
                  </a:lnTo>
                  <a:lnTo>
                    <a:pt x="140" y="161"/>
                  </a:lnTo>
                  <a:lnTo>
                    <a:pt x="124" y="173"/>
                  </a:lnTo>
                  <a:lnTo>
                    <a:pt x="108" y="186"/>
                  </a:lnTo>
                  <a:lnTo>
                    <a:pt x="95" y="198"/>
                  </a:lnTo>
                  <a:lnTo>
                    <a:pt x="82" y="211"/>
                  </a:lnTo>
                  <a:lnTo>
                    <a:pt x="69" y="225"/>
                  </a:lnTo>
                  <a:lnTo>
                    <a:pt x="58" y="238"/>
                  </a:lnTo>
                  <a:lnTo>
                    <a:pt x="49" y="254"/>
                  </a:lnTo>
                  <a:lnTo>
                    <a:pt x="39" y="268"/>
                  </a:lnTo>
                  <a:lnTo>
                    <a:pt x="31" y="283"/>
                  </a:lnTo>
                  <a:lnTo>
                    <a:pt x="25" y="300"/>
                  </a:lnTo>
                  <a:lnTo>
                    <a:pt x="18" y="317"/>
                  </a:lnTo>
                  <a:lnTo>
                    <a:pt x="13" y="333"/>
                  </a:lnTo>
                  <a:lnTo>
                    <a:pt x="8" y="351"/>
                  </a:lnTo>
                  <a:lnTo>
                    <a:pt x="5" y="369"/>
                  </a:lnTo>
                  <a:lnTo>
                    <a:pt x="2" y="387"/>
                  </a:lnTo>
                  <a:lnTo>
                    <a:pt x="1" y="406"/>
                  </a:lnTo>
                  <a:lnTo>
                    <a:pt x="0" y="427"/>
                  </a:lnTo>
                  <a:lnTo>
                    <a:pt x="1" y="450"/>
                  </a:lnTo>
                  <a:lnTo>
                    <a:pt x="4" y="475"/>
                  </a:lnTo>
                  <a:lnTo>
                    <a:pt x="6" y="501"/>
                  </a:lnTo>
                  <a:lnTo>
                    <a:pt x="11" y="528"/>
                  </a:lnTo>
                  <a:lnTo>
                    <a:pt x="17" y="558"/>
                  </a:lnTo>
                  <a:lnTo>
                    <a:pt x="23" y="588"/>
                  </a:lnTo>
                  <a:lnTo>
                    <a:pt x="30" y="620"/>
                  </a:lnTo>
                  <a:lnTo>
                    <a:pt x="48" y="687"/>
                  </a:lnTo>
                  <a:lnTo>
                    <a:pt x="68" y="757"/>
                  </a:lnTo>
                  <a:lnTo>
                    <a:pt x="92" y="828"/>
                  </a:lnTo>
                  <a:lnTo>
                    <a:pt x="117" y="902"/>
                  </a:lnTo>
                  <a:lnTo>
                    <a:pt x="144" y="976"/>
                  </a:lnTo>
                  <a:lnTo>
                    <a:pt x="171" y="1049"/>
                  </a:lnTo>
                  <a:lnTo>
                    <a:pt x="200" y="1119"/>
                  </a:lnTo>
                  <a:lnTo>
                    <a:pt x="228" y="1187"/>
                  </a:lnTo>
                  <a:lnTo>
                    <a:pt x="257" y="1250"/>
                  </a:lnTo>
                  <a:lnTo>
                    <a:pt x="286" y="1309"/>
                  </a:lnTo>
                  <a:lnTo>
                    <a:pt x="312" y="1362"/>
                  </a:lnTo>
                  <a:lnTo>
                    <a:pt x="336" y="1407"/>
                  </a:lnTo>
                  <a:lnTo>
                    <a:pt x="363" y="1455"/>
                  </a:lnTo>
                  <a:lnTo>
                    <a:pt x="396" y="1510"/>
                  </a:lnTo>
                  <a:lnTo>
                    <a:pt x="434" y="1575"/>
                  </a:lnTo>
                  <a:lnTo>
                    <a:pt x="478" y="1644"/>
                  </a:lnTo>
                  <a:lnTo>
                    <a:pt x="526" y="1719"/>
                  </a:lnTo>
                  <a:lnTo>
                    <a:pt x="576" y="1797"/>
                  </a:lnTo>
                  <a:lnTo>
                    <a:pt x="630" y="1877"/>
                  </a:lnTo>
                  <a:lnTo>
                    <a:pt x="683" y="1957"/>
                  </a:lnTo>
                  <a:lnTo>
                    <a:pt x="738" y="2035"/>
                  </a:lnTo>
                  <a:lnTo>
                    <a:pt x="793" y="2112"/>
                  </a:lnTo>
                  <a:lnTo>
                    <a:pt x="846" y="2183"/>
                  </a:lnTo>
                  <a:lnTo>
                    <a:pt x="899" y="2248"/>
                  </a:lnTo>
                  <a:lnTo>
                    <a:pt x="924" y="2278"/>
                  </a:lnTo>
                  <a:lnTo>
                    <a:pt x="947" y="2307"/>
                  </a:lnTo>
                  <a:lnTo>
                    <a:pt x="971" y="2333"/>
                  </a:lnTo>
                  <a:lnTo>
                    <a:pt x="994" y="2357"/>
                  </a:lnTo>
                  <a:lnTo>
                    <a:pt x="1015" y="2378"/>
                  </a:lnTo>
                  <a:lnTo>
                    <a:pt x="1035" y="2396"/>
                  </a:lnTo>
                  <a:lnTo>
                    <a:pt x="1054" y="2411"/>
                  </a:lnTo>
                  <a:lnTo>
                    <a:pt x="1071" y="2423"/>
                  </a:lnTo>
                  <a:lnTo>
                    <a:pt x="1152" y="2475"/>
                  </a:lnTo>
                  <a:lnTo>
                    <a:pt x="1254" y="2541"/>
                  </a:lnTo>
                  <a:lnTo>
                    <a:pt x="1371" y="2617"/>
                  </a:lnTo>
                  <a:lnTo>
                    <a:pt x="1494" y="2696"/>
                  </a:lnTo>
                  <a:lnTo>
                    <a:pt x="1556" y="2733"/>
                  </a:lnTo>
                  <a:lnTo>
                    <a:pt x="1616" y="2769"/>
                  </a:lnTo>
                  <a:lnTo>
                    <a:pt x="1675" y="2802"/>
                  </a:lnTo>
                  <a:lnTo>
                    <a:pt x="1731" y="2832"/>
                  </a:lnTo>
                  <a:lnTo>
                    <a:pt x="1757" y="2845"/>
                  </a:lnTo>
                  <a:lnTo>
                    <a:pt x="1782" y="2857"/>
                  </a:lnTo>
                  <a:lnTo>
                    <a:pt x="1807" y="2867"/>
                  </a:lnTo>
                  <a:lnTo>
                    <a:pt x="1829" y="2876"/>
                  </a:lnTo>
                  <a:lnTo>
                    <a:pt x="1851" y="2884"/>
                  </a:lnTo>
                  <a:lnTo>
                    <a:pt x="1870" y="2890"/>
                  </a:lnTo>
                  <a:lnTo>
                    <a:pt x="1889" y="2894"/>
                  </a:lnTo>
                  <a:lnTo>
                    <a:pt x="1905" y="2896"/>
                  </a:lnTo>
                  <a:lnTo>
                    <a:pt x="1922" y="2899"/>
                  </a:lnTo>
                  <a:lnTo>
                    <a:pt x="1942" y="2904"/>
                  </a:lnTo>
                  <a:lnTo>
                    <a:pt x="1965" y="2913"/>
                  </a:lnTo>
                  <a:lnTo>
                    <a:pt x="1991" y="2922"/>
                  </a:lnTo>
                  <a:lnTo>
                    <a:pt x="2020" y="2935"/>
                  </a:lnTo>
                  <a:lnTo>
                    <a:pt x="2049" y="2949"/>
                  </a:lnTo>
                  <a:lnTo>
                    <a:pt x="2082" y="2966"/>
                  </a:lnTo>
                  <a:lnTo>
                    <a:pt x="2116" y="2984"/>
                  </a:lnTo>
                  <a:lnTo>
                    <a:pt x="2189" y="3026"/>
                  </a:lnTo>
                  <a:lnTo>
                    <a:pt x="2267" y="3071"/>
                  </a:lnTo>
                  <a:lnTo>
                    <a:pt x="2348" y="3118"/>
                  </a:lnTo>
                  <a:lnTo>
                    <a:pt x="2432" y="3168"/>
                  </a:lnTo>
                  <a:lnTo>
                    <a:pt x="2516" y="3218"/>
                  </a:lnTo>
                  <a:lnTo>
                    <a:pt x="2599" y="3267"/>
                  </a:lnTo>
                  <a:lnTo>
                    <a:pt x="2679" y="3314"/>
                  </a:lnTo>
                  <a:lnTo>
                    <a:pt x="2756" y="3355"/>
                  </a:lnTo>
                  <a:lnTo>
                    <a:pt x="2792" y="3374"/>
                  </a:lnTo>
                  <a:lnTo>
                    <a:pt x="2827" y="3391"/>
                  </a:lnTo>
                  <a:lnTo>
                    <a:pt x="2860" y="3407"/>
                  </a:lnTo>
                  <a:lnTo>
                    <a:pt x="2891" y="3421"/>
                  </a:lnTo>
                  <a:lnTo>
                    <a:pt x="2920" y="3432"/>
                  </a:lnTo>
                  <a:lnTo>
                    <a:pt x="2946" y="3441"/>
                  </a:lnTo>
                  <a:lnTo>
                    <a:pt x="2970" y="3448"/>
                  </a:lnTo>
                  <a:lnTo>
                    <a:pt x="2991" y="3452"/>
                  </a:lnTo>
                  <a:lnTo>
                    <a:pt x="3012" y="3455"/>
                  </a:lnTo>
                  <a:lnTo>
                    <a:pt x="3036" y="3460"/>
                  </a:lnTo>
                  <a:lnTo>
                    <a:pt x="3062" y="3466"/>
                  </a:lnTo>
                  <a:lnTo>
                    <a:pt x="3092" y="3473"/>
                  </a:lnTo>
                  <a:lnTo>
                    <a:pt x="3158" y="3491"/>
                  </a:lnTo>
                  <a:lnTo>
                    <a:pt x="3233" y="3514"/>
                  </a:lnTo>
                  <a:lnTo>
                    <a:pt x="3312" y="3537"/>
                  </a:lnTo>
                  <a:lnTo>
                    <a:pt x="3398" y="3565"/>
                  </a:lnTo>
                  <a:lnTo>
                    <a:pt x="3487" y="3592"/>
                  </a:lnTo>
                  <a:lnTo>
                    <a:pt x="3578" y="3621"/>
                  </a:lnTo>
                  <a:lnTo>
                    <a:pt x="3668" y="3648"/>
                  </a:lnTo>
                  <a:lnTo>
                    <a:pt x="3759" y="3674"/>
                  </a:lnTo>
                  <a:lnTo>
                    <a:pt x="3846" y="3698"/>
                  </a:lnTo>
                  <a:lnTo>
                    <a:pt x="3928" y="3720"/>
                  </a:lnTo>
                  <a:lnTo>
                    <a:pt x="3967" y="3729"/>
                  </a:lnTo>
                  <a:lnTo>
                    <a:pt x="4005" y="3737"/>
                  </a:lnTo>
                  <a:lnTo>
                    <a:pt x="4041" y="3743"/>
                  </a:lnTo>
                  <a:lnTo>
                    <a:pt x="4074" y="3749"/>
                  </a:lnTo>
                  <a:lnTo>
                    <a:pt x="4106" y="3754"/>
                  </a:lnTo>
                  <a:lnTo>
                    <a:pt x="4135" y="3756"/>
                  </a:lnTo>
                  <a:lnTo>
                    <a:pt x="4161" y="3758"/>
                  </a:lnTo>
                  <a:lnTo>
                    <a:pt x="4185" y="3758"/>
                  </a:lnTo>
                  <a:lnTo>
                    <a:pt x="4209" y="3756"/>
                  </a:lnTo>
                  <a:lnTo>
                    <a:pt x="4235" y="3758"/>
                  </a:lnTo>
                  <a:lnTo>
                    <a:pt x="4263" y="3761"/>
                  </a:lnTo>
                  <a:lnTo>
                    <a:pt x="4295" y="3766"/>
                  </a:lnTo>
                  <a:lnTo>
                    <a:pt x="4329" y="3771"/>
                  </a:lnTo>
                  <a:lnTo>
                    <a:pt x="4364" y="3778"/>
                  </a:lnTo>
                  <a:lnTo>
                    <a:pt x="4403" y="3786"/>
                  </a:lnTo>
                  <a:lnTo>
                    <a:pt x="4442" y="3796"/>
                  </a:lnTo>
                  <a:lnTo>
                    <a:pt x="4527" y="3816"/>
                  </a:lnTo>
                  <a:lnTo>
                    <a:pt x="4618" y="3840"/>
                  </a:lnTo>
                  <a:lnTo>
                    <a:pt x="4713" y="3865"/>
                  </a:lnTo>
                  <a:lnTo>
                    <a:pt x="4813" y="3891"/>
                  </a:lnTo>
                  <a:lnTo>
                    <a:pt x="4916" y="3918"/>
                  </a:lnTo>
                  <a:lnTo>
                    <a:pt x="5019" y="3943"/>
                  </a:lnTo>
                  <a:lnTo>
                    <a:pt x="5124" y="3968"/>
                  </a:lnTo>
                  <a:lnTo>
                    <a:pt x="5229" y="3990"/>
                  </a:lnTo>
                  <a:lnTo>
                    <a:pt x="5280" y="3999"/>
                  </a:lnTo>
                  <a:lnTo>
                    <a:pt x="5331" y="4009"/>
                  </a:lnTo>
                  <a:lnTo>
                    <a:pt x="5381" y="4016"/>
                  </a:lnTo>
                  <a:lnTo>
                    <a:pt x="5431" y="4022"/>
                  </a:lnTo>
                  <a:lnTo>
                    <a:pt x="5480" y="4028"/>
                  </a:lnTo>
                  <a:lnTo>
                    <a:pt x="5527" y="4031"/>
                  </a:lnTo>
                  <a:lnTo>
                    <a:pt x="5574" y="4034"/>
                  </a:lnTo>
                  <a:lnTo>
                    <a:pt x="5619" y="4035"/>
                  </a:lnTo>
                  <a:lnTo>
                    <a:pt x="5705" y="4036"/>
                  </a:lnTo>
                  <a:lnTo>
                    <a:pt x="5787" y="4037"/>
                  </a:lnTo>
                  <a:lnTo>
                    <a:pt x="5864" y="4041"/>
                  </a:lnTo>
                  <a:lnTo>
                    <a:pt x="5937" y="4043"/>
                  </a:lnTo>
                  <a:lnTo>
                    <a:pt x="6005" y="4047"/>
                  </a:lnTo>
                  <a:lnTo>
                    <a:pt x="6066" y="4049"/>
                  </a:lnTo>
                  <a:lnTo>
                    <a:pt x="6122" y="4050"/>
                  </a:lnTo>
                  <a:lnTo>
                    <a:pt x="6171" y="4050"/>
                  </a:lnTo>
                  <a:lnTo>
                    <a:pt x="6194" y="4050"/>
                  </a:lnTo>
                  <a:lnTo>
                    <a:pt x="6215" y="4049"/>
                  </a:lnTo>
                  <a:lnTo>
                    <a:pt x="6233" y="4048"/>
                  </a:lnTo>
                  <a:lnTo>
                    <a:pt x="6251" y="4046"/>
                  </a:lnTo>
                  <a:lnTo>
                    <a:pt x="6266" y="4042"/>
                  </a:lnTo>
                  <a:lnTo>
                    <a:pt x="6279" y="4039"/>
                  </a:lnTo>
                  <a:lnTo>
                    <a:pt x="6290" y="4035"/>
                  </a:lnTo>
                  <a:lnTo>
                    <a:pt x="6300" y="4030"/>
                  </a:lnTo>
                  <a:lnTo>
                    <a:pt x="6307" y="4023"/>
                  </a:lnTo>
                  <a:lnTo>
                    <a:pt x="6313" y="4017"/>
                  </a:lnTo>
                  <a:lnTo>
                    <a:pt x="6316" y="4009"/>
                  </a:lnTo>
                  <a:lnTo>
                    <a:pt x="6318" y="3999"/>
                  </a:lnTo>
                  <a:lnTo>
                    <a:pt x="6316" y="3990"/>
                  </a:lnTo>
                  <a:lnTo>
                    <a:pt x="6313" y="3978"/>
                  </a:lnTo>
                  <a:lnTo>
                    <a:pt x="6307" y="3966"/>
                  </a:lnTo>
                  <a:lnTo>
                    <a:pt x="6299" y="3953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09" name="Freeform 42"/>
            <p:cNvSpPr>
              <a:spLocks noChangeAspect="1"/>
            </p:cNvSpPr>
            <p:nvPr/>
          </p:nvSpPr>
          <p:spPr bwMode="auto">
            <a:xfrm>
              <a:off x="2921" y="3104"/>
              <a:ext cx="977" cy="627"/>
            </a:xfrm>
            <a:custGeom>
              <a:avLst/>
              <a:gdLst>
                <a:gd name="T0" fmla="*/ 0 w 6318"/>
                <a:gd name="T1" fmla="*/ 0 h 4050"/>
                <a:gd name="T2" fmla="*/ 0 w 6318"/>
                <a:gd name="T3" fmla="*/ 0 h 4050"/>
                <a:gd name="T4" fmla="*/ 0 w 6318"/>
                <a:gd name="T5" fmla="*/ 0 h 4050"/>
                <a:gd name="T6" fmla="*/ 0 w 6318"/>
                <a:gd name="T7" fmla="*/ 0 h 4050"/>
                <a:gd name="T8" fmla="*/ 0 w 6318"/>
                <a:gd name="T9" fmla="*/ 0 h 4050"/>
                <a:gd name="T10" fmla="*/ 0 w 6318"/>
                <a:gd name="T11" fmla="*/ 0 h 4050"/>
                <a:gd name="T12" fmla="*/ 0 w 6318"/>
                <a:gd name="T13" fmla="*/ 0 h 4050"/>
                <a:gd name="T14" fmla="*/ 0 w 6318"/>
                <a:gd name="T15" fmla="*/ 0 h 4050"/>
                <a:gd name="T16" fmla="*/ 0 w 6318"/>
                <a:gd name="T17" fmla="*/ 0 h 4050"/>
                <a:gd name="T18" fmla="*/ 0 w 6318"/>
                <a:gd name="T19" fmla="*/ 0 h 4050"/>
                <a:gd name="T20" fmla="*/ 0 w 6318"/>
                <a:gd name="T21" fmla="*/ 0 h 4050"/>
                <a:gd name="T22" fmla="*/ 0 w 6318"/>
                <a:gd name="T23" fmla="*/ 0 h 4050"/>
                <a:gd name="T24" fmla="*/ 0 w 6318"/>
                <a:gd name="T25" fmla="*/ 0 h 4050"/>
                <a:gd name="T26" fmla="*/ 0 w 6318"/>
                <a:gd name="T27" fmla="*/ 0 h 4050"/>
                <a:gd name="T28" fmla="*/ 0 w 6318"/>
                <a:gd name="T29" fmla="*/ 0 h 4050"/>
                <a:gd name="T30" fmla="*/ 0 w 6318"/>
                <a:gd name="T31" fmla="*/ 0 h 4050"/>
                <a:gd name="T32" fmla="*/ 0 w 6318"/>
                <a:gd name="T33" fmla="*/ 0 h 4050"/>
                <a:gd name="T34" fmla="*/ 0 w 6318"/>
                <a:gd name="T35" fmla="*/ 0 h 4050"/>
                <a:gd name="T36" fmla="*/ 0 w 6318"/>
                <a:gd name="T37" fmla="*/ 0 h 4050"/>
                <a:gd name="T38" fmla="*/ 0 w 6318"/>
                <a:gd name="T39" fmla="*/ 0 h 4050"/>
                <a:gd name="T40" fmla="*/ 0 w 6318"/>
                <a:gd name="T41" fmla="*/ 0 h 4050"/>
                <a:gd name="T42" fmla="*/ 0 w 6318"/>
                <a:gd name="T43" fmla="*/ 0 h 4050"/>
                <a:gd name="T44" fmla="*/ 0 w 6318"/>
                <a:gd name="T45" fmla="*/ 0 h 4050"/>
                <a:gd name="T46" fmla="*/ 0 w 6318"/>
                <a:gd name="T47" fmla="*/ 0 h 4050"/>
                <a:gd name="T48" fmla="*/ 0 w 6318"/>
                <a:gd name="T49" fmla="*/ 0 h 4050"/>
                <a:gd name="T50" fmla="*/ 0 w 6318"/>
                <a:gd name="T51" fmla="*/ 0 h 4050"/>
                <a:gd name="T52" fmla="*/ 0 w 6318"/>
                <a:gd name="T53" fmla="*/ 0 h 4050"/>
                <a:gd name="T54" fmla="*/ 0 w 6318"/>
                <a:gd name="T55" fmla="*/ 0 h 4050"/>
                <a:gd name="T56" fmla="*/ 0 w 6318"/>
                <a:gd name="T57" fmla="*/ 0 h 4050"/>
                <a:gd name="T58" fmla="*/ 0 w 6318"/>
                <a:gd name="T59" fmla="*/ 0 h 4050"/>
                <a:gd name="T60" fmla="*/ 0 w 6318"/>
                <a:gd name="T61" fmla="*/ 0 h 4050"/>
                <a:gd name="T62" fmla="*/ 0 w 6318"/>
                <a:gd name="T63" fmla="*/ 0 h 4050"/>
                <a:gd name="T64" fmla="*/ 0 w 6318"/>
                <a:gd name="T65" fmla="*/ 0 h 4050"/>
                <a:gd name="T66" fmla="*/ 0 w 6318"/>
                <a:gd name="T67" fmla="*/ 0 h 4050"/>
                <a:gd name="T68" fmla="*/ 0 w 6318"/>
                <a:gd name="T69" fmla="*/ 0 h 4050"/>
                <a:gd name="T70" fmla="*/ 0 w 6318"/>
                <a:gd name="T71" fmla="*/ 0 h 4050"/>
                <a:gd name="T72" fmla="*/ 0 w 6318"/>
                <a:gd name="T73" fmla="*/ 0 h 4050"/>
                <a:gd name="T74" fmla="*/ 0 w 6318"/>
                <a:gd name="T75" fmla="*/ 0 h 4050"/>
                <a:gd name="T76" fmla="*/ 0 w 6318"/>
                <a:gd name="T77" fmla="*/ 0 h 4050"/>
                <a:gd name="T78" fmla="*/ 0 w 6318"/>
                <a:gd name="T79" fmla="*/ 0 h 4050"/>
                <a:gd name="T80" fmla="*/ 0 w 6318"/>
                <a:gd name="T81" fmla="*/ 0 h 4050"/>
                <a:gd name="T82" fmla="*/ 0 w 6318"/>
                <a:gd name="T83" fmla="*/ 0 h 4050"/>
                <a:gd name="T84" fmla="*/ 0 w 6318"/>
                <a:gd name="T85" fmla="*/ 0 h 4050"/>
                <a:gd name="T86" fmla="*/ 0 w 6318"/>
                <a:gd name="T87" fmla="*/ 0 h 4050"/>
                <a:gd name="T88" fmla="*/ 0 w 6318"/>
                <a:gd name="T89" fmla="*/ 0 h 4050"/>
                <a:gd name="T90" fmla="*/ 0 w 6318"/>
                <a:gd name="T91" fmla="*/ 0 h 4050"/>
                <a:gd name="T92" fmla="*/ 0 w 6318"/>
                <a:gd name="T93" fmla="*/ 0 h 4050"/>
                <a:gd name="T94" fmla="*/ 0 w 6318"/>
                <a:gd name="T95" fmla="*/ 0 h 4050"/>
                <a:gd name="T96" fmla="*/ 0 w 6318"/>
                <a:gd name="T97" fmla="*/ 0 h 4050"/>
                <a:gd name="T98" fmla="*/ 0 w 6318"/>
                <a:gd name="T99" fmla="*/ 0 h 4050"/>
                <a:gd name="T100" fmla="*/ 0 w 6318"/>
                <a:gd name="T101" fmla="*/ 0 h 4050"/>
                <a:gd name="T102" fmla="*/ 0 w 6318"/>
                <a:gd name="T103" fmla="*/ 0 h 4050"/>
                <a:gd name="T104" fmla="*/ 0 w 6318"/>
                <a:gd name="T105" fmla="*/ 0 h 4050"/>
                <a:gd name="T106" fmla="*/ 0 w 6318"/>
                <a:gd name="T107" fmla="*/ 0 h 40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18"/>
                <a:gd name="T163" fmla="*/ 0 h 4050"/>
                <a:gd name="T164" fmla="*/ 6318 w 6318"/>
                <a:gd name="T165" fmla="*/ 4050 h 40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18" h="4050">
                  <a:moveTo>
                    <a:pt x="6299" y="3953"/>
                  </a:moveTo>
                  <a:lnTo>
                    <a:pt x="6287" y="3935"/>
                  </a:lnTo>
                  <a:lnTo>
                    <a:pt x="6250" y="3885"/>
                  </a:lnTo>
                  <a:lnTo>
                    <a:pt x="6193" y="3806"/>
                  </a:lnTo>
                  <a:lnTo>
                    <a:pt x="6116" y="3705"/>
                  </a:lnTo>
                  <a:lnTo>
                    <a:pt x="6025" y="3583"/>
                  </a:lnTo>
                  <a:lnTo>
                    <a:pt x="5921" y="3446"/>
                  </a:lnTo>
                  <a:lnTo>
                    <a:pt x="5806" y="3296"/>
                  </a:lnTo>
                  <a:lnTo>
                    <a:pt x="5684" y="3140"/>
                  </a:lnTo>
                  <a:lnTo>
                    <a:pt x="5557" y="2979"/>
                  </a:lnTo>
                  <a:lnTo>
                    <a:pt x="5427" y="2821"/>
                  </a:lnTo>
                  <a:lnTo>
                    <a:pt x="5363" y="2742"/>
                  </a:lnTo>
                  <a:lnTo>
                    <a:pt x="5299" y="2666"/>
                  </a:lnTo>
                  <a:lnTo>
                    <a:pt x="5234" y="2592"/>
                  </a:lnTo>
                  <a:lnTo>
                    <a:pt x="5173" y="2522"/>
                  </a:lnTo>
                  <a:lnTo>
                    <a:pt x="5112" y="2454"/>
                  </a:lnTo>
                  <a:lnTo>
                    <a:pt x="5052" y="2390"/>
                  </a:lnTo>
                  <a:lnTo>
                    <a:pt x="4996" y="2332"/>
                  </a:lnTo>
                  <a:lnTo>
                    <a:pt x="4942" y="2277"/>
                  </a:lnTo>
                  <a:lnTo>
                    <a:pt x="4889" y="2228"/>
                  </a:lnTo>
                  <a:lnTo>
                    <a:pt x="4842" y="2184"/>
                  </a:lnTo>
                  <a:lnTo>
                    <a:pt x="4796" y="2147"/>
                  </a:lnTo>
                  <a:lnTo>
                    <a:pt x="4755" y="2119"/>
                  </a:lnTo>
                  <a:lnTo>
                    <a:pt x="4716" y="2091"/>
                  </a:lnTo>
                  <a:lnTo>
                    <a:pt x="4674" y="2062"/>
                  </a:lnTo>
                  <a:lnTo>
                    <a:pt x="4632" y="2029"/>
                  </a:lnTo>
                  <a:lnTo>
                    <a:pt x="4588" y="1995"/>
                  </a:lnTo>
                  <a:lnTo>
                    <a:pt x="4544" y="1959"/>
                  </a:lnTo>
                  <a:lnTo>
                    <a:pt x="4499" y="1922"/>
                  </a:lnTo>
                  <a:lnTo>
                    <a:pt x="4453" y="1883"/>
                  </a:lnTo>
                  <a:lnTo>
                    <a:pt x="4406" y="1843"/>
                  </a:lnTo>
                  <a:lnTo>
                    <a:pt x="4311" y="1759"/>
                  </a:lnTo>
                  <a:lnTo>
                    <a:pt x="4216" y="1674"/>
                  </a:lnTo>
                  <a:lnTo>
                    <a:pt x="4118" y="1587"/>
                  </a:lnTo>
                  <a:lnTo>
                    <a:pt x="4023" y="1500"/>
                  </a:lnTo>
                  <a:lnTo>
                    <a:pt x="3929" y="1414"/>
                  </a:lnTo>
                  <a:lnTo>
                    <a:pt x="3837" y="1333"/>
                  </a:lnTo>
                  <a:lnTo>
                    <a:pt x="3749" y="1257"/>
                  </a:lnTo>
                  <a:lnTo>
                    <a:pt x="3666" y="1187"/>
                  </a:lnTo>
                  <a:lnTo>
                    <a:pt x="3625" y="1155"/>
                  </a:lnTo>
                  <a:lnTo>
                    <a:pt x="3587" y="1125"/>
                  </a:lnTo>
                  <a:lnTo>
                    <a:pt x="3550" y="1099"/>
                  </a:lnTo>
                  <a:lnTo>
                    <a:pt x="3515" y="1074"/>
                  </a:lnTo>
                  <a:lnTo>
                    <a:pt x="3481" y="1051"/>
                  </a:lnTo>
                  <a:lnTo>
                    <a:pt x="3450" y="1033"/>
                  </a:lnTo>
                  <a:lnTo>
                    <a:pt x="3421" y="1016"/>
                  </a:lnTo>
                  <a:lnTo>
                    <a:pt x="3394" y="1005"/>
                  </a:lnTo>
                  <a:lnTo>
                    <a:pt x="3366" y="993"/>
                  </a:lnTo>
                  <a:lnTo>
                    <a:pt x="3335" y="977"/>
                  </a:lnTo>
                  <a:lnTo>
                    <a:pt x="3302" y="959"/>
                  </a:lnTo>
                  <a:lnTo>
                    <a:pt x="3266" y="939"/>
                  </a:lnTo>
                  <a:lnTo>
                    <a:pt x="3185" y="892"/>
                  </a:lnTo>
                  <a:lnTo>
                    <a:pt x="3096" y="836"/>
                  </a:lnTo>
                  <a:lnTo>
                    <a:pt x="2999" y="774"/>
                  </a:lnTo>
                  <a:lnTo>
                    <a:pt x="2897" y="706"/>
                  </a:lnTo>
                  <a:lnTo>
                    <a:pt x="2790" y="637"/>
                  </a:lnTo>
                  <a:lnTo>
                    <a:pt x="2679" y="565"/>
                  </a:lnTo>
                  <a:lnTo>
                    <a:pt x="2567" y="495"/>
                  </a:lnTo>
                  <a:lnTo>
                    <a:pt x="2454" y="426"/>
                  </a:lnTo>
                  <a:lnTo>
                    <a:pt x="2398" y="394"/>
                  </a:lnTo>
                  <a:lnTo>
                    <a:pt x="2342" y="362"/>
                  </a:lnTo>
                  <a:lnTo>
                    <a:pt x="2288" y="332"/>
                  </a:lnTo>
                  <a:lnTo>
                    <a:pt x="2234" y="302"/>
                  </a:lnTo>
                  <a:lnTo>
                    <a:pt x="2180" y="276"/>
                  </a:lnTo>
                  <a:lnTo>
                    <a:pt x="2128" y="251"/>
                  </a:lnTo>
                  <a:lnTo>
                    <a:pt x="2078" y="229"/>
                  </a:lnTo>
                  <a:lnTo>
                    <a:pt x="2028" y="208"/>
                  </a:lnTo>
                  <a:lnTo>
                    <a:pt x="1980" y="190"/>
                  </a:lnTo>
                  <a:lnTo>
                    <a:pt x="1935" y="176"/>
                  </a:lnTo>
                  <a:lnTo>
                    <a:pt x="1891" y="164"/>
                  </a:lnTo>
                  <a:lnTo>
                    <a:pt x="1850" y="156"/>
                  </a:lnTo>
                  <a:lnTo>
                    <a:pt x="1769" y="143"/>
                  </a:lnTo>
                  <a:lnTo>
                    <a:pt x="1688" y="129"/>
                  </a:lnTo>
                  <a:lnTo>
                    <a:pt x="1607" y="112"/>
                  </a:lnTo>
                  <a:lnTo>
                    <a:pt x="1525" y="96"/>
                  </a:lnTo>
                  <a:lnTo>
                    <a:pt x="1444" y="80"/>
                  </a:lnTo>
                  <a:lnTo>
                    <a:pt x="1363" y="64"/>
                  </a:lnTo>
                  <a:lnTo>
                    <a:pt x="1281" y="50"/>
                  </a:lnTo>
                  <a:lnTo>
                    <a:pt x="1200" y="36"/>
                  </a:lnTo>
                  <a:lnTo>
                    <a:pt x="1120" y="24"/>
                  </a:lnTo>
                  <a:lnTo>
                    <a:pt x="1039" y="13"/>
                  </a:lnTo>
                  <a:lnTo>
                    <a:pt x="1000" y="10"/>
                  </a:lnTo>
                  <a:lnTo>
                    <a:pt x="959" y="6"/>
                  </a:lnTo>
                  <a:lnTo>
                    <a:pt x="920" y="4"/>
                  </a:lnTo>
                  <a:lnTo>
                    <a:pt x="881" y="1"/>
                  </a:lnTo>
                  <a:lnTo>
                    <a:pt x="841" y="0"/>
                  </a:lnTo>
                  <a:lnTo>
                    <a:pt x="802" y="0"/>
                  </a:lnTo>
                  <a:lnTo>
                    <a:pt x="763" y="0"/>
                  </a:lnTo>
                  <a:lnTo>
                    <a:pt x="724" y="1"/>
                  </a:lnTo>
                  <a:lnTo>
                    <a:pt x="685" y="5"/>
                  </a:lnTo>
                  <a:lnTo>
                    <a:pt x="647" y="8"/>
                  </a:lnTo>
                  <a:lnTo>
                    <a:pt x="609" y="13"/>
                  </a:lnTo>
                  <a:lnTo>
                    <a:pt x="571" y="19"/>
                  </a:lnTo>
                  <a:lnTo>
                    <a:pt x="499" y="32"/>
                  </a:lnTo>
                  <a:lnTo>
                    <a:pt x="432" y="46"/>
                  </a:lnTo>
                  <a:lnTo>
                    <a:pt x="400" y="55"/>
                  </a:lnTo>
                  <a:lnTo>
                    <a:pt x="370" y="63"/>
                  </a:lnTo>
                  <a:lnTo>
                    <a:pt x="342" y="71"/>
                  </a:lnTo>
                  <a:lnTo>
                    <a:pt x="314" y="80"/>
                  </a:lnTo>
                  <a:lnTo>
                    <a:pt x="288" y="88"/>
                  </a:lnTo>
                  <a:lnTo>
                    <a:pt x="263" y="98"/>
                  </a:lnTo>
                  <a:lnTo>
                    <a:pt x="240" y="107"/>
                  </a:lnTo>
                  <a:lnTo>
                    <a:pt x="218" y="118"/>
                  </a:lnTo>
                  <a:lnTo>
                    <a:pt x="196" y="127"/>
                  </a:lnTo>
                  <a:lnTo>
                    <a:pt x="176" y="138"/>
                  </a:lnTo>
                  <a:lnTo>
                    <a:pt x="158" y="150"/>
                  </a:lnTo>
                  <a:lnTo>
                    <a:pt x="140" y="161"/>
                  </a:lnTo>
                  <a:lnTo>
                    <a:pt x="124" y="173"/>
                  </a:lnTo>
                  <a:lnTo>
                    <a:pt x="108" y="186"/>
                  </a:lnTo>
                  <a:lnTo>
                    <a:pt x="95" y="198"/>
                  </a:lnTo>
                  <a:lnTo>
                    <a:pt x="82" y="211"/>
                  </a:lnTo>
                  <a:lnTo>
                    <a:pt x="69" y="225"/>
                  </a:lnTo>
                  <a:lnTo>
                    <a:pt x="58" y="238"/>
                  </a:lnTo>
                  <a:lnTo>
                    <a:pt x="49" y="254"/>
                  </a:lnTo>
                  <a:lnTo>
                    <a:pt x="39" y="268"/>
                  </a:lnTo>
                  <a:lnTo>
                    <a:pt x="31" y="283"/>
                  </a:lnTo>
                  <a:lnTo>
                    <a:pt x="25" y="300"/>
                  </a:lnTo>
                  <a:lnTo>
                    <a:pt x="18" y="317"/>
                  </a:lnTo>
                  <a:lnTo>
                    <a:pt x="13" y="333"/>
                  </a:lnTo>
                  <a:lnTo>
                    <a:pt x="8" y="351"/>
                  </a:lnTo>
                  <a:lnTo>
                    <a:pt x="5" y="369"/>
                  </a:lnTo>
                  <a:lnTo>
                    <a:pt x="2" y="387"/>
                  </a:lnTo>
                  <a:lnTo>
                    <a:pt x="1" y="406"/>
                  </a:lnTo>
                  <a:lnTo>
                    <a:pt x="0" y="427"/>
                  </a:lnTo>
                  <a:lnTo>
                    <a:pt x="1" y="450"/>
                  </a:lnTo>
                  <a:lnTo>
                    <a:pt x="4" y="475"/>
                  </a:lnTo>
                  <a:lnTo>
                    <a:pt x="6" y="501"/>
                  </a:lnTo>
                  <a:lnTo>
                    <a:pt x="11" y="528"/>
                  </a:lnTo>
                  <a:lnTo>
                    <a:pt x="17" y="558"/>
                  </a:lnTo>
                  <a:lnTo>
                    <a:pt x="23" y="588"/>
                  </a:lnTo>
                  <a:lnTo>
                    <a:pt x="30" y="620"/>
                  </a:lnTo>
                  <a:lnTo>
                    <a:pt x="48" y="687"/>
                  </a:lnTo>
                  <a:lnTo>
                    <a:pt x="68" y="757"/>
                  </a:lnTo>
                  <a:lnTo>
                    <a:pt x="92" y="828"/>
                  </a:lnTo>
                  <a:lnTo>
                    <a:pt x="117" y="902"/>
                  </a:lnTo>
                  <a:lnTo>
                    <a:pt x="144" y="976"/>
                  </a:lnTo>
                  <a:lnTo>
                    <a:pt x="171" y="1049"/>
                  </a:lnTo>
                  <a:lnTo>
                    <a:pt x="200" y="1119"/>
                  </a:lnTo>
                  <a:lnTo>
                    <a:pt x="228" y="1187"/>
                  </a:lnTo>
                  <a:lnTo>
                    <a:pt x="257" y="1250"/>
                  </a:lnTo>
                  <a:lnTo>
                    <a:pt x="286" y="1309"/>
                  </a:lnTo>
                  <a:lnTo>
                    <a:pt x="312" y="1362"/>
                  </a:lnTo>
                  <a:lnTo>
                    <a:pt x="336" y="1407"/>
                  </a:lnTo>
                  <a:lnTo>
                    <a:pt x="363" y="1455"/>
                  </a:lnTo>
                  <a:lnTo>
                    <a:pt x="396" y="1510"/>
                  </a:lnTo>
                  <a:lnTo>
                    <a:pt x="434" y="1575"/>
                  </a:lnTo>
                  <a:lnTo>
                    <a:pt x="478" y="1644"/>
                  </a:lnTo>
                  <a:lnTo>
                    <a:pt x="526" y="1719"/>
                  </a:lnTo>
                  <a:lnTo>
                    <a:pt x="576" y="1797"/>
                  </a:lnTo>
                  <a:lnTo>
                    <a:pt x="630" y="1877"/>
                  </a:lnTo>
                  <a:lnTo>
                    <a:pt x="683" y="1957"/>
                  </a:lnTo>
                  <a:lnTo>
                    <a:pt x="738" y="2035"/>
                  </a:lnTo>
                  <a:lnTo>
                    <a:pt x="793" y="2112"/>
                  </a:lnTo>
                  <a:lnTo>
                    <a:pt x="846" y="2183"/>
                  </a:lnTo>
                  <a:lnTo>
                    <a:pt x="899" y="2248"/>
                  </a:lnTo>
                  <a:lnTo>
                    <a:pt x="924" y="2278"/>
                  </a:lnTo>
                  <a:lnTo>
                    <a:pt x="947" y="2307"/>
                  </a:lnTo>
                  <a:lnTo>
                    <a:pt x="971" y="2333"/>
                  </a:lnTo>
                  <a:lnTo>
                    <a:pt x="994" y="2357"/>
                  </a:lnTo>
                  <a:lnTo>
                    <a:pt x="1015" y="2378"/>
                  </a:lnTo>
                  <a:lnTo>
                    <a:pt x="1035" y="2396"/>
                  </a:lnTo>
                  <a:lnTo>
                    <a:pt x="1054" y="2411"/>
                  </a:lnTo>
                  <a:lnTo>
                    <a:pt x="1071" y="2423"/>
                  </a:lnTo>
                  <a:lnTo>
                    <a:pt x="1152" y="2475"/>
                  </a:lnTo>
                  <a:lnTo>
                    <a:pt x="1254" y="2541"/>
                  </a:lnTo>
                  <a:lnTo>
                    <a:pt x="1371" y="2617"/>
                  </a:lnTo>
                  <a:lnTo>
                    <a:pt x="1494" y="2696"/>
                  </a:lnTo>
                  <a:lnTo>
                    <a:pt x="1556" y="2733"/>
                  </a:lnTo>
                  <a:lnTo>
                    <a:pt x="1616" y="2769"/>
                  </a:lnTo>
                  <a:lnTo>
                    <a:pt x="1675" y="2802"/>
                  </a:lnTo>
                  <a:lnTo>
                    <a:pt x="1731" y="2832"/>
                  </a:lnTo>
                  <a:lnTo>
                    <a:pt x="1757" y="2845"/>
                  </a:lnTo>
                  <a:lnTo>
                    <a:pt x="1782" y="2857"/>
                  </a:lnTo>
                  <a:lnTo>
                    <a:pt x="1807" y="2867"/>
                  </a:lnTo>
                  <a:lnTo>
                    <a:pt x="1829" y="2876"/>
                  </a:lnTo>
                  <a:lnTo>
                    <a:pt x="1851" y="2884"/>
                  </a:lnTo>
                  <a:lnTo>
                    <a:pt x="1870" y="2890"/>
                  </a:lnTo>
                  <a:lnTo>
                    <a:pt x="1889" y="2894"/>
                  </a:lnTo>
                  <a:lnTo>
                    <a:pt x="1905" y="2896"/>
                  </a:lnTo>
                  <a:lnTo>
                    <a:pt x="1922" y="2899"/>
                  </a:lnTo>
                  <a:lnTo>
                    <a:pt x="1942" y="2904"/>
                  </a:lnTo>
                  <a:lnTo>
                    <a:pt x="1965" y="2913"/>
                  </a:lnTo>
                  <a:lnTo>
                    <a:pt x="1991" y="2922"/>
                  </a:lnTo>
                  <a:lnTo>
                    <a:pt x="2020" y="2935"/>
                  </a:lnTo>
                  <a:lnTo>
                    <a:pt x="2049" y="2949"/>
                  </a:lnTo>
                  <a:lnTo>
                    <a:pt x="2082" y="2966"/>
                  </a:lnTo>
                  <a:lnTo>
                    <a:pt x="2116" y="2984"/>
                  </a:lnTo>
                  <a:lnTo>
                    <a:pt x="2189" y="3026"/>
                  </a:lnTo>
                  <a:lnTo>
                    <a:pt x="2267" y="3071"/>
                  </a:lnTo>
                  <a:lnTo>
                    <a:pt x="2348" y="3118"/>
                  </a:lnTo>
                  <a:lnTo>
                    <a:pt x="2432" y="3168"/>
                  </a:lnTo>
                  <a:lnTo>
                    <a:pt x="2516" y="3218"/>
                  </a:lnTo>
                  <a:lnTo>
                    <a:pt x="2599" y="3267"/>
                  </a:lnTo>
                  <a:lnTo>
                    <a:pt x="2679" y="3314"/>
                  </a:lnTo>
                  <a:lnTo>
                    <a:pt x="2756" y="3355"/>
                  </a:lnTo>
                  <a:lnTo>
                    <a:pt x="2792" y="3374"/>
                  </a:lnTo>
                  <a:lnTo>
                    <a:pt x="2827" y="3391"/>
                  </a:lnTo>
                  <a:lnTo>
                    <a:pt x="2860" y="3407"/>
                  </a:lnTo>
                  <a:lnTo>
                    <a:pt x="2891" y="3421"/>
                  </a:lnTo>
                  <a:lnTo>
                    <a:pt x="2920" y="3432"/>
                  </a:lnTo>
                  <a:lnTo>
                    <a:pt x="2946" y="3441"/>
                  </a:lnTo>
                  <a:lnTo>
                    <a:pt x="2970" y="3448"/>
                  </a:lnTo>
                  <a:lnTo>
                    <a:pt x="2991" y="3452"/>
                  </a:lnTo>
                  <a:lnTo>
                    <a:pt x="3012" y="3455"/>
                  </a:lnTo>
                  <a:lnTo>
                    <a:pt x="3036" y="3460"/>
                  </a:lnTo>
                  <a:lnTo>
                    <a:pt x="3062" y="3466"/>
                  </a:lnTo>
                  <a:lnTo>
                    <a:pt x="3092" y="3473"/>
                  </a:lnTo>
                  <a:lnTo>
                    <a:pt x="3158" y="3491"/>
                  </a:lnTo>
                  <a:lnTo>
                    <a:pt x="3233" y="3514"/>
                  </a:lnTo>
                  <a:lnTo>
                    <a:pt x="3312" y="3537"/>
                  </a:lnTo>
                  <a:lnTo>
                    <a:pt x="3398" y="3565"/>
                  </a:lnTo>
                  <a:lnTo>
                    <a:pt x="3487" y="3592"/>
                  </a:lnTo>
                  <a:lnTo>
                    <a:pt x="3578" y="3621"/>
                  </a:lnTo>
                  <a:lnTo>
                    <a:pt x="3668" y="3648"/>
                  </a:lnTo>
                  <a:lnTo>
                    <a:pt x="3759" y="3674"/>
                  </a:lnTo>
                  <a:lnTo>
                    <a:pt x="3846" y="3698"/>
                  </a:lnTo>
                  <a:lnTo>
                    <a:pt x="3928" y="3720"/>
                  </a:lnTo>
                  <a:lnTo>
                    <a:pt x="3967" y="3729"/>
                  </a:lnTo>
                  <a:lnTo>
                    <a:pt x="4005" y="3737"/>
                  </a:lnTo>
                  <a:lnTo>
                    <a:pt x="4041" y="3743"/>
                  </a:lnTo>
                  <a:lnTo>
                    <a:pt x="4074" y="3749"/>
                  </a:lnTo>
                  <a:lnTo>
                    <a:pt x="4106" y="3754"/>
                  </a:lnTo>
                  <a:lnTo>
                    <a:pt x="4135" y="3756"/>
                  </a:lnTo>
                  <a:lnTo>
                    <a:pt x="4161" y="3758"/>
                  </a:lnTo>
                  <a:lnTo>
                    <a:pt x="4185" y="3758"/>
                  </a:lnTo>
                  <a:lnTo>
                    <a:pt x="4209" y="3756"/>
                  </a:lnTo>
                  <a:lnTo>
                    <a:pt x="4235" y="3758"/>
                  </a:lnTo>
                  <a:lnTo>
                    <a:pt x="4263" y="3761"/>
                  </a:lnTo>
                  <a:lnTo>
                    <a:pt x="4295" y="3766"/>
                  </a:lnTo>
                  <a:lnTo>
                    <a:pt x="4329" y="3771"/>
                  </a:lnTo>
                  <a:lnTo>
                    <a:pt x="4364" y="3778"/>
                  </a:lnTo>
                  <a:lnTo>
                    <a:pt x="4403" y="3786"/>
                  </a:lnTo>
                  <a:lnTo>
                    <a:pt x="4442" y="3796"/>
                  </a:lnTo>
                  <a:lnTo>
                    <a:pt x="4527" y="3816"/>
                  </a:lnTo>
                  <a:lnTo>
                    <a:pt x="4618" y="3840"/>
                  </a:lnTo>
                  <a:lnTo>
                    <a:pt x="4713" y="3865"/>
                  </a:lnTo>
                  <a:lnTo>
                    <a:pt x="4813" y="3891"/>
                  </a:lnTo>
                  <a:lnTo>
                    <a:pt x="4916" y="3918"/>
                  </a:lnTo>
                  <a:lnTo>
                    <a:pt x="5019" y="3943"/>
                  </a:lnTo>
                  <a:lnTo>
                    <a:pt x="5124" y="3968"/>
                  </a:lnTo>
                  <a:lnTo>
                    <a:pt x="5229" y="3990"/>
                  </a:lnTo>
                  <a:lnTo>
                    <a:pt x="5280" y="3999"/>
                  </a:lnTo>
                  <a:lnTo>
                    <a:pt x="5331" y="4009"/>
                  </a:lnTo>
                  <a:lnTo>
                    <a:pt x="5381" y="4016"/>
                  </a:lnTo>
                  <a:lnTo>
                    <a:pt x="5431" y="4022"/>
                  </a:lnTo>
                  <a:lnTo>
                    <a:pt x="5480" y="4028"/>
                  </a:lnTo>
                  <a:lnTo>
                    <a:pt x="5527" y="4031"/>
                  </a:lnTo>
                  <a:lnTo>
                    <a:pt x="5574" y="4034"/>
                  </a:lnTo>
                  <a:lnTo>
                    <a:pt x="5619" y="4035"/>
                  </a:lnTo>
                  <a:lnTo>
                    <a:pt x="5705" y="4036"/>
                  </a:lnTo>
                  <a:lnTo>
                    <a:pt x="5787" y="4037"/>
                  </a:lnTo>
                  <a:lnTo>
                    <a:pt x="5864" y="4041"/>
                  </a:lnTo>
                  <a:lnTo>
                    <a:pt x="5937" y="4043"/>
                  </a:lnTo>
                  <a:lnTo>
                    <a:pt x="6005" y="4047"/>
                  </a:lnTo>
                  <a:lnTo>
                    <a:pt x="6066" y="4049"/>
                  </a:lnTo>
                  <a:lnTo>
                    <a:pt x="6122" y="4050"/>
                  </a:lnTo>
                  <a:lnTo>
                    <a:pt x="6171" y="4050"/>
                  </a:lnTo>
                  <a:lnTo>
                    <a:pt x="6194" y="4050"/>
                  </a:lnTo>
                  <a:lnTo>
                    <a:pt x="6215" y="4049"/>
                  </a:lnTo>
                  <a:lnTo>
                    <a:pt x="6233" y="4048"/>
                  </a:lnTo>
                  <a:lnTo>
                    <a:pt x="6251" y="4046"/>
                  </a:lnTo>
                  <a:lnTo>
                    <a:pt x="6266" y="4042"/>
                  </a:lnTo>
                  <a:lnTo>
                    <a:pt x="6279" y="4039"/>
                  </a:lnTo>
                  <a:lnTo>
                    <a:pt x="6290" y="4035"/>
                  </a:lnTo>
                  <a:lnTo>
                    <a:pt x="6300" y="4030"/>
                  </a:lnTo>
                  <a:lnTo>
                    <a:pt x="6307" y="4023"/>
                  </a:lnTo>
                  <a:lnTo>
                    <a:pt x="6313" y="4017"/>
                  </a:lnTo>
                  <a:lnTo>
                    <a:pt x="6316" y="4009"/>
                  </a:lnTo>
                  <a:lnTo>
                    <a:pt x="6318" y="3999"/>
                  </a:lnTo>
                  <a:lnTo>
                    <a:pt x="6316" y="3990"/>
                  </a:lnTo>
                  <a:lnTo>
                    <a:pt x="6313" y="3978"/>
                  </a:lnTo>
                  <a:lnTo>
                    <a:pt x="6307" y="3966"/>
                  </a:lnTo>
                  <a:lnTo>
                    <a:pt x="6299" y="3953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0" name="Freeform 43"/>
            <p:cNvSpPr>
              <a:spLocks noChangeAspect="1" noEditPoints="1"/>
            </p:cNvSpPr>
            <p:nvPr/>
          </p:nvSpPr>
          <p:spPr bwMode="auto">
            <a:xfrm>
              <a:off x="2938" y="3109"/>
              <a:ext cx="916" cy="619"/>
            </a:xfrm>
            <a:custGeom>
              <a:avLst/>
              <a:gdLst>
                <a:gd name="T0" fmla="*/ 0 w 5919"/>
                <a:gd name="T1" fmla="*/ 0 h 4004"/>
                <a:gd name="T2" fmla="*/ 0 w 5919"/>
                <a:gd name="T3" fmla="*/ 0 h 4004"/>
                <a:gd name="T4" fmla="*/ 0 w 5919"/>
                <a:gd name="T5" fmla="*/ 0 h 4004"/>
                <a:gd name="T6" fmla="*/ 0 w 5919"/>
                <a:gd name="T7" fmla="*/ 0 h 4004"/>
                <a:gd name="T8" fmla="*/ 0 w 5919"/>
                <a:gd name="T9" fmla="*/ 0 h 4004"/>
                <a:gd name="T10" fmla="*/ 0 w 5919"/>
                <a:gd name="T11" fmla="*/ 0 h 4004"/>
                <a:gd name="T12" fmla="*/ 0 w 5919"/>
                <a:gd name="T13" fmla="*/ 0 h 4004"/>
                <a:gd name="T14" fmla="*/ 0 w 5919"/>
                <a:gd name="T15" fmla="*/ 0 h 4004"/>
                <a:gd name="T16" fmla="*/ 0 w 5919"/>
                <a:gd name="T17" fmla="*/ 0 h 4004"/>
                <a:gd name="T18" fmla="*/ 0 w 5919"/>
                <a:gd name="T19" fmla="*/ 0 h 4004"/>
                <a:gd name="T20" fmla="*/ 0 w 5919"/>
                <a:gd name="T21" fmla="*/ 0 h 4004"/>
                <a:gd name="T22" fmla="*/ 0 w 5919"/>
                <a:gd name="T23" fmla="*/ 0 h 4004"/>
                <a:gd name="T24" fmla="*/ 0 w 5919"/>
                <a:gd name="T25" fmla="*/ 0 h 4004"/>
                <a:gd name="T26" fmla="*/ 0 w 5919"/>
                <a:gd name="T27" fmla="*/ 0 h 4004"/>
                <a:gd name="T28" fmla="*/ 0 w 5919"/>
                <a:gd name="T29" fmla="*/ 0 h 4004"/>
                <a:gd name="T30" fmla="*/ 0 w 5919"/>
                <a:gd name="T31" fmla="*/ 0 h 4004"/>
                <a:gd name="T32" fmla="*/ 0 w 5919"/>
                <a:gd name="T33" fmla="*/ 0 h 4004"/>
                <a:gd name="T34" fmla="*/ 0 w 5919"/>
                <a:gd name="T35" fmla="*/ 0 h 4004"/>
                <a:gd name="T36" fmla="*/ 0 w 5919"/>
                <a:gd name="T37" fmla="*/ 0 h 4004"/>
                <a:gd name="T38" fmla="*/ 0 w 5919"/>
                <a:gd name="T39" fmla="*/ 0 h 4004"/>
                <a:gd name="T40" fmla="*/ 0 w 5919"/>
                <a:gd name="T41" fmla="*/ 0 h 4004"/>
                <a:gd name="T42" fmla="*/ 0 w 5919"/>
                <a:gd name="T43" fmla="*/ 0 h 4004"/>
                <a:gd name="T44" fmla="*/ 0 w 5919"/>
                <a:gd name="T45" fmla="*/ 0 h 4004"/>
                <a:gd name="T46" fmla="*/ 0 w 5919"/>
                <a:gd name="T47" fmla="*/ 0 h 4004"/>
                <a:gd name="T48" fmla="*/ 0 w 5919"/>
                <a:gd name="T49" fmla="*/ 0 h 4004"/>
                <a:gd name="T50" fmla="*/ 0 w 5919"/>
                <a:gd name="T51" fmla="*/ 0 h 4004"/>
                <a:gd name="T52" fmla="*/ 0 w 5919"/>
                <a:gd name="T53" fmla="*/ 0 h 4004"/>
                <a:gd name="T54" fmla="*/ 0 w 5919"/>
                <a:gd name="T55" fmla="*/ 0 h 4004"/>
                <a:gd name="T56" fmla="*/ 0 w 5919"/>
                <a:gd name="T57" fmla="*/ 0 h 4004"/>
                <a:gd name="T58" fmla="*/ 0 w 5919"/>
                <a:gd name="T59" fmla="*/ 0 h 4004"/>
                <a:gd name="T60" fmla="*/ 0 w 5919"/>
                <a:gd name="T61" fmla="*/ 0 h 4004"/>
                <a:gd name="T62" fmla="*/ 0 w 5919"/>
                <a:gd name="T63" fmla="*/ 0 h 4004"/>
                <a:gd name="T64" fmla="*/ 0 w 5919"/>
                <a:gd name="T65" fmla="*/ 0 h 4004"/>
                <a:gd name="T66" fmla="*/ 0 w 5919"/>
                <a:gd name="T67" fmla="*/ 0 h 4004"/>
                <a:gd name="T68" fmla="*/ 0 w 5919"/>
                <a:gd name="T69" fmla="*/ 0 h 4004"/>
                <a:gd name="T70" fmla="*/ 0 w 5919"/>
                <a:gd name="T71" fmla="*/ 0 h 4004"/>
                <a:gd name="T72" fmla="*/ 0 w 5919"/>
                <a:gd name="T73" fmla="*/ 0 h 4004"/>
                <a:gd name="T74" fmla="*/ 0 w 5919"/>
                <a:gd name="T75" fmla="*/ 0 h 4004"/>
                <a:gd name="T76" fmla="*/ 0 w 5919"/>
                <a:gd name="T77" fmla="*/ 0 h 4004"/>
                <a:gd name="T78" fmla="*/ 0 w 5919"/>
                <a:gd name="T79" fmla="*/ 0 h 4004"/>
                <a:gd name="T80" fmla="*/ 0 w 5919"/>
                <a:gd name="T81" fmla="*/ 0 h 4004"/>
                <a:gd name="T82" fmla="*/ 0 w 5919"/>
                <a:gd name="T83" fmla="*/ 0 h 4004"/>
                <a:gd name="T84" fmla="*/ 0 w 5919"/>
                <a:gd name="T85" fmla="*/ 0 h 4004"/>
                <a:gd name="T86" fmla="*/ 0 w 5919"/>
                <a:gd name="T87" fmla="*/ 0 h 4004"/>
                <a:gd name="T88" fmla="*/ 0 w 5919"/>
                <a:gd name="T89" fmla="*/ 0 h 4004"/>
                <a:gd name="T90" fmla="*/ 0 w 5919"/>
                <a:gd name="T91" fmla="*/ 0 h 4004"/>
                <a:gd name="T92" fmla="*/ 0 w 5919"/>
                <a:gd name="T93" fmla="*/ 0 h 4004"/>
                <a:gd name="T94" fmla="*/ 0 w 5919"/>
                <a:gd name="T95" fmla="*/ 0 h 4004"/>
                <a:gd name="T96" fmla="*/ 0 w 5919"/>
                <a:gd name="T97" fmla="*/ 0 h 4004"/>
                <a:gd name="T98" fmla="*/ 0 w 5919"/>
                <a:gd name="T99" fmla="*/ 0 h 4004"/>
                <a:gd name="T100" fmla="*/ 0 w 5919"/>
                <a:gd name="T101" fmla="*/ 0 h 4004"/>
                <a:gd name="T102" fmla="*/ 0 w 5919"/>
                <a:gd name="T103" fmla="*/ 0 h 4004"/>
                <a:gd name="T104" fmla="*/ 0 w 5919"/>
                <a:gd name="T105" fmla="*/ 0 h 4004"/>
                <a:gd name="T106" fmla="*/ 0 w 5919"/>
                <a:gd name="T107" fmla="*/ 0 h 4004"/>
                <a:gd name="T108" fmla="*/ 0 w 5919"/>
                <a:gd name="T109" fmla="*/ 0 h 4004"/>
                <a:gd name="T110" fmla="*/ 0 w 5919"/>
                <a:gd name="T111" fmla="*/ 0 h 4004"/>
                <a:gd name="T112" fmla="*/ 0 w 5919"/>
                <a:gd name="T113" fmla="*/ 0 h 4004"/>
                <a:gd name="T114" fmla="*/ 0 w 5919"/>
                <a:gd name="T115" fmla="*/ 0 h 4004"/>
                <a:gd name="T116" fmla="*/ 0 w 5919"/>
                <a:gd name="T117" fmla="*/ 0 h 4004"/>
                <a:gd name="T118" fmla="*/ 0 w 5919"/>
                <a:gd name="T119" fmla="*/ 0 h 4004"/>
                <a:gd name="T120" fmla="*/ 0 w 5919"/>
                <a:gd name="T121" fmla="*/ 0 h 4004"/>
                <a:gd name="T122" fmla="*/ 0 w 5919"/>
                <a:gd name="T123" fmla="*/ 0 h 40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19"/>
                <a:gd name="T187" fmla="*/ 0 h 4004"/>
                <a:gd name="T188" fmla="*/ 5919 w 5919"/>
                <a:gd name="T189" fmla="*/ 4004 h 40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19" h="4004">
                  <a:moveTo>
                    <a:pt x="192" y="542"/>
                  </a:moveTo>
                  <a:lnTo>
                    <a:pt x="178" y="537"/>
                  </a:lnTo>
                  <a:lnTo>
                    <a:pt x="164" y="531"/>
                  </a:lnTo>
                  <a:lnTo>
                    <a:pt x="153" y="525"/>
                  </a:lnTo>
                  <a:lnTo>
                    <a:pt x="139" y="519"/>
                  </a:lnTo>
                  <a:lnTo>
                    <a:pt x="129" y="512"/>
                  </a:lnTo>
                  <a:lnTo>
                    <a:pt x="117" y="505"/>
                  </a:lnTo>
                  <a:lnTo>
                    <a:pt x="106" y="496"/>
                  </a:lnTo>
                  <a:lnTo>
                    <a:pt x="95" y="487"/>
                  </a:lnTo>
                  <a:lnTo>
                    <a:pt x="86" y="478"/>
                  </a:lnTo>
                  <a:lnTo>
                    <a:pt x="76" y="469"/>
                  </a:lnTo>
                  <a:lnTo>
                    <a:pt x="67" y="458"/>
                  </a:lnTo>
                  <a:lnTo>
                    <a:pt x="59" y="449"/>
                  </a:lnTo>
                  <a:lnTo>
                    <a:pt x="50" y="438"/>
                  </a:lnTo>
                  <a:lnTo>
                    <a:pt x="43" y="426"/>
                  </a:lnTo>
                  <a:lnTo>
                    <a:pt x="36" y="415"/>
                  </a:lnTo>
                  <a:lnTo>
                    <a:pt x="30" y="403"/>
                  </a:lnTo>
                  <a:lnTo>
                    <a:pt x="24" y="392"/>
                  </a:lnTo>
                  <a:lnTo>
                    <a:pt x="19" y="380"/>
                  </a:lnTo>
                  <a:lnTo>
                    <a:pt x="14" y="367"/>
                  </a:lnTo>
                  <a:lnTo>
                    <a:pt x="11" y="353"/>
                  </a:lnTo>
                  <a:lnTo>
                    <a:pt x="7" y="342"/>
                  </a:lnTo>
                  <a:lnTo>
                    <a:pt x="5" y="328"/>
                  </a:lnTo>
                  <a:lnTo>
                    <a:pt x="3" y="314"/>
                  </a:lnTo>
                  <a:lnTo>
                    <a:pt x="1" y="301"/>
                  </a:lnTo>
                  <a:lnTo>
                    <a:pt x="0" y="288"/>
                  </a:lnTo>
                  <a:lnTo>
                    <a:pt x="0" y="274"/>
                  </a:lnTo>
                  <a:lnTo>
                    <a:pt x="0" y="261"/>
                  </a:lnTo>
                  <a:lnTo>
                    <a:pt x="1" y="246"/>
                  </a:lnTo>
                  <a:lnTo>
                    <a:pt x="4" y="233"/>
                  </a:lnTo>
                  <a:lnTo>
                    <a:pt x="6" y="219"/>
                  </a:lnTo>
                  <a:lnTo>
                    <a:pt x="10" y="206"/>
                  </a:lnTo>
                  <a:lnTo>
                    <a:pt x="13" y="192"/>
                  </a:lnTo>
                  <a:lnTo>
                    <a:pt x="18" y="179"/>
                  </a:lnTo>
                  <a:lnTo>
                    <a:pt x="24" y="165"/>
                  </a:lnTo>
                  <a:lnTo>
                    <a:pt x="30" y="152"/>
                  </a:lnTo>
                  <a:lnTo>
                    <a:pt x="36" y="140"/>
                  </a:lnTo>
                  <a:lnTo>
                    <a:pt x="43" y="129"/>
                  </a:lnTo>
                  <a:lnTo>
                    <a:pt x="51" y="118"/>
                  </a:lnTo>
                  <a:lnTo>
                    <a:pt x="59" y="106"/>
                  </a:lnTo>
                  <a:lnTo>
                    <a:pt x="68" y="96"/>
                  </a:lnTo>
                  <a:lnTo>
                    <a:pt x="76" y="86"/>
                  </a:lnTo>
                  <a:lnTo>
                    <a:pt x="86" y="76"/>
                  </a:lnTo>
                  <a:lnTo>
                    <a:pt x="97" y="68"/>
                  </a:lnTo>
                  <a:lnTo>
                    <a:pt x="106" y="59"/>
                  </a:lnTo>
                  <a:lnTo>
                    <a:pt x="117" y="51"/>
                  </a:lnTo>
                  <a:lnTo>
                    <a:pt x="129" y="44"/>
                  </a:lnTo>
                  <a:lnTo>
                    <a:pt x="139" y="37"/>
                  </a:lnTo>
                  <a:lnTo>
                    <a:pt x="151" y="31"/>
                  </a:lnTo>
                  <a:lnTo>
                    <a:pt x="163" y="25"/>
                  </a:lnTo>
                  <a:lnTo>
                    <a:pt x="175" y="20"/>
                  </a:lnTo>
                  <a:lnTo>
                    <a:pt x="188" y="15"/>
                  </a:lnTo>
                  <a:lnTo>
                    <a:pt x="201" y="11"/>
                  </a:lnTo>
                  <a:lnTo>
                    <a:pt x="213" y="8"/>
                  </a:lnTo>
                  <a:lnTo>
                    <a:pt x="226" y="5"/>
                  </a:lnTo>
                  <a:lnTo>
                    <a:pt x="241" y="4"/>
                  </a:lnTo>
                  <a:lnTo>
                    <a:pt x="254" y="1"/>
                  </a:lnTo>
                  <a:lnTo>
                    <a:pt x="267" y="1"/>
                  </a:lnTo>
                  <a:lnTo>
                    <a:pt x="281" y="0"/>
                  </a:lnTo>
                  <a:lnTo>
                    <a:pt x="294" y="1"/>
                  </a:lnTo>
                  <a:lnTo>
                    <a:pt x="308" y="2"/>
                  </a:lnTo>
                  <a:lnTo>
                    <a:pt x="322" y="5"/>
                  </a:lnTo>
                  <a:lnTo>
                    <a:pt x="336" y="7"/>
                  </a:lnTo>
                  <a:lnTo>
                    <a:pt x="349" y="11"/>
                  </a:lnTo>
                  <a:lnTo>
                    <a:pt x="363" y="14"/>
                  </a:lnTo>
                  <a:lnTo>
                    <a:pt x="192" y="542"/>
                  </a:lnTo>
                  <a:close/>
                  <a:moveTo>
                    <a:pt x="363" y="14"/>
                  </a:moveTo>
                  <a:lnTo>
                    <a:pt x="363" y="14"/>
                  </a:lnTo>
                  <a:lnTo>
                    <a:pt x="192" y="542"/>
                  </a:lnTo>
                  <a:lnTo>
                    <a:pt x="363" y="14"/>
                  </a:lnTo>
                  <a:close/>
                  <a:moveTo>
                    <a:pt x="363" y="14"/>
                  </a:moveTo>
                  <a:lnTo>
                    <a:pt x="430" y="36"/>
                  </a:lnTo>
                  <a:lnTo>
                    <a:pt x="364" y="14"/>
                  </a:lnTo>
                  <a:lnTo>
                    <a:pt x="278" y="278"/>
                  </a:lnTo>
                  <a:lnTo>
                    <a:pt x="363" y="14"/>
                  </a:lnTo>
                  <a:close/>
                  <a:moveTo>
                    <a:pt x="364" y="14"/>
                  </a:moveTo>
                  <a:lnTo>
                    <a:pt x="450" y="45"/>
                  </a:lnTo>
                  <a:lnTo>
                    <a:pt x="539" y="79"/>
                  </a:lnTo>
                  <a:lnTo>
                    <a:pt x="630" y="115"/>
                  </a:lnTo>
                  <a:lnTo>
                    <a:pt x="721" y="157"/>
                  </a:lnTo>
                  <a:lnTo>
                    <a:pt x="815" y="201"/>
                  </a:lnTo>
                  <a:lnTo>
                    <a:pt x="911" y="248"/>
                  </a:lnTo>
                  <a:lnTo>
                    <a:pt x="1007" y="298"/>
                  </a:lnTo>
                  <a:lnTo>
                    <a:pt x="1106" y="351"/>
                  </a:lnTo>
                  <a:lnTo>
                    <a:pt x="1206" y="407"/>
                  </a:lnTo>
                  <a:lnTo>
                    <a:pt x="1307" y="464"/>
                  </a:lnTo>
                  <a:lnTo>
                    <a:pt x="1409" y="525"/>
                  </a:lnTo>
                  <a:lnTo>
                    <a:pt x="1513" y="588"/>
                  </a:lnTo>
                  <a:lnTo>
                    <a:pt x="1617" y="653"/>
                  </a:lnTo>
                  <a:lnTo>
                    <a:pt x="1721" y="720"/>
                  </a:lnTo>
                  <a:lnTo>
                    <a:pt x="1827" y="789"/>
                  </a:lnTo>
                  <a:lnTo>
                    <a:pt x="1934" y="859"/>
                  </a:lnTo>
                  <a:lnTo>
                    <a:pt x="2041" y="932"/>
                  </a:lnTo>
                  <a:lnTo>
                    <a:pt x="2150" y="1006"/>
                  </a:lnTo>
                  <a:lnTo>
                    <a:pt x="2258" y="1080"/>
                  </a:lnTo>
                  <a:lnTo>
                    <a:pt x="2366" y="1156"/>
                  </a:lnTo>
                  <a:lnTo>
                    <a:pt x="2584" y="1312"/>
                  </a:lnTo>
                  <a:lnTo>
                    <a:pt x="2802" y="1469"/>
                  </a:lnTo>
                  <a:lnTo>
                    <a:pt x="3019" y="1628"/>
                  </a:lnTo>
                  <a:lnTo>
                    <a:pt x="3235" y="1789"/>
                  </a:lnTo>
                  <a:lnTo>
                    <a:pt x="3449" y="1948"/>
                  </a:lnTo>
                  <a:lnTo>
                    <a:pt x="3660" y="2108"/>
                  </a:lnTo>
                  <a:lnTo>
                    <a:pt x="3328" y="2551"/>
                  </a:lnTo>
                  <a:lnTo>
                    <a:pt x="3123" y="2397"/>
                  </a:lnTo>
                  <a:lnTo>
                    <a:pt x="2916" y="2242"/>
                  </a:lnTo>
                  <a:lnTo>
                    <a:pt x="2708" y="2086"/>
                  </a:lnTo>
                  <a:lnTo>
                    <a:pt x="2498" y="1932"/>
                  </a:lnTo>
                  <a:lnTo>
                    <a:pt x="2288" y="1779"/>
                  </a:lnTo>
                  <a:lnTo>
                    <a:pt x="2078" y="1631"/>
                  </a:lnTo>
                  <a:lnTo>
                    <a:pt x="1974" y="1557"/>
                  </a:lnTo>
                  <a:lnTo>
                    <a:pt x="1870" y="1484"/>
                  </a:lnTo>
                  <a:lnTo>
                    <a:pt x="1766" y="1414"/>
                  </a:lnTo>
                  <a:lnTo>
                    <a:pt x="1664" y="1345"/>
                  </a:lnTo>
                  <a:lnTo>
                    <a:pt x="1563" y="1277"/>
                  </a:lnTo>
                  <a:lnTo>
                    <a:pt x="1462" y="1210"/>
                  </a:lnTo>
                  <a:lnTo>
                    <a:pt x="1362" y="1146"/>
                  </a:lnTo>
                  <a:lnTo>
                    <a:pt x="1262" y="1084"/>
                  </a:lnTo>
                  <a:lnTo>
                    <a:pt x="1164" y="1024"/>
                  </a:lnTo>
                  <a:lnTo>
                    <a:pt x="1068" y="965"/>
                  </a:lnTo>
                  <a:lnTo>
                    <a:pt x="973" y="911"/>
                  </a:lnTo>
                  <a:lnTo>
                    <a:pt x="879" y="857"/>
                  </a:lnTo>
                  <a:lnTo>
                    <a:pt x="786" y="807"/>
                  </a:lnTo>
                  <a:lnTo>
                    <a:pt x="695" y="759"/>
                  </a:lnTo>
                  <a:lnTo>
                    <a:pt x="606" y="715"/>
                  </a:lnTo>
                  <a:lnTo>
                    <a:pt x="519" y="674"/>
                  </a:lnTo>
                  <a:lnTo>
                    <a:pt x="433" y="636"/>
                  </a:lnTo>
                  <a:lnTo>
                    <a:pt x="350" y="601"/>
                  </a:lnTo>
                  <a:lnTo>
                    <a:pt x="269" y="569"/>
                  </a:lnTo>
                  <a:lnTo>
                    <a:pt x="191" y="542"/>
                  </a:lnTo>
                  <a:lnTo>
                    <a:pt x="364" y="14"/>
                  </a:lnTo>
                  <a:close/>
                  <a:moveTo>
                    <a:pt x="3660" y="2108"/>
                  </a:moveTo>
                  <a:lnTo>
                    <a:pt x="3827" y="2233"/>
                  </a:lnTo>
                  <a:lnTo>
                    <a:pt x="3991" y="2355"/>
                  </a:lnTo>
                  <a:lnTo>
                    <a:pt x="4152" y="2476"/>
                  </a:lnTo>
                  <a:lnTo>
                    <a:pt x="4309" y="2591"/>
                  </a:lnTo>
                  <a:lnTo>
                    <a:pt x="4461" y="2703"/>
                  </a:lnTo>
                  <a:lnTo>
                    <a:pt x="4609" y="2810"/>
                  </a:lnTo>
                  <a:lnTo>
                    <a:pt x="4750" y="2910"/>
                  </a:lnTo>
                  <a:lnTo>
                    <a:pt x="4886" y="3005"/>
                  </a:lnTo>
                  <a:lnTo>
                    <a:pt x="4953" y="3049"/>
                  </a:lnTo>
                  <a:lnTo>
                    <a:pt x="5016" y="3092"/>
                  </a:lnTo>
                  <a:lnTo>
                    <a:pt x="5079" y="3134"/>
                  </a:lnTo>
                  <a:lnTo>
                    <a:pt x="5138" y="3172"/>
                  </a:lnTo>
                  <a:lnTo>
                    <a:pt x="5198" y="3209"/>
                  </a:lnTo>
                  <a:lnTo>
                    <a:pt x="5254" y="3245"/>
                  </a:lnTo>
                  <a:lnTo>
                    <a:pt x="5309" y="3277"/>
                  </a:lnTo>
                  <a:lnTo>
                    <a:pt x="5361" y="3306"/>
                  </a:lnTo>
                  <a:lnTo>
                    <a:pt x="5412" y="3335"/>
                  </a:lnTo>
                  <a:lnTo>
                    <a:pt x="5460" y="3360"/>
                  </a:lnTo>
                  <a:lnTo>
                    <a:pt x="5506" y="3383"/>
                  </a:lnTo>
                  <a:lnTo>
                    <a:pt x="5550" y="3403"/>
                  </a:lnTo>
                  <a:lnTo>
                    <a:pt x="5592" y="3420"/>
                  </a:lnTo>
                  <a:lnTo>
                    <a:pt x="5630" y="3435"/>
                  </a:lnTo>
                  <a:lnTo>
                    <a:pt x="5667" y="3446"/>
                  </a:lnTo>
                  <a:lnTo>
                    <a:pt x="5700" y="3455"/>
                  </a:lnTo>
                  <a:lnTo>
                    <a:pt x="5583" y="3997"/>
                  </a:lnTo>
                  <a:lnTo>
                    <a:pt x="5539" y="3986"/>
                  </a:lnTo>
                  <a:lnTo>
                    <a:pt x="5492" y="3972"/>
                  </a:lnTo>
                  <a:lnTo>
                    <a:pt x="5443" y="3955"/>
                  </a:lnTo>
                  <a:lnTo>
                    <a:pt x="5393" y="3935"/>
                  </a:lnTo>
                  <a:lnTo>
                    <a:pt x="5339" y="3912"/>
                  </a:lnTo>
                  <a:lnTo>
                    <a:pt x="5285" y="3887"/>
                  </a:lnTo>
                  <a:lnTo>
                    <a:pt x="5228" y="3859"/>
                  </a:lnTo>
                  <a:lnTo>
                    <a:pt x="5169" y="3829"/>
                  </a:lnTo>
                  <a:lnTo>
                    <a:pt x="5109" y="3796"/>
                  </a:lnTo>
                  <a:lnTo>
                    <a:pt x="5047" y="3760"/>
                  </a:lnTo>
                  <a:lnTo>
                    <a:pt x="4982" y="3723"/>
                  </a:lnTo>
                  <a:lnTo>
                    <a:pt x="4917" y="3683"/>
                  </a:lnTo>
                  <a:lnTo>
                    <a:pt x="4849" y="3641"/>
                  </a:lnTo>
                  <a:lnTo>
                    <a:pt x="4780" y="3597"/>
                  </a:lnTo>
                  <a:lnTo>
                    <a:pt x="4710" y="3550"/>
                  </a:lnTo>
                  <a:lnTo>
                    <a:pt x="4638" y="3503"/>
                  </a:lnTo>
                  <a:lnTo>
                    <a:pt x="4490" y="3402"/>
                  </a:lnTo>
                  <a:lnTo>
                    <a:pt x="4337" y="3295"/>
                  </a:lnTo>
                  <a:lnTo>
                    <a:pt x="4179" y="3182"/>
                  </a:lnTo>
                  <a:lnTo>
                    <a:pt x="4016" y="3062"/>
                  </a:lnTo>
                  <a:lnTo>
                    <a:pt x="3849" y="2940"/>
                  </a:lnTo>
                  <a:lnTo>
                    <a:pt x="3679" y="2813"/>
                  </a:lnTo>
                  <a:lnTo>
                    <a:pt x="3505" y="2683"/>
                  </a:lnTo>
                  <a:lnTo>
                    <a:pt x="3328" y="2551"/>
                  </a:lnTo>
                  <a:lnTo>
                    <a:pt x="3660" y="2108"/>
                  </a:lnTo>
                  <a:close/>
                  <a:moveTo>
                    <a:pt x="5700" y="3455"/>
                  </a:moveTo>
                  <a:lnTo>
                    <a:pt x="5714" y="3459"/>
                  </a:lnTo>
                  <a:lnTo>
                    <a:pt x="5727" y="3462"/>
                  </a:lnTo>
                  <a:lnTo>
                    <a:pt x="5742" y="3467"/>
                  </a:lnTo>
                  <a:lnTo>
                    <a:pt x="5754" y="3472"/>
                  </a:lnTo>
                  <a:lnTo>
                    <a:pt x="5767" y="3478"/>
                  </a:lnTo>
                  <a:lnTo>
                    <a:pt x="5779" y="3485"/>
                  </a:lnTo>
                  <a:lnTo>
                    <a:pt x="5791" y="3492"/>
                  </a:lnTo>
                  <a:lnTo>
                    <a:pt x="5801" y="3499"/>
                  </a:lnTo>
                  <a:lnTo>
                    <a:pt x="5812" y="3508"/>
                  </a:lnTo>
                  <a:lnTo>
                    <a:pt x="5823" y="3516"/>
                  </a:lnTo>
                  <a:lnTo>
                    <a:pt x="5832" y="3525"/>
                  </a:lnTo>
                  <a:lnTo>
                    <a:pt x="5842" y="3535"/>
                  </a:lnTo>
                  <a:lnTo>
                    <a:pt x="5851" y="3545"/>
                  </a:lnTo>
                  <a:lnTo>
                    <a:pt x="5860" y="3555"/>
                  </a:lnTo>
                  <a:lnTo>
                    <a:pt x="5868" y="3566"/>
                  </a:lnTo>
                  <a:lnTo>
                    <a:pt x="5875" y="3577"/>
                  </a:lnTo>
                  <a:lnTo>
                    <a:pt x="5882" y="3587"/>
                  </a:lnTo>
                  <a:lnTo>
                    <a:pt x="5888" y="3599"/>
                  </a:lnTo>
                  <a:lnTo>
                    <a:pt x="5894" y="3611"/>
                  </a:lnTo>
                  <a:lnTo>
                    <a:pt x="5900" y="3624"/>
                  </a:lnTo>
                  <a:lnTo>
                    <a:pt x="5904" y="3636"/>
                  </a:lnTo>
                  <a:lnTo>
                    <a:pt x="5908" y="3649"/>
                  </a:lnTo>
                  <a:lnTo>
                    <a:pt x="5912" y="3662"/>
                  </a:lnTo>
                  <a:lnTo>
                    <a:pt x="5914" y="3675"/>
                  </a:lnTo>
                  <a:lnTo>
                    <a:pt x="5917" y="3689"/>
                  </a:lnTo>
                  <a:lnTo>
                    <a:pt x="5918" y="3703"/>
                  </a:lnTo>
                  <a:lnTo>
                    <a:pt x="5919" y="3716"/>
                  </a:lnTo>
                  <a:lnTo>
                    <a:pt x="5919" y="3730"/>
                  </a:lnTo>
                  <a:lnTo>
                    <a:pt x="5919" y="3743"/>
                  </a:lnTo>
                  <a:lnTo>
                    <a:pt x="5918" y="3758"/>
                  </a:lnTo>
                  <a:lnTo>
                    <a:pt x="5916" y="3772"/>
                  </a:lnTo>
                  <a:lnTo>
                    <a:pt x="5913" y="3786"/>
                  </a:lnTo>
                  <a:lnTo>
                    <a:pt x="5910" y="3799"/>
                  </a:lnTo>
                  <a:lnTo>
                    <a:pt x="5906" y="3814"/>
                  </a:lnTo>
                  <a:lnTo>
                    <a:pt x="5901" y="3827"/>
                  </a:lnTo>
                  <a:lnTo>
                    <a:pt x="5895" y="3840"/>
                  </a:lnTo>
                  <a:lnTo>
                    <a:pt x="5889" y="3852"/>
                  </a:lnTo>
                  <a:lnTo>
                    <a:pt x="5883" y="3864"/>
                  </a:lnTo>
                  <a:lnTo>
                    <a:pt x="5876" y="3875"/>
                  </a:lnTo>
                  <a:lnTo>
                    <a:pt x="5869" y="3886"/>
                  </a:lnTo>
                  <a:lnTo>
                    <a:pt x="5861" y="3897"/>
                  </a:lnTo>
                  <a:lnTo>
                    <a:pt x="5852" y="3908"/>
                  </a:lnTo>
                  <a:lnTo>
                    <a:pt x="5843" y="3918"/>
                  </a:lnTo>
                  <a:lnTo>
                    <a:pt x="5833" y="3927"/>
                  </a:lnTo>
                  <a:lnTo>
                    <a:pt x="5824" y="3936"/>
                  </a:lnTo>
                  <a:lnTo>
                    <a:pt x="5814" y="3944"/>
                  </a:lnTo>
                  <a:lnTo>
                    <a:pt x="5804" y="3953"/>
                  </a:lnTo>
                  <a:lnTo>
                    <a:pt x="5792" y="3960"/>
                  </a:lnTo>
                  <a:lnTo>
                    <a:pt x="5781" y="3967"/>
                  </a:lnTo>
                  <a:lnTo>
                    <a:pt x="5769" y="3973"/>
                  </a:lnTo>
                  <a:lnTo>
                    <a:pt x="5757" y="3979"/>
                  </a:lnTo>
                  <a:lnTo>
                    <a:pt x="5745" y="3985"/>
                  </a:lnTo>
                  <a:lnTo>
                    <a:pt x="5732" y="3988"/>
                  </a:lnTo>
                  <a:lnTo>
                    <a:pt x="5719" y="3993"/>
                  </a:lnTo>
                  <a:lnTo>
                    <a:pt x="5707" y="3997"/>
                  </a:lnTo>
                  <a:lnTo>
                    <a:pt x="5693" y="3999"/>
                  </a:lnTo>
                  <a:lnTo>
                    <a:pt x="5680" y="4002"/>
                  </a:lnTo>
                  <a:lnTo>
                    <a:pt x="5667" y="4003"/>
                  </a:lnTo>
                  <a:lnTo>
                    <a:pt x="5653" y="4004"/>
                  </a:lnTo>
                  <a:lnTo>
                    <a:pt x="5639" y="4004"/>
                  </a:lnTo>
                  <a:lnTo>
                    <a:pt x="5625" y="4003"/>
                  </a:lnTo>
                  <a:lnTo>
                    <a:pt x="5612" y="4002"/>
                  </a:lnTo>
                  <a:lnTo>
                    <a:pt x="5598" y="4000"/>
                  </a:lnTo>
                  <a:lnTo>
                    <a:pt x="5583" y="3997"/>
                  </a:lnTo>
                  <a:lnTo>
                    <a:pt x="5700" y="3455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1" name="Freeform 44"/>
            <p:cNvSpPr>
              <a:spLocks noChangeAspect="1" noEditPoints="1"/>
            </p:cNvSpPr>
            <p:nvPr/>
          </p:nvSpPr>
          <p:spPr bwMode="auto">
            <a:xfrm>
              <a:off x="2950" y="3116"/>
              <a:ext cx="895" cy="605"/>
            </a:xfrm>
            <a:custGeom>
              <a:avLst/>
              <a:gdLst>
                <a:gd name="T0" fmla="*/ 0 w 5784"/>
                <a:gd name="T1" fmla="*/ 0 h 3909"/>
                <a:gd name="T2" fmla="*/ 0 w 5784"/>
                <a:gd name="T3" fmla="*/ 0 h 3909"/>
                <a:gd name="T4" fmla="*/ 0 w 5784"/>
                <a:gd name="T5" fmla="*/ 0 h 3909"/>
                <a:gd name="T6" fmla="*/ 0 w 5784"/>
                <a:gd name="T7" fmla="*/ 0 h 3909"/>
                <a:gd name="T8" fmla="*/ 0 w 5784"/>
                <a:gd name="T9" fmla="*/ 0 h 3909"/>
                <a:gd name="T10" fmla="*/ 0 w 5784"/>
                <a:gd name="T11" fmla="*/ 0 h 3909"/>
                <a:gd name="T12" fmla="*/ 0 w 5784"/>
                <a:gd name="T13" fmla="*/ 0 h 3909"/>
                <a:gd name="T14" fmla="*/ 0 w 5784"/>
                <a:gd name="T15" fmla="*/ 0 h 3909"/>
                <a:gd name="T16" fmla="*/ 0 w 5784"/>
                <a:gd name="T17" fmla="*/ 0 h 3909"/>
                <a:gd name="T18" fmla="*/ 0 w 5784"/>
                <a:gd name="T19" fmla="*/ 0 h 3909"/>
                <a:gd name="T20" fmla="*/ 0 w 5784"/>
                <a:gd name="T21" fmla="*/ 0 h 3909"/>
                <a:gd name="T22" fmla="*/ 0 w 5784"/>
                <a:gd name="T23" fmla="*/ 0 h 3909"/>
                <a:gd name="T24" fmla="*/ 0 w 5784"/>
                <a:gd name="T25" fmla="*/ 0 h 3909"/>
                <a:gd name="T26" fmla="*/ 0 w 5784"/>
                <a:gd name="T27" fmla="*/ 0 h 3909"/>
                <a:gd name="T28" fmla="*/ 0 w 5784"/>
                <a:gd name="T29" fmla="*/ 0 h 3909"/>
                <a:gd name="T30" fmla="*/ 0 w 5784"/>
                <a:gd name="T31" fmla="*/ 0 h 3909"/>
                <a:gd name="T32" fmla="*/ 0 w 5784"/>
                <a:gd name="T33" fmla="*/ 0 h 3909"/>
                <a:gd name="T34" fmla="*/ 0 w 5784"/>
                <a:gd name="T35" fmla="*/ 0 h 3909"/>
                <a:gd name="T36" fmla="*/ 0 w 5784"/>
                <a:gd name="T37" fmla="*/ 0 h 3909"/>
                <a:gd name="T38" fmla="*/ 0 w 5784"/>
                <a:gd name="T39" fmla="*/ 0 h 3909"/>
                <a:gd name="T40" fmla="*/ 0 w 5784"/>
                <a:gd name="T41" fmla="*/ 0 h 3909"/>
                <a:gd name="T42" fmla="*/ 0 w 5784"/>
                <a:gd name="T43" fmla="*/ 0 h 3909"/>
                <a:gd name="T44" fmla="*/ 0 w 5784"/>
                <a:gd name="T45" fmla="*/ 0 h 3909"/>
                <a:gd name="T46" fmla="*/ 0 w 5784"/>
                <a:gd name="T47" fmla="*/ 0 h 3909"/>
                <a:gd name="T48" fmla="*/ 0 w 5784"/>
                <a:gd name="T49" fmla="*/ 0 h 3909"/>
                <a:gd name="T50" fmla="*/ 0 w 5784"/>
                <a:gd name="T51" fmla="*/ 0 h 3909"/>
                <a:gd name="T52" fmla="*/ 0 w 5784"/>
                <a:gd name="T53" fmla="*/ 0 h 3909"/>
                <a:gd name="T54" fmla="*/ 0 w 5784"/>
                <a:gd name="T55" fmla="*/ 0 h 3909"/>
                <a:gd name="T56" fmla="*/ 0 w 5784"/>
                <a:gd name="T57" fmla="*/ 0 h 3909"/>
                <a:gd name="T58" fmla="*/ 0 w 5784"/>
                <a:gd name="T59" fmla="*/ 0 h 3909"/>
                <a:gd name="T60" fmla="*/ 0 w 5784"/>
                <a:gd name="T61" fmla="*/ 0 h 3909"/>
                <a:gd name="T62" fmla="*/ 0 w 5784"/>
                <a:gd name="T63" fmla="*/ 0 h 3909"/>
                <a:gd name="T64" fmla="*/ 0 w 5784"/>
                <a:gd name="T65" fmla="*/ 0 h 3909"/>
                <a:gd name="T66" fmla="*/ 0 w 5784"/>
                <a:gd name="T67" fmla="*/ 0 h 3909"/>
                <a:gd name="T68" fmla="*/ 0 w 5784"/>
                <a:gd name="T69" fmla="*/ 0 h 3909"/>
                <a:gd name="T70" fmla="*/ 0 w 5784"/>
                <a:gd name="T71" fmla="*/ 0 h 3909"/>
                <a:gd name="T72" fmla="*/ 0 w 5784"/>
                <a:gd name="T73" fmla="*/ 0 h 3909"/>
                <a:gd name="T74" fmla="*/ 0 w 5784"/>
                <a:gd name="T75" fmla="*/ 0 h 3909"/>
                <a:gd name="T76" fmla="*/ 0 w 5784"/>
                <a:gd name="T77" fmla="*/ 0 h 3909"/>
                <a:gd name="T78" fmla="*/ 0 w 5784"/>
                <a:gd name="T79" fmla="*/ 0 h 3909"/>
                <a:gd name="T80" fmla="*/ 0 w 5784"/>
                <a:gd name="T81" fmla="*/ 0 h 3909"/>
                <a:gd name="T82" fmla="*/ 0 w 5784"/>
                <a:gd name="T83" fmla="*/ 0 h 3909"/>
                <a:gd name="T84" fmla="*/ 0 w 5784"/>
                <a:gd name="T85" fmla="*/ 0 h 3909"/>
                <a:gd name="T86" fmla="*/ 0 w 5784"/>
                <a:gd name="T87" fmla="*/ 0 h 3909"/>
                <a:gd name="T88" fmla="*/ 0 w 5784"/>
                <a:gd name="T89" fmla="*/ 0 h 3909"/>
                <a:gd name="T90" fmla="*/ 0 w 5784"/>
                <a:gd name="T91" fmla="*/ 0 h 3909"/>
                <a:gd name="T92" fmla="*/ 0 w 5784"/>
                <a:gd name="T93" fmla="*/ 0 h 3909"/>
                <a:gd name="T94" fmla="*/ 0 w 5784"/>
                <a:gd name="T95" fmla="*/ 0 h 3909"/>
                <a:gd name="T96" fmla="*/ 0 w 5784"/>
                <a:gd name="T97" fmla="*/ 0 h 3909"/>
                <a:gd name="T98" fmla="*/ 0 w 5784"/>
                <a:gd name="T99" fmla="*/ 0 h 3909"/>
                <a:gd name="T100" fmla="*/ 0 w 5784"/>
                <a:gd name="T101" fmla="*/ 0 h 39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84"/>
                <a:gd name="T154" fmla="*/ 0 h 3909"/>
                <a:gd name="T155" fmla="*/ 5784 w 5784"/>
                <a:gd name="T156" fmla="*/ 3909 h 39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84" h="3909">
                  <a:moveTo>
                    <a:pt x="165" y="474"/>
                  </a:moveTo>
                  <a:lnTo>
                    <a:pt x="155" y="469"/>
                  </a:lnTo>
                  <a:lnTo>
                    <a:pt x="143" y="464"/>
                  </a:lnTo>
                  <a:lnTo>
                    <a:pt x="132" y="459"/>
                  </a:lnTo>
                  <a:lnTo>
                    <a:pt x="121" y="453"/>
                  </a:lnTo>
                  <a:lnTo>
                    <a:pt x="110" y="447"/>
                  </a:lnTo>
                  <a:lnTo>
                    <a:pt x="101" y="440"/>
                  </a:lnTo>
                  <a:lnTo>
                    <a:pt x="91" y="433"/>
                  </a:lnTo>
                  <a:lnTo>
                    <a:pt x="82" y="425"/>
                  </a:lnTo>
                  <a:lnTo>
                    <a:pt x="65" y="409"/>
                  </a:lnTo>
                  <a:lnTo>
                    <a:pt x="50" y="392"/>
                  </a:lnTo>
                  <a:lnTo>
                    <a:pt x="37" y="373"/>
                  </a:lnTo>
                  <a:lnTo>
                    <a:pt x="25" y="351"/>
                  </a:lnTo>
                  <a:lnTo>
                    <a:pt x="15" y="331"/>
                  </a:lnTo>
                  <a:lnTo>
                    <a:pt x="8" y="308"/>
                  </a:lnTo>
                  <a:lnTo>
                    <a:pt x="3" y="286"/>
                  </a:lnTo>
                  <a:lnTo>
                    <a:pt x="0" y="262"/>
                  </a:lnTo>
                  <a:lnTo>
                    <a:pt x="0" y="238"/>
                  </a:lnTo>
                  <a:lnTo>
                    <a:pt x="1" y="214"/>
                  </a:lnTo>
                  <a:lnTo>
                    <a:pt x="2" y="202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2" y="167"/>
                  </a:lnTo>
                  <a:lnTo>
                    <a:pt x="15" y="155"/>
                  </a:lnTo>
                  <a:lnTo>
                    <a:pt x="20" y="143"/>
                  </a:lnTo>
                  <a:lnTo>
                    <a:pt x="26" y="132"/>
                  </a:lnTo>
                  <a:lnTo>
                    <a:pt x="32" y="121"/>
                  </a:lnTo>
                  <a:lnTo>
                    <a:pt x="44" y="101"/>
                  </a:lnTo>
                  <a:lnTo>
                    <a:pt x="59" y="82"/>
                  </a:lnTo>
                  <a:lnTo>
                    <a:pt x="75" y="65"/>
                  </a:lnTo>
                  <a:lnTo>
                    <a:pt x="93" y="50"/>
                  </a:lnTo>
                  <a:lnTo>
                    <a:pt x="112" y="37"/>
                  </a:lnTo>
                  <a:lnTo>
                    <a:pt x="132" y="26"/>
                  </a:lnTo>
                  <a:lnTo>
                    <a:pt x="153" y="17"/>
                  </a:lnTo>
                  <a:lnTo>
                    <a:pt x="176" y="9"/>
                  </a:lnTo>
                  <a:lnTo>
                    <a:pt x="199" y="4"/>
                  </a:lnTo>
                  <a:lnTo>
                    <a:pt x="222" y="1"/>
                  </a:lnTo>
                  <a:lnTo>
                    <a:pt x="245" y="0"/>
                  </a:lnTo>
                  <a:lnTo>
                    <a:pt x="270" y="1"/>
                  </a:lnTo>
                  <a:lnTo>
                    <a:pt x="282" y="4"/>
                  </a:lnTo>
                  <a:lnTo>
                    <a:pt x="294" y="6"/>
                  </a:lnTo>
                  <a:lnTo>
                    <a:pt x="306" y="8"/>
                  </a:lnTo>
                  <a:lnTo>
                    <a:pt x="318" y="13"/>
                  </a:lnTo>
                  <a:lnTo>
                    <a:pt x="165" y="474"/>
                  </a:lnTo>
                  <a:close/>
                  <a:moveTo>
                    <a:pt x="318" y="13"/>
                  </a:moveTo>
                  <a:lnTo>
                    <a:pt x="316" y="12"/>
                  </a:lnTo>
                  <a:lnTo>
                    <a:pt x="332" y="18"/>
                  </a:lnTo>
                  <a:lnTo>
                    <a:pt x="152" y="468"/>
                  </a:lnTo>
                  <a:lnTo>
                    <a:pt x="145" y="465"/>
                  </a:lnTo>
                  <a:lnTo>
                    <a:pt x="151" y="468"/>
                  </a:lnTo>
                  <a:lnTo>
                    <a:pt x="160" y="471"/>
                  </a:lnTo>
                  <a:lnTo>
                    <a:pt x="165" y="474"/>
                  </a:lnTo>
                  <a:lnTo>
                    <a:pt x="318" y="13"/>
                  </a:lnTo>
                  <a:close/>
                  <a:moveTo>
                    <a:pt x="165" y="472"/>
                  </a:moveTo>
                  <a:lnTo>
                    <a:pt x="156" y="469"/>
                  </a:lnTo>
                  <a:lnTo>
                    <a:pt x="152" y="468"/>
                  </a:lnTo>
                  <a:lnTo>
                    <a:pt x="243" y="243"/>
                  </a:lnTo>
                  <a:lnTo>
                    <a:pt x="165" y="472"/>
                  </a:lnTo>
                  <a:close/>
                  <a:moveTo>
                    <a:pt x="319" y="13"/>
                  </a:moveTo>
                  <a:lnTo>
                    <a:pt x="404" y="44"/>
                  </a:lnTo>
                  <a:lnTo>
                    <a:pt x="493" y="79"/>
                  </a:lnTo>
                  <a:lnTo>
                    <a:pt x="583" y="117"/>
                  </a:lnTo>
                  <a:lnTo>
                    <a:pt x="675" y="157"/>
                  </a:lnTo>
                  <a:lnTo>
                    <a:pt x="767" y="201"/>
                  </a:lnTo>
                  <a:lnTo>
                    <a:pt x="863" y="249"/>
                  </a:lnTo>
                  <a:lnTo>
                    <a:pt x="959" y="299"/>
                  </a:lnTo>
                  <a:lnTo>
                    <a:pt x="1057" y="351"/>
                  </a:lnTo>
                  <a:lnTo>
                    <a:pt x="1155" y="407"/>
                  </a:lnTo>
                  <a:lnTo>
                    <a:pt x="1255" y="464"/>
                  </a:lnTo>
                  <a:lnTo>
                    <a:pt x="1357" y="525"/>
                  </a:lnTo>
                  <a:lnTo>
                    <a:pt x="1459" y="588"/>
                  </a:lnTo>
                  <a:lnTo>
                    <a:pt x="1563" y="652"/>
                  </a:lnTo>
                  <a:lnTo>
                    <a:pt x="1666" y="719"/>
                  </a:lnTo>
                  <a:lnTo>
                    <a:pt x="1771" y="787"/>
                  </a:lnTo>
                  <a:lnTo>
                    <a:pt x="1877" y="857"/>
                  </a:lnTo>
                  <a:lnTo>
                    <a:pt x="1983" y="928"/>
                  </a:lnTo>
                  <a:lnTo>
                    <a:pt x="2089" y="1001"/>
                  </a:lnTo>
                  <a:lnTo>
                    <a:pt x="2196" y="1076"/>
                  </a:lnTo>
                  <a:lnTo>
                    <a:pt x="2303" y="1151"/>
                  </a:lnTo>
                  <a:lnTo>
                    <a:pt x="2518" y="1304"/>
                  </a:lnTo>
                  <a:lnTo>
                    <a:pt x="2733" y="1460"/>
                  </a:lnTo>
                  <a:lnTo>
                    <a:pt x="2947" y="1619"/>
                  </a:lnTo>
                  <a:lnTo>
                    <a:pt x="3160" y="1777"/>
                  </a:lnTo>
                  <a:lnTo>
                    <a:pt x="3370" y="1935"/>
                  </a:lnTo>
                  <a:lnTo>
                    <a:pt x="3579" y="2092"/>
                  </a:lnTo>
                  <a:lnTo>
                    <a:pt x="3287" y="2479"/>
                  </a:lnTo>
                  <a:lnTo>
                    <a:pt x="3084" y="2327"/>
                  </a:lnTo>
                  <a:lnTo>
                    <a:pt x="2879" y="2172"/>
                  </a:lnTo>
                  <a:lnTo>
                    <a:pt x="2672" y="2019"/>
                  </a:lnTo>
                  <a:lnTo>
                    <a:pt x="2464" y="1864"/>
                  </a:lnTo>
                  <a:lnTo>
                    <a:pt x="2255" y="1713"/>
                  </a:lnTo>
                  <a:lnTo>
                    <a:pt x="2047" y="1563"/>
                  </a:lnTo>
                  <a:lnTo>
                    <a:pt x="1943" y="1490"/>
                  </a:lnTo>
                  <a:lnTo>
                    <a:pt x="1840" y="1419"/>
                  </a:lnTo>
                  <a:lnTo>
                    <a:pt x="1738" y="1347"/>
                  </a:lnTo>
                  <a:lnTo>
                    <a:pt x="1635" y="1278"/>
                  </a:lnTo>
                  <a:lnTo>
                    <a:pt x="1534" y="1210"/>
                  </a:lnTo>
                  <a:lnTo>
                    <a:pt x="1434" y="1144"/>
                  </a:lnTo>
                  <a:lnTo>
                    <a:pt x="1334" y="1080"/>
                  </a:lnTo>
                  <a:lnTo>
                    <a:pt x="1235" y="1018"/>
                  </a:lnTo>
                  <a:lnTo>
                    <a:pt x="1138" y="958"/>
                  </a:lnTo>
                  <a:lnTo>
                    <a:pt x="1041" y="900"/>
                  </a:lnTo>
                  <a:lnTo>
                    <a:pt x="946" y="844"/>
                  </a:lnTo>
                  <a:lnTo>
                    <a:pt x="853" y="790"/>
                  </a:lnTo>
                  <a:lnTo>
                    <a:pt x="760" y="740"/>
                  </a:lnTo>
                  <a:lnTo>
                    <a:pt x="670" y="693"/>
                  </a:lnTo>
                  <a:lnTo>
                    <a:pt x="581" y="647"/>
                  </a:lnTo>
                  <a:lnTo>
                    <a:pt x="494" y="606"/>
                  </a:lnTo>
                  <a:lnTo>
                    <a:pt x="409" y="568"/>
                  </a:lnTo>
                  <a:lnTo>
                    <a:pt x="326" y="532"/>
                  </a:lnTo>
                  <a:lnTo>
                    <a:pt x="244" y="501"/>
                  </a:lnTo>
                  <a:lnTo>
                    <a:pt x="165" y="472"/>
                  </a:lnTo>
                  <a:lnTo>
                    <a:pt x="319" y="13"/>
                  </a:lnTo>
                  <a:close/>
                  <a:moveTo>
                    <a:pt x="3579" y="2092"/>
                  </a:moveTo>
                  <a:lnTo>
                    <a:pt x="3743" y="2216"/>
                  </a:lnTo>
                  <a:lnTo>
                    <a:pt x="3905" y="2338"/>
                  </a:lnTo>
                  <a:lnTo>
                    <a:pt x="4062" y="2455"/>
                  </a:lnTo>
                  <a:lnTo>
                    <a:pt x="4217" y="2571"/>
                  </a:lnTo>
                  <a:lnTo>
                    <a:pt x="4367" y="2680"/>
                  </a:lnTo>
                  <a:lnTo>
                    <a:pt x="4512" y="2786"/>
                  </a:lnTo>
                  <a:lnTo>
                    <a:pt x="4652" y="2886"/>
                  </a:lnTo>
                  <a:lnTo>
                    <a:pt x="4787" y="2979"/>
                  </a:lnTo>
                  <a:lnTo>
                    <a:pt x="4851" y="3024"/>
                  </a:lnTo>
                  <a:lnTo>
                    <a:pt x="4914" y="3066"/>
                  </a:lnTo>
                  <a:lnTo>
                    <a:pt x="4976" y="3108"/>
                  </a:lnTo>
                  <a:lnTo>
                    <a:pt x="5036" y="3146"/>
                  </a:lnTo>
                  <a:lnTo>
                    <a:pt x="5094" y="3183"/>
                  </a:lnTo>
                  <a:lnTo>
                    <a:pt x="5150" y="3217"/>
                  </a:lnTo>
                  <a:lnTo>
                    <a:pt x="5205" y="3249"/>
                  </a:lnTo>
                  <a:lnTo>
                    <a:pt x="5257" y="3280"/>
                  </a:lnTo>
                  <a:lnTo>
                    <a:pt x="5307" y="3308"/>
                  </a:lnTo>
                  <a:lnTo>
                    <a:pt x="5355" y="3333"/>
                  </a:lnTo>
                  <a:lnTo>
                    <a:pt x="5401" y="3355"/>
                  </a:lnTo>
                  <a:lnTo>
                    <a:pt x="5445" y="3377"/>
                  </a:lnTo>
                  <a:lnTo>
                    <a:pt x="5487" y="3393"/>
                  </a:lnTo>
                  <a:lnTo>
                    <a:pt x="5526" y="3409"/>
                  </a:lnTo>
                  <a:lnTo>
                    <a:pt x="5562" y="3421"/>
                  </a:lnTo>
                  <a:lnTo>
                    <a:pt x="5596" y="3430"/>
                  </a:lnTo>
                  <a:lnTo>
                    <a:pt x="5487" y="3903"/>
                  </a:lnTo>
                  <a:lnTo>
                    <a:pt x="5443" y="3891"/>
                  </a:lnTo>
                  <a:lnTo>
                    <a:pt x="5397" y="3877"/>
                  </a:lnTo>
                  <a:lnTo>
                    <a:pt x="5350" y="3859"/>
                  </a:lnTo>
                  <a:lnTo>
                    <a:pt x="5300" y="3840"/>
                  </a:lnTo>
                  <a:lnTo>
                    <a:pt x="5249" y="3817"/>
                  </a:lnTo>
                  <a:lnTo>
                    <a:pt x="5195" y="3791"/>
                  </a:lnTo>
                  <a:lnTo>
                    <a:pt x="5139" y="3764"/>
                  </a:lnTo>
                  <a:lnTo>
                    <a:pt x="5082" y="3734"/>
                  </a:lnTo>
                  <a:lnTo>
                    <a:pt x="5024" y="3700"/>
                  </a:lnTo>
                  <a:lnTo>
                    <a:pt x="4963" y="3666"/>
                  </a:lnTo>
                  <a:lnTo>
                    <a:pt x="4900" y="3629"/>
                  </a:lnTo>
                  <a:lnTo>
                    <a:pt x="4836" y="3590"/>
                  </a:lnTo>
                  <a:lnTo>
                    <a:pt x="4770" y="3548"/>
                  </a:lnTo>
                  <a:lnTo>
                    <a:pt x="4704" y="3505"/>
                  </a:lnTo>
                  <a:lnTo>
                    <a:pt x="4634" y="3460"/>
                  </a:lnTo>
                  <a:lnTo>
                    <a:pt x="4564" y="3412"/>
                  </a:lnTo>
                  <a:lnTo>
                    <a:pt x="4420" y="3314"/>
                  </a:lnTo>
                  <a:lnTo>
                    <a:pt x="4270" y="3209"/>
                  </a:lnTo>
                  <a:lnTo>
                    <a:pt x="4117" y="3097"/>
                  </a:lnTo>
                  <a:lnTo>
                    <a:pt x="3957" y="2982"/>
                  </a:lnTo>
                  <a:lnTo>
                    <a:pt x="3795" y="2860"/>
                  </a:lnTo>
                  <a:lnTo>
                    <a:pt x="3629" y="2736"/>
                  </a:lnTo>
                  <a:lnTo>
                    <a:pt x="3459" y="2609"/>
                  </a:lnTo>
                  <a:lnTo>
                    <a:pt x="3287" y="2479"/>
                  </a:lnTo>
                  <a:lnTo>
                    <a:pt x="3579" y="2092"/>
                  </a:lnTo>
                  <a:close/>
                  <a:moveTo>
                    <a:pt x="5596" y="3430"/>
                  </a:moveTo>
                  <a:lnTo>
                    <a:pt x="5608" y="3433"/>
                  </a:lnTo>
                  <a:lnTo>
                    <a:pt x="5620" y="3437"/>
                  </a:lnTo>
                  <a:lnTo>
                    <a:pt x="5632" y="3441"/>
                  </a:lnTo>
                  <a:lnTo>
                    <a:pt x="5643" y="3446"/>
                  </a:lnTo>
                  <a:lnTo>
                    <a:pt x="5664" y="3458"/>
                  </a:lnTo>
                  <a:lnTo>
                    <a:pt x="5684" y="3471"/>
                  </a:lnTo>
                  <a:lnTo>
                    <a:pt x="5702" y="3485"/>
                  </a:lnTo>
                  <a:lnTo>
                    <a:pt x="5719" y="3502"/>
                  </a:lnTo>
                  <a:lnTo>
                    <a:pt x="5734" y="3520"/>
                  </a:lnTo>
                  <a:lnTo>
                    <a:pt x="5747" y="3539"/>
                  </a:lnTo>
                  <a:lnTo>
                    <a:pt x="5758" y="3559"/>
                  </a:lnTo>
                  <a:lnTo>
                    <a:pt x="5768" y="3580"/>
                  </a:lnTo>
                  <a:lnTo>
                    <a:pt x="5775" y="3603"/>
                  </a:lnTo>
                  <a:lnTo>
                    <a:pt x="5781" y="3625"/>
                  </a:lnTo>
                  <a:lnTo>
                    <a:pt x="5783" y="3649"/>
                  </a:lnTo>
                  <a:lnTo>
                    <a:pt x="5784" y="3673"/>
                  </a:lnTo>
                  <a:lnTo>
                    <a:pt x="5783" y="3685"/>
                  </a:lnTo>
                  <a:lnTo>
                    <a:pt x="5782" y="3697"/>
                  </a:lnTo>
                  <a:lnTo>
                    <a:pt x="5779" y="3709"/>
                  </a:lnTo>
                  <a:lnTo>
                    <a:pt x="5777" y="3722"/>
                  </a:lnTo>
                  <a:lnTo>
                    <a:pt x="5775" y="3734"/>
                  </a:lnTo>
                  <a:lnTo>
                    <a:pt x="5771" y="3746"/>
                  </a:lnTo>
                  <a:lnTo>
                    <a:pt x="5766" y="3756"/>
                  </a:lnTo>
                  <a:lnTo>
                    <a:pt x="5762" y="3768"/>
                  </a:lnTo>
                  <a:lnTo>
                    <a:pt x="5751" y="3790"/>
                  </a:lnTo>
                  <a:lnTo>
                    <a:pt x="5738" y="3809"/>
                  </a:lnTo>
                  <a:lnTo>
                    <a:pt x="5722" y="3828"/>
                  </a:lnTo>
                  <a:lnTo>
                    <a:pt x="5707" y="3844"/>
                  </a:lnTo>
                  <a:lnTo>
                    <a:pt x="5689" y="3859"/>
                  </a:lnTo>
                  <a:lnTo>
                    <a:pt x="5670" y="3872"/>
                  </a:lnTo>
                  <a:lnTo>
                    <a:pt x="5650" y="3884"/>
                  </a:lnTo>
                  <a:lnTo>
                    <a:pt x="5628" y="3893"/>
                  </a:lnTo>
                  <a:lnTo>
                    <a:pt x="5606" y="3900"/>
                  </a:lnTo>
                  <a:lnTo>
                    <a:pt x="5583" y="3905"/>
                  </a:lnTo>
                  <a:lnTo>
                    <a:pt x="5559" y="3908"/>
                  </a:lnTo>
                  <a:lnTo>
                    <a:pt x="5535" y="3909"/>
                  </a:lnTo>
                  <a:lnTo>
                    <a:pt x="5524" y="3908"/>
                  </a:lnTo>
                  <a:lnTo>
                    <a:pt x="5510" y="3906"/>
                  </a:lnTo>
                  <a:lnTo>
                    <a:pt x="5499" y="3905"/>
                  </a:lnTo>
                  <a:lnTo>
                    <a:pt x="5487" y="3903"/>
                  </a:lnTo>
                  <a:lnTo>
                    <a:pt x="5596" y="3430"/>
                  </a:lnTo>
                  <a:close/>
                </a:path>
              </a:pathLst>
            </a:custGeom>
            <a:solidFill>
              <a:srgbClr val="5F9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2" name="Freeform 45"/>
            <p:cNvSpPr>
              <a:spLocks noChangeAspect="1" noEditPoints="1"/>
            </p:cNvSpPr>
            <p:nvPr/>
          </p:nvSpPr>
          <p:spPr bwMode="auto">
            <a:xfrm>
              <a:off x="2961" y="3123"/>
              <a:ext cx="874" cy="591"/>
            </a:xfrm>
            <a:custGeom>
              <a:avLst/>
              <a:gdLst>
                <a:gd name="T0" fmla="*/ 0 w 5646"/>
                <a:gd name="T1" fmla="*/ 0 h 3811"/>
                <a:gd name="T2" fmla="*/ 0 w 5646"/>
                <a:gd name="T3" fmla="*/ 0 h 3811"/>
                <a:gd name="T4" fmla="*/ 0 w 5646"/>
                <a:gd name="T5" fmla="*/ 0 h 3811"/>
                <a:gd name="T6" fmla="*/ 0 w 5646"/>
                <a:gd name="T7" fmla="*/ 0 h 3811"/>
                <a:gd name="T8" fmla="*/ 0 w 5646"/>
                <a:gd name="T9" fmla="*/ 0 h 3811"/>
                <a:gd name="T10" fmla="*/ 0 w 5646"/>
                <a:gd name="T11" fmla="*/ 0 h 3811"/>
                <a:gd name="T12" fmla="*/ 0 w 5646"/>
                <a:gd name="T13" fmla="*/ 0 h 3811"/>
                <a:gd name="T14" fmla="*/ 0 w 5646"/>
                <a:gd name="T15" fmla="*/ 0 h 3811"/>
                <a:gd name="T16" fmla="*/ 0 w 5646"/>
                <a:gd name="T17" fmla="*/ 0 h 3811"/>
                <a:gd name="T18" fmla="*/ 0 w 5646"/>
                <a:gd name="T19" fmla="*/ 0 h 3811"/>
                <a:gd name="T20" fmla="*/ 0 w 5646"/>
                <a:gd name="T21" fmla="*/ 0 h 3811"/>
                <a:gd name="T22" fmla="*/ 0 w 5646"/>
                <a:gd name="T23" fmla="*/ 0 h 3811"/>
                <a:gd name="T24" fmla="*/ 0 w 5646"/>
                <a:gd name="T25" fmla="*/ 0 h 3811"/>
                <a:gd name="T26" fmla="*/ 0 w 5646"/>
                <a:gd name="T27" fmla="*/ 0 h 3811"/>
                <a:gd name="T28" fmla="*/ 0 w 5646"/>
                <a:gd name="T29" fmla="*/ 0 h 3811"/>
                <a:gd name="T30" fmla="*/ 0 w 5646"/>
                <a:gd name="T31" fmla="*/ 0 h 3811"/>
                <a:gd name="T32" fmla="*/ 0 w 5646"/>
                <a:gd name="T33" fmla="*/ 0 h 3811"/>
                <a:gd name="T34" fmla="*/ 0 w 5646"/>
                <a:gd name="T35" fmla="*/ 0 h 3811"/>
                <a:gd name="T36" fmla="*/ 0 w 5646"/>
                <a:gd name="T37" fmla="*/ 0 h 3811"/>
                <a:gd name="T38" fmla="*/ 0 w 5646"/>
                <a:gd name="T39" fmla="*/ 0 h 3811"/>
                <a:gd name="T40" fmla="*/ 0 w 5646"/>
                <a:gd name="T41" fmla="*/ 0 h 3811"/>
                <a:gd name="T42" fmla="*/ 0 w 5646"/>
                <a:gd name="T43" fmla="*/ 0 h 3811"/>
                <a:gd name="T44" fmla="*/ 0 w 5646"/>
                <a:gd name="T45" fmla="*/ 0 h 3811"/>
                <a:gd name="T46" fmla="*/ 0 w 5646"/>
                <a:gd name="T47" fmla="*/ 0 h 3811"/>
                <a:gd name="T48" fmla="*/ 0 w 5646"/>
                <a:gd name="T49" fmla="*/ 0 h 3811"/>
                <a:gd name="T50" fmla="*/ 0 w 5646"/>
                <a:gd name="T51" fmla="*/ 0 h 3811"/>
                <a:gd name="T52" fmla="*/ 0 w 5646"/>
                <a:gd name="T53" fmla="*/ 0 h 3811"/>
                <a:gd name="T54" fmla="*/ 0 w 5646"/>
                <a:gd name="T55" fmla="*/ 0 h 3811"/>
                <a:gd name="T56" fmla="*/ 0 w 5646"/>
                <a:gd name="T57" fmla="*/ 0 h 3811"/>
                <a:gd name="T58" fmla="*/ 0 w 5646"/>
                <a:gd name="T59" fmla="*/ 0 h 3811"/>
                <a:gd name="T60" fmla="*/ 0 w 5646"/>
                <a:gd name="T61" fmla="*/ 0 h 3811"/>
                <a:gd name="T62" fmla="*/ 0 w 5646"/>
                <a:gd name="T63" fmla="*/ 0 h 3811"/>
                <a:gd name="T64" fmla="*/ 0 w 5646"/>
                <a:gd name="T65" fmla="*/ 0 h 3811"/>
                <a:gd name="T66" fmla="*/ 0 w 5646"/>
                <a:gd name="T67" fmla="*/ 0 h 3811"/>
                <a:gd name="T68" fmla="*/ 0 w 5646"/>
                <a:gd name="T69" fmla="*/ 0 h 3811"/>
                <a:gd name="T70" fmla="*/ 0 w 5646"/>
                <a:gd name="T71" fmla="*/ 0 h 3811"/>
                <a:gd name="T72" fmla="*/ 0 w 5646"/>
                <a:gd name="T73" fmla="*/ 0 h 3811"/>
                <a:gd name="T74" fmla="*/ 0 w 5646"/>
                <a:gd name="T75" fmla="*/ 0 h 3811"/>
                <a:gd name="T76" fmla="*/ 0 w 5646"/>
                <a:gd name="T77" fmla="*/ 0 h 3811"/>
                <a:gd name="T78" fmla="*/ 0 w 5646"/>
                <a:gd name="T79" fmla="*/ 0 h 3811"/>
                <a:gd name="T80" fmla="*/ 0 w 5646"/>
                <a:gd name="T81" fmla="*/ 0 h 3811"/>
                <a:gd name="T82" fmla="*/ 0 w 5646"/>
                <a:gd name="T83" fmla="*/ 0 h 3811"/>
                <a:gd name="T84" fmla="*/ 0 w 5646"/>
                <a:gd name="T85" fmla="*/ 0 h 3811"/>
                <a:gd name="T86" fmla="*/ 0 w 5646"/>
                <a:gd name="T87" fmla="*/ 0 h 3811"/>
                <a:gd name="T88" fmla="*/ 0 w 5646"/>
                <a:gd name="T89" fmla="*/ 0 h 3811"/>
                <a:gd name="T90" fmla="*/ 0 w 5646"/>
                <a:gd name="T91" fmla="*/ 0 h 3811"/>
                <a:gd name="T92" fmla="*/ 0 w 5646"/>
                <a:gd name="T93" fmla="*/ 0 h 3811"/>
                <a:gd name="T94" fmla="*/ 0 w 5646"/>
                <a:gd name="T95" fmla="*/ 0 h 3811"/>
                <a:gd name="T96" fmla="*/ 0 w 5646"/>
                <a:gd name="T97" fmla="*/ 0 h 3811"/>
                <a:gd name="T98" fmla="*/ 0 w 5646"/>
                <a:gd name="T99" fmla="*/ 0 h 3811"/>
                <a:gd name="T100" fmla="*/ 0 w 5646"/>
                <a:gd name="T101" fmla="*/ 0 h 3811"/>
                <a:gd name="T102" fmla="*/ 0 w 5646"/>
                <a:gd name="T103" fmla="*/ 0 h 3811"/>
                <a:gd name="T104" fmla="*/ 0 w 5646"/>
                <a:gd name="T105" fmla="*/ 0 h 3811"/>
                <a:gd name="T106" fmla="*/ 0 w 5646"/>
                <a:gd name="T107" fmla="*/ 0 h 3811"/>
                <a:gd name="T108" fmla="*/ 0 w 5646"/>
                <a:gd name="T109" fmla="*/ 0 h 3811"/>
                <a:gd name="T110" fmla="*/ 0 w 5646"/>
                <a:gd name="T111" fmla="*/ 0 h 3811"/>
                <a:gd name="T112" fmla="*/ 0 w 5646"/>
                <a:gd name="T113" fmla="*/ 0 h 3811"/>
                <a:gd name="T114" fmla="*/ 0 w 5646"/>
                <a:gd name="T115" fmla="*/ 0 h 3811"/>
                <a:gd name="T116" fmla="*/ 0 w 5646"/>
                <a:gd name="T117" fmla="*/ 0 h 3811"/>
                <a:gd name="T118" fmla="*/ 0 w 5646"/>
                <a:gd name="T119" fmla="*/ 0 h 3811"/>
                <a:gd name="T120" fmla="*/ 0 w 5646"/>
                <a:gd name="T121" fmla="*/ 0 h 38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46"/>
                <a:gd name="T184" fmla="*/ 0 h 3811"/>
                <a:gd name="T185" fmla="*/ 5646 w 5646"/>
                <a:gd name="T186" fmla="*/ 3811 h 38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46" h="3811">
                  <a:moveTo>
                    <a:pt x="140" y="405"/>
                  </a:moveTo>
                  <a:lnTo>
                    <a:pt x="120" y="396"/>
                  </a:lnTo>
                  <a:lnTo>
                    <a:pt x="102" y="387"/>
                  </a:lnTo>
                  <a:lnTo>
                    <a:pt x="84" y="376"/>
                  </a:lnTo>
                  <a:lnTo>
                    <a:pt x="69" y="363"/>
                  </a:lnTo>
                  <a:lnTo>
                    <a:pt x="55" y="349"/>
                  </a:lnTo>
                  <a:lnTo>
                    <a:pt x="41" y="333"/>
                  </a:lnTo>
                  <a:lnTo>
                    <a:pt x="31" y="317"/>
                  </a:lnTo>
                  <a:lnTo>
                    <a:pt x="21" y="300"/>
                  </a:lnTo>
                  <a:lnTo>
                    <a:pt x="13" y="281"/>
                  </a:lnTo>
                  <a:lnTo>
                    <a:pt x="7" y="262"/>
                  </a:lnTo>
                  <a:lnTo>
                    <a:pt x="2" y="243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1" y="182"/>
                  </a:lnTo>
                  <a:lnTo>
                    <a:pt x="5" y="162"/>
                  </a:lnTo>
                  <a:lnTo>
                    <a:pt x="10" y="142"/>
                  </a:lnTo>
                  <a:lnTo>
                    <a:pt x="18" y="121"/>
                  </a:lnTo>
                  <a:lnTo>
                    <a:pt x="28" y="102"/>
                  </a:lnTo>
                  <a:lnTo>
                    <a:pt x="39" y="86"/>
                  </a:lnTo>
                  <a:lnTo>
                    <a:pt x="52" y="70"/>
                  </a:lnTo>
                  <a:lnTo>
                    <a:pt x="65" y="56"/>
                  </a:lnTo>
                  <a:lnTo>
                    <a:pt x="81" y="43"/>
                  </a:lnTo>
                  <a:lnTo>
                    <a:pt x="97" y="31"/>
                  </a:lnTo>
                  <a:lnTo>
                    <a:pt x="115" y="21"/>
                  </a:lnTo>
                  <a:lnTo>
                    <a:pt x="133" y="14"/>
                  </a:lnTo>
                  <a:lnTo>
                    <a:pt x="152" y="8"/>
                  </a:lnTo>
                  <a:lnTo>
                    <a:pt x="171" y="4"/>
                  </a:lnTo>
                  <a:lnTo>
                    <a:pt x="191" y="1"/>
                  </a:lnTo>
                  <a:lnTo>
                    <a:pt x="212" y="0"/>
                  </a:lnTo>
                  <a:lnTo>
                    <a:pt x="232" y="2"/>
                  </a:lnTo>
                  <a:lnTo>
                    <a:pt x="253" y="6"/>
                  </a:lnTo>
                  <a:lnTo>
                    <a:pt x="274" y="12"/>
                  </a:lnTo>
                  <a:lnTo>
                    <a:pt x="140" y="405"/>
                  </a:lnTo>
                  <a:close/>
                  <a:moveTo>
                    <a:pt x="274" y="12"/>
                  </a:moveTo>
                  <a:lnTo>
                    <a:pt x="274" y="12"/>
                  </a:lnTo>
                  <a:lnTo>
                    <a:pt x="140" y="405"/>
                  </a:lnTo>
                  <a:lnTo>
                    <a:pt x="274" y="12"/>
                  </a:lnTo>
                  <a:close/>
                  <a:moveTo>
                    <a:pt x="274" y="12"/>
                  </a:moveTo>
                  <a:lnTo>
                    <a:pt x="363" y="42"/>
                  </a:lnTo>
                  <a:lnTo>
                    <a:pt x="275" y="12"/>
                  </a:lnTo>
                  <a:lnTo>
                    <a:pt x="207" y="208"/>
                  </a:lnTo>
                  <a:lnTo>
                    <a:pt x="274" y="12"/>
                  </a:lnTo>
                  <a:close/>
                  <a:moveTo>
                    <a:pt x="275" y="12"/>
                  </a:moveTo>
                  <a:lnTo>
                    <a:pt x="359" y="43"/>
                  </a:lnTo>
                  <a:lnTo>
                    <a:pt x="447" y="77"/>
                  </a:lnTo>
                  <a:lnTo>
                    <a:pt x="535" y="114"/>
                  </a:lnTo>
                  <a:lnTo>
                    <a:pt x="626" y="156"/>
                  </a:lnTo>
                  <a:lnTo>
                    <a:pt x="719" y="200"/>
                  </a:lnTo>
                  <a:lnTo>
                    <a:pt x="813" y="246"/>
                  </a:lnTo>
                  <a:lnTo>
                    <a:pt x="907" y="296"/>
                  </a:lnTo>
                  <a:lnTo>
                    <a:pt x="1004" y="349"/>
                  </a:lnTo>
                  <a:lnTo>
                    <a:pt x="1102" y="405"/>
                  </a:lnTo>
                  <a:lnTo>
                    <a:pt x="1201" y="462"/>
                  </a:lnTo>
                  <a:lnTo>
                    <a:pt x="1301" y="522"/>
                  </a:lnTo>
                  <a:lnTo>
                    <a:pt x="1402" y="584"/>
                  </a:lnTo>
                  <a:lnTo>
                    <a:pt x="1503" y="649"/>
                  </a:lnTo>
                  <a:lnTo>
                    <a:pt x="1607" y="714"/>
                  </a:lnTo>
                  <a:lnTo>
                    <a:pt x="1710" y="782"/>
                  </a:lnTo>
                  <a:lnTo>
                    <a:pt x="1814" y="852"/>
                  </a:lnTo>
                  <a:lnTo>
                    <a:pt x="1918" y="922"/>
                  </a:lnTo>
                  <a:lnTo>
                    <a:pt x="2023" y="995"/>
                  </a:lnTo>
                  <a:lnTo>
                    <a:pt x="2129" y="1069"/>
                  </a:lnTo>
                  <a:lnTo>
                    <a:pt x="2235" y="1143"/>
                  </a:lnTo>
                  <a:lnTo>
                    <a:pt x="2447" y="1295"/>
                  </a:lnTo>
                  <a:lnTo>
                    <a:pt x="2659" y="1450"/>
                  </a:lnTo>
                  <a:lnTo>
                    <a:pt x="2869" y="1606"/>
                  </a:lnTo>
                  <a:lnTo>
                    <a:pt x="3079" y="1763"/>
                  </a:lnTo>
                  <a:lnTo>
                    <a:pt x="3287" y="1920"/>
                  </a:lnTo>
                  <a:lnTo>
                    <a:pt x="3492" y="2075"/>
                  </a:lnTo>
                  <a:lnTo>
                    <a:pt x="3242" y="2405"/>
                  </a:lnTo>
                  <a:lnTo>
                    <a:pt x="3042" y="2254"/>
                  </a:lnTo>
                  <a:lnTo>
                    <a:pt x="2840" y="2102"/>
                  </a:lnTo>
                  <a:lnTo>
                    <a:pt x="2634" y="1948"/>
                  </a:lnTo>
                  <a:lnTo>
                    <a:pt x="2428" y="1795"/>
                  </a:lnTo>
                  <a:lnTo>
                    <a:pt x="2222" y="1645"/>
                  </a:lnTo>
                  <a:lnTo>
                    <a:pt x="2016" y="1496"/>
                  </a:lnTo>
                  <a:lnTo>
                    <a:pt x="1914" y="1423"/>
                  </a:lnTo>
                  <a:lnTo>
                    <a:pt x="1811" y="1352"/>
                  </a:lnTo>
                  <a:lnTo>
                    <a:pt x="1709" y="1282"/>
                  </a:lnTo>
                  <a:lnTo>
                    <a:pt x="1608" y="1213"/>
                  </a:lnTo>
                  <a:lnTo>
                    <a:pt x="1507" y="1145"/>
                  </a:lnTo>
                  <a:lnTo>
                    <a:pt x="1407" y="1080"/>
                  </a:lnTo>
                  <a:lnTo>
                    <a:pt x="1308" y="1015"/>
                  </a:lnTo>
                  <a:lnTo>
                    <a:pt x="1210" y="953"/>
                  </a:lnTo>
                  <a:lnTo>
                    <a:pt x="1113" y="893"/>
                  </a:lnTo>
                  <a:lnTo>
                    <a:pt x="1016" y="834"/>
                  </a:lnTo>
                  <a:lnTo>
                    <a:pt x="922" y="780"/>
                  </a:lnTo>
                  <a:lnTo>
                    <a:pt x="828" y="726"/>
                  </a:lnTo>
                  <a:lnTo>
                    <a:pt x="737" y="675"/>
                  </a:lnTo>
                  <a:lnTo>
                    <a:pt x="646" y="627"/>
                  </a:lnTo>
                  <a:lnTo>
                    <a:pt x="557" y="582"/>
                  </a:lnTo>
                  <a:lnTo>
                    <a:pt x="470" y="540"/>
                  </a:lnTo>
                  <a:lnTo>
                    <a:pt x="384" y="501"/>
                  </a:lnTo>
                  <a:lnTo>
                    <a:pt x="301" y="465"/>
                  </a:lnTo>
                  <a:lnTo>
                    <a:pt x="219" y="433"/>
                  </a:lnTo>
                  <a:lnTo>
                    <a:pt x="140" y="405"/>
                  </a:lnTo>
                  <a:lnTo>
                    <a:pt x="275" y="12"/>
                  </a:lnTo>
                  <a:close/>
                  <a:moveTo>
                    <a:pt x="3492" y="2075"/>
                  </a:moveTo>
                  <a:lnTo>
                    <a:pt x="3654" y="2197"/>
                  </a:lnTo>
                  <a:lnTo>
                    <a:pt x="3813" y="2316"/>
                  </a:lnTo>
                  <a:lnTo>
                    <a:pt x="3969" y="2434"/>
                  </a:lnTo>
                  <a:lnTo>
                    <a:pt x="4120" y="2547"/>
                  </a:lnTo>
                  <a:lnTo>
                    <a:pt x="4269" y="2657"/>
                  </a:lnTo>
                  <a:lnTo>
                    <a:pt x="4412" y="2760"/>
                  </a:lnTo>
                  <a:lnTo>
                    <a:pt x="4550" y="2859"/>
                  </a:lnTo>
                  <a:lnTo>
                    <a:pt x="4682" y="2952"/>
                  </a:lnTo>
                  <a:lnTo>
                    <a:pt x="4746" y="2996"/>
                  </a:lnTo>
                  <a:lnTo>
                    <a:pt x="4809" y="3039"/>
                  </a:lnTo>
                  <a:lnTo>
                    <a:pt x="4870" y="3078"/>
                  </a:lnTo>
                  <a:lnTo>
                    <a:pt x="4930" y="3117"/>
                  </a:lnTo>
                  <a:lnTo>
                    <a:pt x="4987" y="3153"/>
                  </a:lnTo>
                  <a:lnTo>
                    <a:pt x="5043" y="3187"/>
                  </a:lnTo>
                  <a:lnTo>
                    <a:pt x="5096" y="3220"/>
                  </a:lnTo>
                  <a:lnTo>
                    <a:pt x="5149" y="3251"/>
                  </a:lnTo>
                  <a:lnTo>
                    <a:pt x="5199" y="3278"/>
                  </a:lnTo>
                  <a:lnTo>
                    <a:pt x="5246" y="3303"/>
                  </a:lnTo>
                  <a:lnTo>
                    <a:pt x="5293" y="3327"/>
                  </a:lnTo>
                  <a:lnTo>
                    <a:pt x="5335" y="3347"/>
                  </a:lnTo>
                  <a:lnTo>
                    <a:pt x="5377" y="3365"/>
                  </a:lnTo>
                  <a:lnTo>
                    <a:pt x="5416" y="3380"/>
                  </a:lnTo>
                  <a:lnTo>
                    <a:pt x="5453" y="3392"/>
                  </a:lnTo>
                  <a:lnTo>
                    <a:pt x="5489" y="3403"/>
                  </a:lnTo>
                  <a:lnTo>
                    <a:pt x="5389" y="3805"/>
                  </a:lnTo>
                  <a:lnTo>
                    <a:pt x="5347" y="3793"/>
                  </a:lnTo>
                  <a:lnTo>
                    <a:pt x="5302" y="3779"/>
                  </a:lnTo>
                  <a:lnTo>
                    <a:pt x="5256" y="3761"/>
                  </a:lnTo>
                  <a:lnTo>
                    <a:pt x="5208" y="3741"/>
                  </a:lnTo>
                  <a:lnTo>
                    <a:pt x="5157" y="3719"/>
                  </a:lnTo>
                  <a:lnTo>
                    <a:pt x="5105" y="3693"/>
                  </a:lnTo>
                  <a:lnTo>
                    <a:pt x="5051" y="3666"/>
                  </a:lnTo>
                  <a:lnTo>
                    <a:pt x="4995" y="3636"/>
                  </a:lnTo>
                  <a:lnTo>
                    <a:pt x="4938" y="3604"/>
                  </a:lnTo>
                  <a:lnTo>
                    <a:pt x="4878" y="3570"/>
                  </a:lnTo>
                  <a:lnTo>
                    <a:pt x="4818" y="3534"/>
                  </a:lnTo>
                  <a:lnTo>
                    <a:pt x="4755" y="3495"/>
                  </a:lnTo>
                  <a:lnTo>
                    <a:pt x="4690" y="3454"/>
                  </a:lnTo>
                  <a:lnTo>
                    <a:pt x="4625" y="3411"/>
                  </a:lnTo>
                  <a:lnTo>
                    <a:pt x="4558" y="3367"/>
                  </a:lnTo>
                  <a:lnTo>
                    <a:pt x="4490" y="3321"/>
                  </a:lnTo>
                  <a:lnTo>
                    <a:pt x="4349" y="3223"/>
                  </a:lnTo>
                  <a:lnTo>
                    <a:pt x="4204" y="3121"/>
                  </a:lnTo>
                  <a:lnTo>
                    <a:pt x="4052" y="3011"/>
                  </a:lnTo>
                  <a:lnTo>
                    <a:pt x="3898" y="2897"/>
                  </a:lnTo>
                  <a:lnTo>
                    <a:pt x="3738" y="2779"/>
                  </a:lnTo>
                  <a:lnTo>
                    <a:pt x="3576" y="2658"/>
                  </a:lnTo>
                  <a:lnTo>
                    <a:pt x="3411" y="2533"/>
                  </a:lnTo>
                  <a:lnTo>
                    <a:pt x="3242" y="2405"/>
                  </a:lnTo>
                  <a:lnTo>
                    <a:pt x="3492" y="2075"/>
                  </a:lnTo>
                  <a:close/>
                  <a:moveTo>
                    <a:pt x="5489" y="3403"/>
                  </a:moveTo>
                  <a:lnTo>
                    <a:pt x="5509" y="3409"/>
                  </a:lnTo>
                  <a:lnTo>
                    <a:pt x="5528" y="3416"/>
                  </a:lnTo>
                  <a:lnTo>
                    <a:pt x="5546" y="3427"/>
                  </a:lnTo>
                  <a:lnTo>
                    <a:pt x="5563" y="3437"/>
                  </a:lnTo>
                  <a:lnTo>
                    <a:pt x="5578" y="3450"/>
                  </a:lnTo>
                  <a:lnTo>
                    <a:pt x="5593" y="3465"/>
                  </a:lnTo>
                  <a:lnTo>
                    <a:pt x="5606" y="3480"/>
                  </a:lnTo>
                  <a:lnTo>
                    <a:pt x="5616" y="3497"/>
                  </a:lnTo>
                  <a:lnTo>
                    <a:pt x="5626" y="3514"/>
                  </a:lnTo>
                  <a:lnTo>
                    <a:pt x="5633" y="3533"/>
                  </a:lnTo>
                  <a:lnTo>
                    <a:pt x="5639" y="3552"/>
                  </a:lnTo>
                  <a:lnTo>
                    <a:pt x="5644" y="3571"/>
                  </a:lnTo>
                  <a:lnTo>
                    <a:pt x="5646" y="3591"/>
                  </a:lnTo>
                  <a:lnTo>
                    <a:pt x="5646" y="3612"/>
                  </a:lnTo>
                  <a:lnTo>
                    <a:pt x="5644" y="3633"/>
                  </a:lnTo>
                  <a:lnTo>
                    <a:pt x="5640" y="3653"/>
                  </a:lnTo>
                  <a:lnTo>
                    <a:pt x="5634" y="3673"/>
                  </a:lnTo>
                  <a:lnTo>
                    <a:pt x="5626" y="3693"/>
                  </a:lnTo>
                  <a:lnTo>
                    <a:pt x="5616" y="3711"/>
                  </a:lnTo>
                  <a:lnTo>
                    <a:pt x="5604" y="3728"/>
                  </a:lnTo>
                  <a:lnTo>
                    <a:pt x="5593" y="3743"/>
                  </a:lnTo>
                  <a:lnTo>
                    <a:pt x="5578" y="3758"/>
                  </a:lnTo>
                  <a:lnTo>
                    <a:pt x="5563" y="3769"/>
                  </a:lnTo>
                  <a:lnTo>
                    <a:pt x="5546" y="3781"/>
                  </a:lnTo>
                  <a:lnTo>
                    <a:pt x="5528" y="3791"/>
                  </a:lnTo>
                  <a:lnTo>
                    <a:pt x="5510" y="3798"/>
                  </a:lnTo>
                  <a:lnTo>
                    <a:pt x="5491" y="3804"/>
                  </a:lnTo>
                  <a:lnTo>
                    <a:pt x="5471" y="3809"/>
                  </a:lnTo>
                  <a:lnTo>
                    <a:pt x="5451" y="3811"/>
                  </a:lnTo>
                  <a:lnTo>
                    <a:pt x="5431" y="3811"/>
                  </a:lnTo>
                  <a:lnTo>
                    <a:pt x="5410" y="3809"/>
                  </a:lnTo>
                  <a:lnTo>
                    <a:pt x="5389" y="3805"/>
                  </a:lnTo>
                  <a:lnTo>
                    <a:pt x="5489" y="3403"/>
                  </a:lnTo>
                  <a:close/>
                </a:path>
              </a:pathLst>
            </a:custGeom>
            <a:solidFill>
              <a:srgbClr val="629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3" name="Freeform 46"/>
            <p:cNvSpPr>
              <a:spLocks noChangeAspect="1" noEditPoints="1"/>
            </p:cNvSpPr>
            <p:nvPr/>
          </p:nvSpPr>
          <p:spPr bwMode="auto">
            <a:xfrm>
              <a:off x="2973" y="3131"/>
              <a:ext cx="852" cy="576"/>
            </a:xfrm>
            <a:custGeom>
              <a:avLst/>
              <a:gdLst>
                <a:gd name="T0" fmla="*/ 0 w 5509"/>
                <a:gd name="T1" fmla="*/ 0 h 3716"/>
                <a:gd name="T2" fmla="*/ 0 w 5509"/>
                <a:gd name="T3" fmla="*/ 0 h 3716"/>
                <a:gd name="T4" fmla="*/ 0 w 5509"/>
                <a:gd name="T5" fmla="*/ 0 h 3716"/>
                <a:gd name="T6" fmla="*/ 0 w 5509"/>
                <a:gd name="T7" fmla="*/ 0 h 3716"/>
                <a:gd name="T8" fmla="*/ 0 w 5509"/>
                <a:gd name="T9" fmla="*/ 0 h 3716"/>
                <a:gd name="T10" fmla="*/ 0 w 5509"/>
                <a:gd name="T11" fmla="*/ 0 h 3716"/>
                <a:gd name="T12" fmla="*/ 0 w 5509"/>
                <a:gd name="T13" fmla="*/ 0 h 3716"/>
                <a:gd name="T14" fmla="*/ 0 w 5509"/>
                <a:gd name="T15" fmla="*/ 0 h 3716"/>
                <a:gd name="T16" fmla="*/ 0 w 5509"/>
                <a:gd name="T17" fmla="*/ 0 h 3716"/>
                <a:gd name="T18" fmla="*/ 0 w 5509"/>
                <a:gd name="T19" fmla="*/ 0 h 3716"/>
                <a:gd name="T20" fmla="*/ 0 w 5509"/>
                <a:gd name="T21" fmla="*/ 0 h 3716"/>
                <a:gd name="T22" fmla="*/ 0 w 5509"/>
                <a:gd name="T23" fmla="*/ 0 h 3716"/>
                <a:gd name="T24" fmla="*/ 0 w 5509"/>
                <a:gd name="T25" fmla="*/ 0 h 3716"/>
                <a:gd name="T26" fmla="*/ 0 w 5509"/>
                <a:gd name="T27" fmla="*/ 0 h 3716"/>
                <a:gd name="T28" fmla="*/ 0 w 5509"/>
                <a:gd name="T29" fmla="*/ 0 h 3716"/>
                <a:gd name="T30" fmla="*/ 0 w 5509"/>
                <a:gd name="T31" fmla="*/ 0 h 3716"/>
                <a:gd name="T32" fmla="*/ 0 w 5509"/>
                <a:gd name="T33" fmla="*/ 0 h 3716"/>
                <a:gd name="T34" fmla="*/ 0 w 5509"/>
                <a:gd name="T35" fmla="*/ 0 h 3716"/>
                <a:gd name="T36" fmla="*/ 0 w 5509"/>
                <a:gd name="T37" fmla="*/ 0 h 3716"/>
                <a:gd name="T38" fmla="*/ 0 w 5509"/>
                <a:gd name="T39" fmla="*/ 0 h 3716"/>
                <a:gd name="T40" fmla="*/ 0 w 5509"/>
                <a:gd name="T41" fmla="*/ 0 h 3716"/>
                <a:gd name="T42" fmla="*/ 0 w 5509"/>
                <a:gd name="T43" fmla="*/ 0 h 3716"/>
                <a:gd name="T44" fmla="*/ 0 w 5509"/>
                <a:gd name="T45" fmla="*/ 0 h 3716"/>
                <a:gd name="T46" fmla="*/ 0 w 5509"/>
                <a:gd name="T47" fmla="*/ 0 h 3716"/>
                <a:gd name="T48" fmla="*/ 0 w 5509"/>
                <a:gd name="T49" fmla="*/ 0 h 3716"/>
                <a:gd name="T50" fmla="*/ 0 w 5509"/>
                <a:gd name="T51" fmla="*/ 0 h 3716"/>
                <a:gd name="T52" fmla="*/ 0 w 5509"/>
                <a:gd name="T53" fmla="*/ 0 h 3716"/>
                <a:gd name="T54" fmla="*/ 0 w 5509"/>
                <a:gd name="T55" fmla="*/ 0 h 3716"/>
                <a:gd name="T56" fmla="*/ 0 w 5509"/>
                <a:gd name="T57" fmla="*/ 0 h 3716"/>
                <a:gd name="T58" fmla="*/ 0 w 5509"/>
                <a:gd name="T59" fmla="*/ 0 h 3716"/>
                <a:gd name="T60" fmla="*/ 0 w 5509"/>
                <a:gd name="T61" fmla="*/ 0 h 3716"/>
                <a:gd name="T62" fmla="*/ 0 w 5509"/>
                <a:gd name="T63" fmla="*/ 0 h 3716"/>
                <a:gd name="T64" fmla="*/ 0 w 5509"/>
                <a:gd name="T65" fmla="*/ 0 h 3716"/>
                <a:gd name="T66" fmla="*/ 0 w 5509"/>
                <a:gd name="T67" fmla="*/ 0 h 3716"/>
                <a:gd name="T68" fmla="*/ 0 w 5509"/>
                <a:gd name="T69" fmla="*/ 0 h 3716"/>
                <a:gd name="T70" fmla="*/ 0 w 5509"/>
                <a:gd name="T71" fmla="*/ 0 h 3716"/>
                <a:gd name="T72" fmla="*/ 0 w 5509"/>
                <a:gd name="T73" fmla="*/ 0 h 3716"/>
                <a:gd name="T74" fmla="*/ 0 w 5509"/>
                <a:gd name="T75" fmla="*/ 0 h 3716"/>
                <a:gd name="T76" fmla="*/ 0 w 5509"/>
                <a:gd name="T77" fmla="*/ 0 h 3716"/>
                <a:gd name="T78" fmla="*/ 0 w 5509"/>
                <a:gd name="T79" fmla="*/ 0 h 3716"/>
                <a:gd name="T80" fmla="*/ 0 w 5509"/>
                <a:gd name="T81" fmla="*/ 0 h 3716"/>
                <a:gd name="T82" fmla="*/ 0 w 5509"/>
                <a:gd name="T83" fmla="*/ 0 h 3716"/>
                <a:gd name="T84" fmla="*/ 0 w 5509"/>
                <a:gd name="T85" fmla="*/ 0 h 3716"/>
                <a:gd name="T86" fmla="*/ 0 w 5509"/>
                <a:gd name="T87" fmla="*/ 0 h 3716"/>
                <a:gd name="T88" fmla="*/ 0 w 5509"/>
                <a:gd name="T89" fmla="*/ 0 h 3716"/>
                <a:gd name="T90" fmla="*/ 0 w 5509"/>
                <a:gd name="T91" fmla="*/ 0 h 3716"/>
                <a:gd name="T92" fmla="*/ 0 w 5509"/>
                <a:gd name="T93" fmla="*/ 0 h 3716"/>
                <a:gd name="T94" fmla="*/ 0 w 5509"/>
                <a:gd name="T95" fmla="*/ 0 h 3716"/>
                <a:gd name="T96" fmla="*/ 0 w 5509"/>
                <a:gd name="T97" fmla="*/ 0 h 3716"/>
                <a:gd name="T98" fmla="*/ 0 w 5509"/>
                <a:gd name="T99" fmla="*/ 0 h 3716"/>
                <a:gd name="T100" fmla="*/ 0 w 5509"/>
                <a:gd name="T101" fmla="*/ 0 h 3716"/>
                <a:gd name="T102" fmla="*/ 0 w 5509"/>
                <a:gd name="T103" fmla="*/ 0 h 3716"/>
                <a:gd name="T104" fmla="*/ 0 w 5509"/>
                <a:gd name="T105" fmla="*/ 0 h 3716"/>
                <a:gd name="T106" fmla="*/ 0 w 5509"/>
                <a:gd name="T107" fmla="*/ 0 h 3716"/>
                <a:gd name="T108" fmla="*/ 0 w 5509"/>
                <a:gd name="T109" fmla="*/ 0 h 3716"/>
                <a:gd name="T110" fmla="*/ 0 w 5509"/>
                <a:gd name="T111" fmla="*/ 0 h 3716"/>
                <a:gd name="T112" fmla="*/ 0 w 5509"/>
                <a:gd name="T113" fmla="*/ 0 h 3716"/>
                <a:gd name="T114" fmla="*/ 0 w 5509"/>
                <a:gd name="T115" fmla="*/ 0 h 3716"/>
                <a:gd name="T116" fmla="*/ 0 w 5509"/>
                <a:gd name="T117" fmla="*/ 0 h 3716"/>
                <a:gd name="T118" fmla="*/ 0 w 5509"/>
                <a:gd name="T119" fmla="*/ 0 h 3716"/>
                <a:gd name="T120" fmla="*/ 0 w 5509"/>
                <a:gd name="T121" fmla="*/ 0 h 37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09"/>
                <a:gd name="T184" fmla="*/ 0 h 3716"/>
                <a:gd name="T185" fmla="*/ 5509 w 5509"/>
                <a:gd name="T186" fmla="*/ 3716 h 37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09" h="3716">
                  <a:moveTo>
                    <a:pt x="115" y="335"/>
                  </a:moveTo>
                  <a:lnTo>
                    <a:pt x="98" y="328"/>
                  </a:lnTo>
                  <a:lnTo>
                    <a:pt x="83" y="320"/>
                  </a:lnTo>
                  <a:lnTo>
                    <a:pt x="69" y="310"/>
                  </a:lnTo>
                  <a:lnTo>
                    <a:pt x="56" y="300"/>
                  </a:lnTo>
                  <a:lnTo>
                    <a:pt x="44" y="288"/>
                  </a:lnTo>
                  <a:lnTo>
                    <a:pt x="34" y="275"/>
                  </a:lnTo>
                  <a:lnTo>
                    <a:pt x="25" y="261"/>
                  </a:lnTo>
                  <a:lnTo>
                    <a:pt x="16" y="246"/>
                  </a:lnTo>
                  <a:lnTo>
                    <a:pt x="10" y="230"/>
                  </a:lnTo>
                  <a:lnTo>
                    <a:pt x="6" y="215"/>
                  </a:lnTo>
                  <a:lnTo>
                    <a:pt x="2" y="198"/>
                  </a:lnTo>
                  <a:lnTo>
                    <a:pt x="1" y="182"/>
                  </a:lnTo>
                  <a:lnTo>
                    <a:pt x="0" y="165"/>
                  </a:lnTo>
                  <a:lnTo>
                    <a:pt x="2" y="148"/>
                  </a:lnTo>
                  <a:lnTo>
                    <a:pt x="6" y="132"/>
                  </a:lnTo>
                  <a:lnTo>
                    <a:pt x="10" y="114"/>
                  </a:lnTo>
                  <a:lnTo>
                    <a:pt x="17" y="98"/>
                  </a:lnTo>
                  <a:lnTo>
                    <a:pt x="25" y="83"/>
                  </a:lnTo>
                  <a:lnTo>
                    <a:pt x="34" y="69"/>
                  </a:lnTo>
                  <a:lnTo>
                    <a:pt x="46" y="55"/>
                  </a:lnTo>
                  <a:lnTo>
                    <a:pt x="58" y="44"/>
                  </a:lnTo>
                  <a:lnTo>
                    <a:pt x="70" y="33"/>
                  </a:lnTo>
                  <a:lnTo>
                    <a:pt x="84" y="25"/>
                  </a:lnTo>
                  <a:lnTo>
                    <a:pt x="98" y="16"/>
                  </a:lnTo>
                  <a:lnTo>
                    <a:pt x="114" y="10"/>
                  </a:lnTo>
                  <a:lnTo>
                    <a:pt x="129" y="6"/>
                  </a:lnTo>
                  <a:lnTo>
                    <a:pt x="146" y="2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7" y="2"/>
                  </a:lnTo>
                  <a:lnTo>
                    <a:pt x="214" y="4"/>
                  </a:lnTo>
                  <a:lnTo>
                    <a:pt x="230" y="10"/>
                  </a:lnTo>
                  <a:lnTo>
                    <a:pt x="115" y="335"/>
                  </a:lnTo>
                  <a:close/>
                  <a:moveTo>
                    <a:pt x="230" y="10"/>
                  </a:moveTo>
                  <a:lnTo>
                    <a:pt x="232" y="10"/>
                  </a:lnTo>
                  <a:lnTo>
                    <a:pt x="115" y="335"/>
                  </a:lnTo>
                  <a:lnTo>
                    <a:pt x="230" y="10"/>
                  </a:lnTo>
                  <a:close/>
                  <a:moveTo>
                    <a:pt x="116" y="335"/>
                  </a:moveTo>
                  <a:lnTo>
                    <a:pt x="22" y="302"/>
                  </a:lnTo>
                  <a:lnTo>
                    <a:pt x="115" y="335"/>
                  </a:lnTo>
                  <a:lnTo>
                    <a:pt x="173" y="172"/>
                  </a:lnTo>
                  <a:lnTo>
                    <a:pt x="116" y="335"/>
                  </a:lnTo>
                  <a:close/>
                  <a:moveTo>
                    <a:pt x="229" y="10"/>
                  </a:moveTo>
                  <a:lnTo>
                    <a:pt x="315" y="41"/>
                  </a:lnTo>
                  <a:lnTo>
                    <a:pt x="401" y="76"/>
                  </a:lnTo>
                  <a:lnTo>
                    <a:pt x="489" y="114"/>
                  </a:lnTo>
                  <a:lnTo>
                    <a:pt x="579" y="155"/>
                  </a:lnTo>
                  <a:lnTo>
                    <a:pt x="671" y="200"/>
                  </a:lnTo>
                  <a:lnTo>
                    <a:pt x="764" y="246"/>
                  </a:lnTo>
                  <a:lnTo>
                    <a:pt x="858" y="296"/>
                  </a:lnTo>
                  <a:lnTo>
                    <a:pt x="953" y="348"/>
                  </a:lnTo>
                  <a:lnTo>
                    <a:pt x="1049" y="404"/>
                  </a:lnTo>
                  <a:lnTo>
                    <a:pt x="1147" y="461"/>
                  </a:lnTo>
                  <a:lnTo>
                    <a:pt x="1246" y="521"/>
                  </a:lnTo>
                  <a:lnTo>
                    <a:pt x="1346" y="583"/>
                  </a:lnTo>
                  <a:lnTo>
                    <a:pt x="1447" y="646"/>
                  </a:lnTo>
                  <a:lnTo>
                    <a:pt x="1548" y="711"/>
                  </a:lnTo>
                  <a:lnTo>
                    <a:pt x="1650" y="779"/>
                  </a:lnTo>
                  <a:lnTo>
                    <a:pt x="1753" y="848"/>
                  </a:lnTo>
                  <a:lnTo>
                    <a:pt x="1855" y="918"/>
                  </a:lnTo>
                  <a:lnTo>
                    <a:pt x="1959" y="990"/>
                  </a:lnTo>
                  <a:lnTo>
                    <a:pt x="2063" y="1062"/>
                  </a:lnTo>
                  <a:lnTo>
                    <a:pt x="2167" y="1136"/>
                  </a:lnTo>
                  <a:lnTo>
                    <a:pt x="2376" y="1286"/>
                  </a:lnTo>
                  <a:lnTo>
                    <a:pt x="2585" y="1440"/>
                  </a:lnTo>
                  <a:lnTo>
                    <a:pt x="2792" y="1594"/>
                  </a:lnTo>
                  <a:lnTo>
                    <a:pt x="2999" y="1749"/>
                  </a:lnTo>
                  <a:lnTo>
                    <a:pt x="3204" y="1904"/>
                  </a:lnTo>
                  <a:lnTo>
                    <a:pt x="3405" y="2056"/>
                  </a:lnTo>
                  <a:lnTo>
                    <a:pt x="3195" y="2331"/>
                  </a:lnTo>
                  <a:lnTo>
                    <a:pt x="2998" y="2181"/>
                  </a:lnTo>
                  <a:lnTo>
                    <a:pt x="2797" y="2030"/>
                  </a:lnTo>
                  <a:lnTo>
                    <a:pt x="2594" y="1878"/>
                  </a:lnTo>
                  <a:lnTo>
                    <a:pt x="2391" y="1725"/>
                  </a:lnTo>
                  <a:lnTo>
                    <a:pt x="2186" y="1575"/>
                  </a:lnTo>
                  <a:lnTo>
                    <a:pt x="1982" y="1428"/>
                  </a:lnTo>
                  <a:lnTo>
                    <a:pt x="1880" y="1356"/>
                  </a:lnTo>
                  <a:lnTo>
                    <a:pt x="1779" y="1285"/>
                  </a:lnTo>
                  <a:lnTo>
                    <a:pt x="1678" y="1215"/>
                  </a:lnTo>
                  <a:lnTo>
                    <a:pt x="1578" y="1146"/>
                  </a:lnTo>
                  <a:lnTo>
                    <a:pt x="1478" y="1078"/>
                  </a:lnTo>
                  <a:lnTo>
                    <a:pt x="1378" y="1012"/>
                  </a:lnTo>
                  <a:lnTo>
                    <a:pt x="1280" y="949"/>
                  </a:lnTo>
                  <a:lnTo>
                    <a:pt x="1183" y="886"/>
                  </a:lnTo>
                  <a:lnTo>
                    <a:pt x="1086" y="827"/>
                  </a:lnTo>
                  <a:lnTo>
                    <a:pt x="991" y="768"/>
                  </a:lnTo>
                  <a:lnTo>
                    <a:pt x="897" y="713"/>
                  </a:lnTo>
                  <a:lnTo>
                    <a:pt x="803" y="660"/>
                  </a:lnTo>
                  <a:lnTo>
                    <a:pt x="713" y="609"/>
                  </a:lnTo>
                  <a:lnTo>
                    <a:pt x="622" y="560"/>
                  </a:lnTo>
                  <a:lnTo>
                    <a:pt x="533" y="515"/>
                  </a:lnTo>
                  <a:lnTo>
                    <a:pt x="446" y="473"/>
                  </a:lnTo>
                  <a:lnTo>
                    <a:pt x="361" y="434"/>
                  </a:lnTo>
                  <a:lnTo>
                    <a:pt x="277" y="397"/>
                  </a:lnTo>
                  <a:lnTo>
                    <a:pt x="196" y="365"/>
                  </a:lnTo>
                  <a:lnTo>
                    <a:pt x="116" y="335"/>
                  </a:lnTo>
                  <a:lnTo>
                    <a:pt x="229" y="10"/>
                  </a:lnTo>
                  <a:close/>
                  <a:moveTo>
                    <a:pt x="3405" y="2056"/>
                  </a:moveTo>
                  <a:lnTo>
                    <a:pt x="3564" y="2178"/>
                  </a:lnTo>
                  <a:lnTo>
                    <a:pt x="3721" y="2297"/>
                  </a:lnTo>
                  <a:lnTo>
                    <a:pt x="3875" y="2412"/>
                  </a:lnTo>
                  <a:lnTo>
                    <a:pt x="4025" y="2524"/>
                  </a:lnTo>
                  <a:lnTo>
                    <a:pt x="4170" y="2632"/>
                  </a:lnTo>
                  <a:lnTo>
                    <a:pt x="4312" y="2736"/>
                  </a:lnTo>
                  <a:lnTo>
                    <a:pt x="4447" y="2834"/>
                  </a:lnTo>
                  <a:lnTo>
                    <a:pt x="4580" y="2925"/>
                  </a:lnTo>
                  <a:lnTo>
                    <a:pt x="4643" y="2969"/>
                  </a:lnTo>
                  <a:lnTo>
                    <a:pt x="4704" y="3011"/>
                  </a:lnTo>
                  <a:lnTo>
                    <a:pt x="4764" y="3051"/>
                  </a:lnTo>
                  <a:lnTo>
                    <a:pt x="4823" y="3089"/>
                  </a:lnTo>
                  <a:lnTo>
                    <a:pt x="4879" y="3125"/>
                  </a:lnTo>
                  <a:lnTo>
                    <a:pt x="4935" y="3160"/>
                  </a:lnTo>
                  <a:lnTo>
                    <a:pt x="4989" y="3192"/>
                  </a:lnTo>
                  <a:lnTo>
                    <a:pt x="5040" y="3223"/>
                  </a:lnTo>
                  <a:lnTo>
                    <a:pt x="5090" y="3250"/>
                  </a:lnTo>
                  <a:lnTo>
                    <a:pt x="5138" y="3275"/>
                  </a:lnTo>
                  <a:lnTo>
                    <a:pt x="5184" y="3299"/>
                  </a:lnTo>
                  <a:lnTo>
                    <a:pt x="5227" y="3319"/>
                  </a:lnTo>
                  <a:lnTo>
                    <a:pt x="5269" y="3338"/>
                  </a:lnTo>
                  <a:lnTo>
                    <a:pt x="5308" y="3354"/>
                  </a:lnTo>
                  <a:lnTo>
                    <a:pt x="5346" y="3367"/>
                  </a:lnTo>
                  <a:lnTo>
                    <a:pt x="5381" y="3376"/>
                  </a:lnTo>
                  <a:lnTo>
                    <a:pt x="5295" y="3710"/>
                  </a:lnTo>
                  <a:lnTo>
                    <a:pt x="5253" y="3698"/>
                  </a:lnTo>
                  <a:lnTo>
                    <a:pt x="5209" y="3683"/>
                  </a:lnTo>
                  <a:lnTo>
                    <a:pt x="5164" y="3666"/>
                  </a:lnTo>
                  <a:lnTo>
                    <a:pt x="5116" y="3645"/>
                  </a:lnTo>
                  <a:lnTo>
                    <a:pt x="5067" y="3624"/>
                  </a:lnTo>
                  <a:lnTo>
                    <a:pt x="5016" y="3599"/>
                  </a:lnTo>
                  <a:lnTo>
                    <a:pt x="4964" y="3571"/>
                  </a:lnTo>
                  <a:lnTo>
                    <a:pt x="4909" y="3542"/>
                  </a:lnTo>
                  <a:lnTo>
                    <a:pt x="4853" y="3510"/>
                  </a:lnTo>
                  <a:lnTo>
                    <a:pt x="4795" y="3476"/>
                  </a:lnTo>
                  <a:lnTo>
                    <a:pt x="4735" y="3439"/>
                  </a:lnTo>
                  <a:lnTo>
                    <a:pt x="4675" y="3401"/>
                  </a:lnTo>
                  <a:lnTo>
                    <a:pt x="4612" y="3362"/>
                  </a:lnTo>
                  <a:lnTo>
                    <a:pt x="4547" y="3319"/>
                  </a:lnTo>
                  <a:lnTo>
                    <a:pt x="4482" y="3276"/>
                  </a:lnTo>
                  <a:lnTo>
                    <a:pt x="4415" y="3231"/>
                  </a:lnTo>
                  <a:lnTo>
                    <a:pt x="4277" y="3135"/>
                  </a:lnTo>
                  <a:lnTo>
                    <a:pt x="4134" y="3034"/>
                  </a:lnTo>
                  <a:lnTo>
                    <a:pt x="3988" y="2926"/>
                  </a:lnTo>
                  <a:lnTo>
                    <a:pt x="3837" y="2814"/>
                  </a:lnTo>
                  <a:lnTo>
                    <a:pt x="3681" y="2699"/>
                  </a:lnTo>
                  <a:lnTo>
                    <a:pt x="3523" y="2579"/>
                  </a:lnTo>
                  <a:lnTo>
                    <a:pt x="3361" y="2456"/>
                  </a:lnTo>
                  <a:lnTo>
                    <a:pt x="3195" y="2331"/>
                  </a:lnTo>
                  <a:lnTo>
                    <a:pt x="3405" y="2056"/>
                  </a:lnTo>
                  <a:close/>
                  <a:moveTo>
                    <a:pt x="5381" y="3376"/>
                  </a:moveTo>
                  <a:lnTo>
                    <a:pt x="5397" y="3382"/>
                  </a:lnTo>
                  <a:lnTo>
                    <a:pt x="5414" y="3388"/>
                  </a:lnTo>
                  <a:lnTo>
                    <a:pt x="5428" y="3397"/>
                  </a:lnTo>
                  <a:lnTo>
                    <a:pt x="5442" y="3406"/>
                  </a:lnTo>
                  <a:lnTo>
                    <a:pt x="5454" y="3417"/>
                  </a:lnTo>
                  <a:lnTo>
                    <a:pt x="5466" y="3429"/>
                  </a:lnTo>
                  <a:lnTo>
                    <a:pt x="5477" y="3442"/>
                  </a:lnTo>
                  <a:lnTo>
                    <a:pt x="5485" y="3456"/>
                  </a:lnTo>
                  <a:lnTo>
                    <a:pt x="5494" y="3470"/>
                  </a:lnTo>
                  <a:lnTo>
                    <a:pt x="5500" y="3486"/>
                  </a:lnTo>
                  <a:lnTo>
                    <a:pt x="5504" y="3501"/>
                  </a:lnTo>
                  <a:lnTo>
                    <a:pt x="5508" y="3518"/>
                  </a:lnTo>
                  <a:lnTo>
                    <a:pt x="5509" y="3535"/>
                  </a:lnTo>
                  <a:lnTo>
                    <a:pt x="5509" y="3552"/>
                  </a:lnTo>
                  <a:lnTo>
                    <a:pt x="5508" y="3569"/>
                  </a:lnTo>
                  <a:lnTo>
                    <a:pt x="5504" y="3587"/>
                  </a:lnTo>
                  <a:lnTo>
                    <a:pt x="5498" y="3604"/>
                  </a:lnTo>
                  <a:lnTo>
                    <a:pt x="5492" y="3619"/>
                  </a:lnTo>
                  <a:lnTo>
                    <a:pt x="5484" y="3635"/>
                  </a:lnTo>
                  <a:lnTo>
                    <a:pt x="5475" y="3648"/>
                  </a:lnTo>
                  <a:lnTo>
                    <a:pt x="5464" y="3661"/>
                  </a:lnTo>
                  <a:lnTo>
                    <a:pt x="5452" y="3673"/>
                  </a:lnTo>
                  <a:lnTo>
                    <a:pt x="5439" y="3682"/>
                  </a:lnTo>
                  <a:lnTo>
                    <a:pt x="5425" y="3692"/>
                  </a:lnTo>
                  <a:lnTo>
                    <a:pt x="5410" y="3699"/>
                  </a:lnTo>
                  <a:lnTo>
                    <a:pt x="5395" y="3706"/>
                  </a:lnTo>
                  <a:lnTo>
                    <a:pt x="5379" y="3711"/>
                  </a:lnTo>
                  <a:lnTo>
                    <a:pt x="5363" y="3713"/>
                  </a:lnTo>
                  <a:lnTo>
                    <a:pt x="5346" y="3716"/>
                  </a:lnTo>
                  <a:lnTo>
                    <a:pt x="5328" y="3716"/>
                  </a:lnTo>
                  <a:lnTo>
                    <a:pt x="5311" y="3713"/>
                  </a:lnTo>
                  <a:lnTo>
                    <a:pt x="5295" y="3710"/>
                  </a:lnTo>
                  <a:lnTo>
                    <a:pt x="5381" y="3376"/>
                  </a:lnTo>
                  <a:close/>
                </a:path>
              </a:pathLst>
            </a:custGeom>
            <a:solidFill>
              <a:srgbClr val="659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4" name="Freeform 47"/>
            <p:cNvSpPr>
              <a:spLocks noChangeAspect="1" noEditPoints="1"/>
            </p:cNvSpPr>
            <p:nvPr/>
          </p:nvSpPr>
          <p:spPr bwMode="auto">
            <a:xfrm>
              <a:off x="2984" y="3139"/>
              <a:ext cx="832" cy="560"/>
            </a:xfrm>
            <a:custGeom>
              <a:avLst/>
              <a:gdLst>
                <a:gd name="T0" fmla="*/ 0 w 5373"/>
                <a:gd name="T1" fmla="*/ 0 h 3623"/>
                <a:gd name="T2" fmla="*/ 0 w 5373"/>
                <a:gd name="T3" fmla="*/ 0 h 3623"/>
                <a:gd name="T4" fmla="*/ 0 w 5373"/>
                <a:gd name="T5" fmla="*/ 0 h 3623"/>
                <a:gd name="T6" fmla="*/ 0 w 5373"/>
                <a:gd name="T7" fmla="*/ 0 h 3623"/>
                <a:gd name="T8" fmla="*/ 0 w 5373"/>
                <a:gd name="T9" fmla="*/ 0 h 3623"/>
                <a:gd name="T10" fmla="*/ 0 w 5373"/>
                <a:gd name="T11" fmla="*/ 0 h 3623"/>
                <a:gd name="T12" fmla="*/ 0 w 5373"/>
                <a:gd name="T13" fmla="*/ 0 h 3623"/>
                <a:gd name="T14" fmla="*/ 0 w 5373"/>
                <a:gd name="T15" fmla="*/ 0 h 3623"/>
                <a:gd name="T16" fmla="*/ 0 w 5373"/>
                <a:gd name="T17" fmla="*/ 0 h 3623"/>
                <a:gd name="T18" fmla="*/ 0 w 5373"/>
                <a:gd name="T19" fmla="*/ 0 h 3623"/>
                <a:gd name="T20" fmla="*/ 0 w 5373"/>
                <a:gd name="T21" fmla="*/ 0 h 3623"/>
                <a:gd name="T22" fmla="*/ 0 w 5373"/>
                <a:gd name="T23" fmla="*/ 0 h 3623"/>
                <a:gd name="T24" fmla="*/ 0 w 5373"/>
                <a:gd name="T25" fmla="*/ 0 h 3623"/>
                <a:gd name="T26" fmla="*/ 0 w 5373"/>
                <a:gd name="T27" fmla="*/ 0 h 3623"/>
                <a:gd name="T28" fmla="*/ 0 w 5373"/>
                <a:gd name="T29" fmla="*/ 0 h 3623"/>
                <a:gd name="T30" fmla="*/ 0 w 5373"/>
                <a:gd name="T31" fmla="*/ 0 h 3623"/>
                <a:gd name="T32" fmla="*/ 0 w 5373"/>
                <a:gd name="T33" fmla="*/ 0 h 3623"/>
                <a:gd name="T34" fmla="*/ 0 w 5373"/>
                <a:gd name="T35" fmla="*/ 0 h 3623"/>
                <a:gd name="T36" fmla="*/ 0 w 5373"/>
                <a:gd name="T37" fmla="*/ 0 h 3623"/>
                <a:gd name="T38" fmla="*/ 0 w 5373"/>
                <a:gd name="T39" fmla="*/ 0 h 3623"/>
                <a:gd name="T40" fmla="*/ 0 w 5373"/>
                <a:gd name="T41" fmla="*/ 0 h 3623"/>
                <a:gd name="T42" fmla="*/ 0 w 5373"/>
                <a:gd name="T43" fmla="*/ 0 h 3623"/>
                <a:gd name="T44" fmla="*/ 0 w 5373"/>
                <a:gd name="T45" fmla="*/ 0 h 3623"/>
                <a:gd name="T46" fmla="*/ 0 w 5373"/>
                <a:gd name="T47" fmla="*/ 0 h 3623"/>
                <a:gd name="T48" fmla="*/ 0 w 5373"/>
                <a:gd name="T49" fmla="*/ 0 h 3623"/>
                <a:gd name="T50" fmla="*/ 0 w 5373"/>
                <a:gd name="T51" fmla="*/ 0 h 3623"/>
                <a:gd name="T52" fmla="*/ 0 w 5373"/>
                <a:gd name="T53" fmla="*/ 0 h 3623"/>
                <a:gd name="T54" fmla="*/ 0 w 5373"/>
                <a:gd name="T55" fmla="*/ 0 h 3623"/>
                <a:gd name="T56" fmla="*/ 0 w 5373"/>
                <a:gd name="T57" fmla="*/ 0 h 3623"/>
                <a:gd name="T58" fmla="*/ 0 w 5373"/>
                <a:gd name="T59" fmla="*/ 0 h 3623"/>
                <a:gd name="T60" fmla="*/ 0 w 5373"/>
                <a:gd name="T61" fmla="*/ 0 h 3623"/>
                <a:gd name="T62" fmla="*/ 0 w 5373"/>
                <a:gd name="T63" fmla="*/ 0 h 3623"/>
                <a:gd name="T64" fmla="*/ 0 w 5373"/>
                <a:gd name="T65" fmla="*/ 0 h 3623"/>
                <a:gd name="T66" fmla="*/ 0 w 5373"/>
                <a:gd name="T67" fmla="*/ 0 h 3623"/>
                <a:gd name="T68" fmla="*/ 0 w 5373"/>
                <a:gd name="T69" fmla="*/ 0 h 3623"/>
                <a:gd name="T70" fmla="*/ 0 w 5373"/>
                <a:gd name="T71" fmla="*/ 0 h 3623"/>
                <a:gd name="T72" fmla="*/ 0 w 5373"/>
                <a:gd name="T73" fmla="*/ 0 h 3623"/>
                <a:gd name="T74" fmla="*/ 0 w 5373"/>
                <a:gd name="T75" fmla="*/ 0 h 3623"/>
                <a:gd name="T76" fmla="*/ 0 w 5373"/>
                <a:gd name="T77" fmla="*/ 0 h 3623"/>
                <a:gd name="T78" fmla="*/ 0 w 5373"/>
                <a:gd name="T79" fmla="*/ 0 h 3623"/>
                <a:gd name="T80" fmla="*/ 0 w 5373"/>
                <a:gd name="T81" fmla="*/ 0 h 3623"/>
                <a:gd name="T82" fmla="*/ 0 w 5373"/>
                <a:gd name="T83" fmla="*/ 0 h 3623"/>
                <a:gd name="T84" fmla="*/ 0 w 5373"/>
                <a:gd name="T85" fmla="*/ 0 h 3623"/>
                <a:gd name="T86" fmla="*/ 0 w 5373"/>
                <a:gd name="T87" fmla="*/ 0 h 3623"/>
                <a:gd name="T88" fmla="*/ 0 w 5373"/>
                <a:gd name="T89" fmla="*/ 0 h 3623"/>
                <a:gd name="T90" fmla="*/ 0 w 5373"/>
                <a:gd name="T91" fmla="*/ 0 h 3623"/>
                <a:gd name="T92" fmla="*/ 0 w 5373"/>
                <a:gd name="T93" fmla="*/ 0 h 3623"/>
                <a:gd name="T94" fmla="*/ 0 w 5373"/>
                <a:gd name="T95" fmla="*/ 0 h 3623"/>
                <a:gd name="T96" fmla="*/ 0 w 5373"/>
                <a:gd name="T97" fmla="*/ 0 h 3623"/>
                <a:gd name="T98" fmla="*/ 0 w 5373"/>
                <a:gd name="T99" fmla="*/ 0 h 3623"/>
                <a:gd name="T100" fmla="*/ 0 w 5373"/>
                <a:gd name="T101" fmla="*/ 0 h 3623"/>
                <a:gd name="T102" fmla="*/ 0 w 5373"/>
                <a:gd name="T103" fmla="*/ 0 h 3623"/>
                <a:gd name="T104" fmla="*/ 0 w 5373"/>
                <a:gd name="T105" fmla="*/ 0 h 3623"/>
                <a:gd name="T106" fmla="*/ 0 w 5373"/>
                <a:gd name="T107" fmla="*/ 0 h 3623"/>
                <a:gd name="T108" fmla="*/ 0 w 5373"/>
                <a:gd name="T109" fmla="*/ 0 h 3623"/>
                <a:gd name="T110" fmla="*/ 0 w 5373"/>
                <a:gd name="T111" fmla="*/ 0 h 3623"/>
                <a:gd name="T112" fmla="*/ 0 w 5373"/>
                <a:gd name="T113" fmla="*/ 0 h 3623"/>
                <a:gd name="T114" fmla="*/ 0 w 5373"/>
                <a:gd name="T115" fmla="*/ 0 h 3623"/>
                <a:gd name="T116" fmla="*/ 0 w 5373"/>
                <a:gd name="T117" fmla="*/ 0 h 36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73"/>
                <a:gd name="T178" fmla="*/ 0 h 3623"/>
                <a:gd name="T179" fmla="*/ 5373 w 5373"/>
                <a:gd name="T180" fmla="*/ 3623 h 36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73" h="3623">
                  <a:moveTo>
                    <a:pt x="91" y="271"/>
                  </a:moveTo>
                  <a:lnTo>
                    <a:pt x="78" y="265"/>
                  </a:lnTo>
                  <a:lnTo>
                    <a:pt x="66" y="259"/>
                  </a:lnTo>
                  <a:lnTo>
                    <a:pt x="54" y="250"/>
                  </a:lnTo>
                  <a:lnTo>
                    <a:pt x="44" y="242"/>
                  </a:lnTo>
                  <a:lnTo>
                    <a:pt x="34" y="232"/>
                  </a:lnTo>
                  <a:lnTo>
                    <a:pt x="26" y="222"/>
                  </a:lnTo>
                  <a:lnTo>
                    <a:pt x="19" y="211"/>
                  </a:lnTo>
                  <a:lnTo>
                    <a:pt x="13" y="199"/>
                  </a:lnTo>
                  <a:lnTo>
                    <a:pt x="7" y="186"/>
                  </a:lnTo>
                  <a:lnTo>
                    <a:pt x="3" y="174"/>
                  </a:lnTo>
                  <a:lnTo>
                    <a:pt x="1" y="161"/>
                  </a:lnTo>
                  <a:lnTo>
                    <a:pt x="0" y="147"/>
                  </a:lnTo>
                  <a:lnTo>
                    <a:pt x="0" y="134"/>
                  </a:lnTo>
                  <a:lnTo>
                    <a:pt x="1" y="119"/>
                  </a:lnTo>
                  <a:lnTo>
                    <a:pt x="3" y="106"/>
                  </a:lnTo>
                  <a:lnTo>
                    <a:pt x="7" y="92"/>
                  </a:lnTo>
                  <a:lnTo>
                    <a:pt x="13" y="79"/>
                  </a:lnTo>
                  <a:lnTo>
                    <a:pt x="19" y="67"/>
                  </a:lnTo>
                  <a:lnTo>
                    <a:pt x="27" y="56"/>
                  </a:lnTo>
                  <a:lnTo>
                    <a:pt x="35" y="46"/>
                  </a:lnTo>
                  <a:lnTo>
                    <a:pt x="45" y="36"/>
                  </a:lnTo>
                  <a:lnTo>
                    <a:pt x="56" y="28"/>
                  </a:lnTo>
                  <a:lnTo>
                    <a:pt x="66" y="21"/>
                  </a:lnTo>
                  <a:lnTo>
                    <a:pt x="78" y="13"/>
                  </a:lnTo>
                  <a:lnTo>
                    <a:pt x="90" y="9"/>
                  </a:lnTo>
                  <a:lnTo>
                    <a:pt x="103" y="5"/>
                  </a:lnTo>
                  <a:lnTo>
                    <a:pt x="116" y="3"/>
                  </a:lnTo>
                  <a:lnTo>
                    <a:pt x="129" y="0"/>
                  </a:lnTo>
                  <a:lnTo>
                    <a:pt x="144" y="0"/>
                  </a:lnTo>
                  <a:lnTo>
                    <a:pt x="157" y="2"/>
                  </a:lnTo>
                  <a:lnTo>
                    <a:pt x="171" y="5"/>
                  </a:lnTo>
                  <a:lnTo>
                    <a:pt x="184" y="9"/>
                  </a:lnTo>
                  <a:lnTo>
                    <a:pt x="91" y="271"/>
                  </a:lnTo>
                  <a:close/>
                  <a:moveTo>
                    <a:pt x="184" y="9"/>
                  </a:moveTo>
                  <a:lnTo>
                    <a:pt x="185" y="9"/>
                  </a:lnTo>
                  <a:lnTo>
                    <a:pt x="91" y="271"/>
                  </a:lnTo>
                  <a:lnTo>
                    <a:pt x="184" y="9"/>
                  </a:lnTo>
                  <a:close/>
                  <a:moveTo>
                    <a:pt x="185" y="9"/>
                  </a:moveTo>
                  <a:lnTo>
                    <a:pt x="269" y="41"/>
                  </a:lnTo>
                  <a:lnTo>
                    <a:pt x="354" y="75"/>
                  </a:lnTo>
                  <a:lnTo>
                    <a:pt x="441" y="113"/>
                  </a:lnTo>
                  <a:lnTo>
                    <a:pt x="530" y="155"/>
                  </a:lnTo>
                  <a:lnTo>
                    <a:pt x="620" y="199"/>
                  </a:lnTo>
                  <a:lnTo>
                    <a:pt x="712" y="247"/>
                  </a:lnTo>
                  <a:lnTo>
                    <a:pt x="805" y="296"/>
                  </a:lnTo>
                  <a:lnTo>
                    <a:pt x="899" y="348"/>
                  </a:lnTo>
                  <a:lnTo>
                    <a:pt x="995" y="404"/>
                  </a:lnTo>
                  <a:lnTo>
                    <a:pt x="1092" y="461"/>
                  </a:lnTo>
                  <a:lnTo>
                    <a:pt x="1190" y="519"/>
                  </a:lnTo>
                  <a:lnTo>
                    <a:pt x="1287" y="581"/>
                  </a:lnTo>
                  <a:lnTo>
                    <a:pt x="1387" y="644"/>
                  </a:lnTo>
                  <a:lnTo>
                    <a:pt x="1487" y="710"/>
                  </a:lnTo>
                  <a:lnTo>
                    <a:pt x="1588" y="776"/>
                  </a:lnTo>
                  <a:lnTo>
                    <a:pt x="1690" y="845"/>
                  </a:lnTo>
                  <a:lnTo>
                    <a:pt x="1792" y="914"/>
                  </a:lnTo>
                  <a:lnTo>
                    <a:pt x="1894" y="986"/>
                  </a:lnTo>
                  <a:lnTo>
                    <a:pt x="1997" y="1058"/>
                  </a:lnTo>
                  <a:lnTo>
                    <a:pt x="2099" y="1131"/>
                  </a:lnTo>
                  <a:lnTo>
                    <a:pt x="2306" y="1281"/>
                  </a:lnTo>
                  <a:lnTo>
                    <a:pt x="2512" y="1432"/>
                  </a:lnTo>
                  <a:lnTo>
                    <a:pt x="2717" y="1586"/>
                  </a:lnTo>
                  <a:lnTo>
                    <a:pt x="2920" y="1739"/>
                  </a:lnTo>
                  <a:lnTo>
                    <a:pt x="3123" y="1892"/>
                  </a:lnTo>
                  <a:lnTo>
                    <a:pt x="3321" y="2043"/>
                  </a:lnTo>
                  <a:lnTo>
                    <a:pt x="3154" y="2263"/>
                  </a:lnTo>
                  <a:lnTo>
                    <a:pt x="2957" y="2114"/>
                  </a:lnTo>
                  <a:lnTo>
                    <a:pt x="2760" y="1964"/>
                  </a:lnTo>
                  <a:lnTo>
                    <a:pt x="2559" y="1813"/>
                  </a:lnTo>
                  <a:lnTo>
                    <a:pt x="2357" y="1662"/>
                  </a:lnTo>
                  <a:lnTo>
                    <a:pt x="2154" y="1513"/>
                  </a:lnTo>
                  <a:lnTo>
                    <a:pt x="1952" y="1367"/>
                  </a:lnTo>
                  <a:lnTo>
                    <a:pt x="1852" y="1294"/>
                  </a:lnTo>
                  <a:lnTo>
                    <a:pt x="1750" y="1224"/>
                  </a:lnTo>
                  <a:lnTo>
                    <a:pt x="1650" y="1154"/>
                  </a:lnTo>
                  <a:lnTo>
                    <a:pt x="1550" y="1086"/>
                  </a:lnTo>
                  <a:lnTo>
                    <a:pt x="1452" y="1018"/>
                  </a:lnTo>
                  <a:lnTo>
                    <a:pt x="1353" y="953"/>
                  </a:lnTo>
                  <a:lnTo>
                    <a:pt x="1255" y="889"/>
                  </a:lnTo>
                  <a:lnTo>
                    <a:pt x="1158" y="826"/>
                  </a:lnTo>
                  <a:lnTo>
                    <a:pt x="1062" y="767"/>
                  </a:lnTo>
                  <a:lnTo>
                    <a:pt x="967" y="709"/>
                  </a:lnTo>
                  <a:lnTo>
                    <a:pt x="873" y="653"/>
                  </a:lnTo>
                  <a:lnTo>
                    <a:pt x="780" y="599"/>
                  </a:lnTo>
                  <a:lnTo>
                    <a:pt x="689" y="548"/>
                  </a:lnTo>
                  <a:lnTo>
                    <a:pt x="598" y="500"/>
                  </a:lnTo>
                  <a:lnTo>
                    <a:pt x="510" y="454"/>
                  </a:lnTo>
                  <a:lnTo>
                    <a:pt x="423" y="411"/>
                  </a:lnTo>
                  <a:lnTo>
                    <a:pt x="338" y="371"/>
                  </a:lnTo>
                  <a:lnTo>
                    <a:pt x="253" y="334"/>
                  </a:lnTo>
                  <a:lnTo>
                    <a:pt x="171" y="300"/>
                  </a:lnTo>
                  <a:lnTo>
                    <a:pt x="91" y="271"/>
                  </a:lnTo>
                  <a:lnTo>
                    <a:pt x="185" y="9"/>
                  </a:lnTo>
                  <a:close/>
                  <a:moveTo>
                    <a:pt x="3321" y="2043"/>
                  </a:moveTo>
                  <a:lnTo>
                    <a:pt x="3479" y="2162"/>
                  </a:lnTo>
                  <a:lnTo>
                    <a:pt x="3632" y="2280"/>
                  </a:lnTo>
                  <a:lnTo>
                    <a:pt x="3782" y="2393"/>
                  </a:lnTo>
                  <a:lnTo>
                    <a:pt x="3930" y="2503"/>
                  </a:lnTo>
                  <a:lnTo>
                    <a:pt x="4074" y="2611"/>
                  </a:lnTo>
                  <a:lnTo>
                    <a:pt x="4212" y="2712"/>
                  </a:lnTo>
                  <a:lnTo>
                    <a:pt x="4346" y="2808"/>
                  </a:lnTo>
                  <a:lnTo>
                    <a:pt x="4475" y="2900"/>
                  </a:lnTo>
                  <a:lnTo>
                    <a:pt x="4599" y="2984"/>
                  </a:lnTo>
                  <a:lnTo>
                    <a:pt x="4716" y="3062"/>
                  </a:lnTo>
                  <a:lnTo>
                    <a:pt x="4772" y="3097"/>
                  </a:lnTo>
                  <a:lnTo>
                    <a:pt x="4827" y="3132"/>
                  </a:lnTo>
                  <a:lnTo>
                    <a:pt x="4879" y="3164"/>
                  </a:lnTo>
                  <a:lnTo>
                    <a:pt x="4932" y="3194"/>
                  </a:lnTo>
                  <a:lnTo>
                    <a:pt x="4981" y="3222"/>
                  </a:lnTo>
                  <a:lnTo>
                    <a:pt x="5028" y="3249"/>
                  </a:lnTo>
                  <a:lnTo>
                    <a:pt x="5073" y="3271"/>
                  </a:lnTo>
                  <a:lnTo>
                    <a:pt x="5117" y="3293"/>
                  </a:lnTo>
                  <a:lnTo>
                    <a:pt x="5159" y="3312"/>
                  </a:lnTo>
                  <a:lnTo>
                    <a:pt x="5198" y="3327"/>
                  </a:lnTo>
                  <a:lnTo>
                    <a:pt x="5236" y="3340"/>
                  </a:lnTo>
                  <a:lnTo>
                    <a:pt x="5272" y="3352"/>
                  </a:lnTo>
                  <a:lnTo>
                    <a:pt x="5198" y="3619"/>
                  </a:lnTo>
                  <a:lnTo>
                    <a:pt x="5158" y="3607"/>
                  </a:lnTo>
                  <a:lnTo>
                    <a:pt x="5116" y="3591"/>
                  </a:lnTo>
                  <a:lnTo>
                    <a:pt x="5071" y="3573"/>
                  </a:lnTo>
                  <a:lnTo>
                    <a:pt x="5026" y="3554"/>
                  </a:lnTo>
                  <a:lnTo>
                    <a:pt x="4978" y="3532"/>
                  </a:lnTo>
                  <a:lnTo>
                    <a:pt x="4928" y="3507"/>
                  </a:lnTo>
                  <a:lnTo>
                    <a:pt x="4877" y="3479"/>
                  </a:lnTo>
                  <a:lnTo>
                    <a:pt x="4823" y="3450"/>
                  </a:lnTo>
                  <a:lnTo>
                    <a:pt x="4769" y="3419"/>
                  </a:lnTo>
                  <a:lnTo>
                    <a:pt x="4713" y="3385"/>
                  </a:lnTo>
                  <a:lnTo>
                    <a:pt x="4654" y="3350"/>
                  </a:lnTo>
                  <a:lnTo>
                    <a:pt x="4595" y="3312"/>
                  </a:lnTo>
                  <a:lnTo>
                    <a:pt x="4534" y="3272"/>
                  </a:lnTo>
                  <a:lnTo>
                    <a:pt x="4472" y="3232"/>
                  </a:lnTo>
                  <a:lnTo>
                    <a:pt x="4408" y="3189"/>
                  </a:lnTo>
                  <a:lnTo>
                    <a:pt x="4343" y="3144"/>
                  </a:lnTo>
                  <a:lnTo>
                    <a:pt x="4209" y="3050"/>
                  </a:lnTo>
                  <a:lnTo>
                    <a:pt x="4070" y="2951"/>
                  </a:lnTo>
                  <a:lnTo>
                    <a:pt x="3926" y="2846"/>
                  </a:lnTo>
                  <a:lnTo>
                    <a:pt x="3778" y="2737"/>
                  </a:lnTo>
                  <a:lnTo>
                    <a:pt x="3627" y="2622"/>
                  </a:lnTo>
                  <a:lnTo>
                    <a:pt x="3473" y="2506"/>
                  </a:lnTo>
                  <a:lnTo>
                    <a:pt x="3314" y="2386"/>
                  </a:lnTo>
                  <a:lnTo>
                    <a:pt x="3154" y="2263"/>
                  </a:lnTo>
                  <a:lnTo>
                    <a:pt x="3321" y="2043"/>
                  </a:lnTo>
                  <a:close/>
                  <a:moveTo>
                    <a:pt x="5272" y="3352"/>
                  </a:moveTo>
                  <a:lnTo>
                    <a:pt x="5285" y="3356"/>
                  </a:lnTo>
                  <a:lnTo>
                    <a:pt x="5298" y="3362"/>
                  </a:lnTo>
                  <a:lnTo>
                    <a:pt x="5310" y="3369"/>
                  </a:lnTo>
                  <a:lnTo>
                    <a:pt x="5321" y="3377"/>
                  </a:lnTo>
                  <a:lnTo>
                    <a:pt x="5331" y="3385"/>
                  </a:lnTo>
                  <a:lnTo>
                    <a:pt x="5340" y="3395"/>
                  </a:lnTo>
                  <a:lnTo>
                    <a:pt x="5348" y="3406"/>
                  </a:lnTo>
                  <a:lnTo>
                    <a:pt x="5356" y="3418"/>
                  </a:lnTo>
                  <a:lnTo>
                    <a:pt x="5361" y="3429"/>
                  </a:lnTo>
                  <a:lnTo>
                    <a:pt x="5366" y="3441"/>
                  </a:lnTo>
                  <a:lnTo>
                    <a:pt x="5370" y="3454"/>
                  </a:lnTo>
                  <a:lnTo>
                    <a:pt x="5372" y="3468"/>
                  </a:lnTo>
                  <a:lnTo>
                    <a:pt x="5373" y="3481"/>
                  </a:lnTo>
                  <a:lnTo>
                    <a:pt x="5373" y="3495"/>
                  </a:lnTo>
                  <a:lnTo>
                    <a:pt x="5371" y="3508"/>
                  </a:lnTo>
                  <a:lnTo>
                    <a:pt x="5369" y="3522"/>
                  </a:lnTo>
                  <a:lnTo>
                    <a:pt x="5364" y="3535"/>
                  </a:lnTo>
                  <a:lnTo>
                    <a:pt x="5358" y="3548"/>
                  </a:lnTo>
                  <a:lnTo>
                    <a:pt x="5351" y="3560"/>
                  </a:lnTo>
                  <a:lnTo>
                    <a:pt x="5344" y="3571"/>
                  </a:lnTo>
                  <a:lnTo>
                    <a:pt x="5334" y="3582"/>
                  </a:lnTo>
                  <a:lnTo>
                    <a:pt x="5325" y="3590"/>
                  </a:lnTo>
                  <a:lnTo>
                    <a:pt x="5314" y="3598"/>
                  </a:lnTo>
                  <a:lnTo>
                    <a:pt x="5303" y="3606"/>
                  </a:lnTo>
                  <a:lnTo>
                    <a:pt x="5291" y="3612"/>
                  </a:lnTo>
                  <a:lnTo>
                    <a:pt x="5279" y="3616"/>
                  </a:lnTo>
                  <a:lnTo>
                    <a:pt x="5266" y="3620"/>
                  </a:lnTo>
                  <a:lnTo>
                    <a:pt x="5253" y="3622"/>
                  </a:lnTo>
                  <a:lnTo>
                    <a:pt x="5239" y="3623"/>
                  </a:lnTo>
                  <a:lnTo>
                    <a:pt x="5226" y="3623"/>
                  </a:lnTo>
                  <a:lnTo>
                    <a:pt x="5211" y="3621"/>
                  </a:lnTo>
                  <a:lnTo>
                    <a:pt x="5198" y="3619"/>
                  </a:lnTo>
                  <a:lnTo>
                    <a:pt x="5272" y="3352"/>
                  </a:lnTo>
                  <a:close/>
                </a:path>
              </a:pathLst>
            </a:custGeom>
            <a:solidFill>
              <a:srgbClr val="649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5" name="Freeform 48"/>
            <p:cNvSpPr>
              <a:spLocks noChangeAspect="1" noEditPoints="1"/>
            </p:cNvSpPr>
            <p:nvPr/>
          </p:nvSpPr>
          <p:spPr bwMode="auto">
            <a:xfrm>
              <a:off x="2995" y="3146"/>
              <a:ext cx="811" cy="546"/>
            </a:xfrm>
            <a:custGeom>
              <a:avLst/>
              <a:gdLst>
                <a:gd name="T0" fmla="*/ 0 w 5238"/>
                <a:gd name="T1" fmla="*/ 0 h 3528"/>
                <a:gd name="T2" fmla="*/ 0 w 5238"/>
                <a:gd name="T3" fmla="*/ 0 h 3528"/>
                <a:gd name="T4" fmla="*/ 0 w 5238"/>
                <a:gd name="T5" fmla="*/ 0 h 3528"/>
                <a:gd name="T6" fmla="*/ 0 w 5238"/>
                <a:gd name="T7" fmla="*/ 0 h 3528"/>
                <a:gd name="T8" fmla="*/ 0 w 5238"/>
                <a:gd name="T9" fmla="*/ 0 h 3528"/>
                <a:gd name="T10" fmla="*/ 0 w 5238"/>
                <a:gd name="T11" fmla="*/ 0 h 3528"/>
                <a:gd name="T12" fmla="*/ 0 w 5238"/>
                <a:gd name="T13" fmla="*/ 0 h 3528"/>
                <a:gd name="T14" fmla="*/ 0 w 5238"/>
                <a:gd name="T15" fmla="*/ 0 h 3528"/>
                <a:gd name="T16" fmla="*/ 0 w 5238"/>
                <a:gd name="T17" fmla="*/ 0 h 3528"/>
                <a:gd name="T18" fmla="*/ 0 w 5238"/>
                <a:gd name="T19" fmla="*/ 0 h 3528"/>
                <a:gd name="T20" fmla="*/ 0 w 5238"/>
                <a:gd name="T21" fmla="*/ 0 h 3528"/>
                <a:gd name="T22" fmla="*/ 0 w 5238"/>
                <a:gd name="T23" fmla="*/ 0 h 3528"/>
                <a:gd name="T24" fmla="*/ 0 w 5238"/>
                <a:gd name="T25" fmla="*/ 0 h 3528"/>
                <a:gd name="T26" fmla="*/ 0 w 5238"/>
                <a:gd name="T27" fmla="*/ 0 h 3528"/>
                <a:gd name="T28" fmla="*/ 0 w 5238"/>
                <a:gd name="T29" fmla="*/ 0 h 3528"/>
                <a:gd name="T30" fmla="*/ 0 w 5238"/>
                <a:gd name="T31" fmla="*/ 0 h 3528"/>
                <a:gd name="T32" fmla="*/ 0 w 5238"/>
                <a:gd name="T33" fmla="*/ 0 h 3528"/>
                <a:gd name="T34" fmla="*/ 0 w 5238"/>
                <a:gd name="T35" fmla="*/ 0 h 3528"/>
                <a:gd name="T36" fmla="*/ 0 w 5238"/>
                <a:gd name="T37" fmla="*/ 0 h 3528"/>
                <a:gd name="T38" fmla="*/ 0 w 5238"/>
                <a:gd name="T39" fmla="*/ 0 h 3528"/>
                <a:gd name="T40" fmla="*/ 0 w 5238"/>
                <a:gd name="T41" fmla="*/ 0 h 3528"/>
                <a:gd name="T42" fmla="*/ 0 w 5238"/>
                <a:gd name="T43" fmla="*/ 0 h 3528"/>
                <a:gd name="T44" fmla="*/ 0 w 5238"/>
                <a:gd name="T45" fmla="*/ 0 h 3528"/>
                <a:gd name="T46" fmla="*/ 0 w 5238"/>
                <a:gd name="T47" fmla="*/ 0 h 3528"/>
                <a:gd name="T48" fmla="*/ 0 w 5238"/>
                <a:gd name="T49" fmla="*/ 0 h 3528"/>
                <a:gd name="T50" fmla="*/ 0 w 5238"/>
                <a:gd name="T51" fmla="*/ 0 h 3528"/>
                <a:gd name="T52" fmla="*/ 0 w 5238"/>
                <a:gd name="T53" fmla="*/ 0 h 3528"/>
                <a:gd name="T54" fmla="*/ 0 w 5238"/>
                <a:gd name="T55" fmla="*/ 0 h 3528"/>
                <a:gd name="T56" fmla="*/ 0 w 5238"/>
                <a:gd name="T57" fmla="*/ 0 h 3528"/>
                <a:gd name="T58" fmla="*/ 0 w 5238"/>
                <a:gd name="T59" fmla="*/ 0 h 3528"/>
                <a:gd name="T60" fmla="*/ 0 w 5238"/>
                <a:gd name="T61" fmla="*/ 0 h 3528"/>
                <a:gd name="T62" fmla="*/ 0 w 5238"/>
                <a:gd name="T63" fmla="*/ 0 h 3528"/>
                <a:gd name="T64" fmla="*/ 0 w 5238"/>
                <a:gd name="T65" fmla="*/ 0 h 3528"/>
                <a:gd name="T66" fmla="*/ 0 w 5238"/>
                <a:gd name="T67" fmla="*/ 0 h 3528"/>
                <a:gd name="T68" fmla="*/ 0 w 5238"/>
                <a:gd name="T69" fmla="*/ 0 h 3528"/>
                <a:gd name="T70" fmla="*/ 0 w 5238"/>
                <a:gd name="T71" fmla="*/ 0 h 3528"/>
                <a:gd name="T72" fmla="*/ 0 w 5238"/>
                <a:gd name="T73" fmla="*/ 0 h 3528"/>
                <a:gd name="T74" fmla="*/ 0 w 5238"/>
                <a:gd name="T75" fmla="*/ 0 h 3528"/>
                <a:gd name="T76" fmla="*/ 0 w 5238"/>
                <a:gd name="T77" fmla="*/ 0 h 3528"/>
                <a:gd name="T78" fmla="*/ 0 w 5238"/>
                <a:gd name="T79" fmla="*/ 0 h 3528"/>
                <a:gd name="T80" fmla="*/ 0 w 5238"/>
                <a:gd name="T81" fmla="*/ 0 h 3528"/>
                <a:gd name="T82" fmla="*/ 0 w 5238"/>
                <a:gd name="T83" fmla="*/ 0 h 3528"/>
                <a:gd name="T84" fmla="*/ 0 w 5238"/>
                <a:gd name="T85" fmla="*/ 0 h 3528"/>
                <a:gd name="T86" fmla="*/ 0 w 5238"/>
                <a:gd name="T87" fmla="*/ 0 h 3528"/>
                <a:gd name="T88" fmla="*/ 0 w 5238"/>
                <a:gd name="T89" fmla="*/ 0 h 3528"/>
                <a:gd name="T90" fmla="*/ 0 w 5238"/>
                <a:gd name="T91" fmla="*/ 0 h 3528"/>
                <a:gd name="T92" fmla="*/ 0 w 5238"/>
                <a:gd name="T93" fmla="*/ 0 h 3528"/>
                <a:gd name="T94" fmla="*/ 0 w 5238"/>
                <a:gd name="T95" fmla="*/ 0 h 3528"/>
                <a:gd name="T96" fmla="*/ 0 w 5238"/>
                <a:gd name="T97" fmla="*/ 0 h 3528"/>
                <a:gd name="T98" fmla="*/ 0 w 5238"/>
                <a:gd name="T99" fmla="*/ 0 h 3528"/>
                <a:gd name="T100" fmla="*/ 0 w 5238"/>
                <a:gd name="T101" fmla="*/ 0 h 3528"/>
                <a:gd name="T102" fmla="*/ 0 w 5238"/>
                <a:gd name="T103" fmla="*/ 0 h 3528"/>
                <a:gd name="T104" fmla="*/ 0 w 5238"/>
                <a:gd name="T105" fmla="*/ 0 h 3528"/>
                <a:gd name="T106" fmla="*/ 0 w 5238"/>
                <a:gd name="T107" fmla="*/ 0 h 3528"/>
                <a:gd name="T108" fmla="*/ 0 w 5238"/>
                <a:gd name="T109" fmla="*/ 0 h 3528"/>
                <a:gd name="T110" fmla="*/ 0 w 5238"/>
                <a:gd name="T111" fmla="*/ 0 h 3528"/>
                <a:gd name="T112" fmla="*/ 0 w 5238"/>
                <a:gd name="T113" fmla="*/ 0 h 3528"/>
                <a:gd name="T114" fmla="*/ 0 w 5238"/>
                <a:gd name="T115" fmla="*/ 0 h 3528"/>
                <a:gd name="T116" fmla="*/ 0 w 5238"/>
                <a:gd name="T117" fmla="*/ 0 h 3528"/>
                <a:gd name="T118" fmla="*/ 0 w 5238"/>
                <a:gd name="T119" fmla="*/ 0 h 35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38"/>
                <a:gd name="T181" fmla="*/ 0 h 3528"/>
                <a:gd name="T182" fmla="*/ 5238 w 5238"/>
                <a:gd name="T183" fmla="*/ 3528 h 35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38" h="3528">
                  <a:moveTo>
                    <a:pt x="67" y="201"/>
                  </a:moveTo>
                  <a:lnTo>
                    <a:pt x="57" y="196"/>
                  </a:lnTo>
                  <a:lnTo>
                    <a:pt x="48" y="192"/>
                  </a:lnTo>
                  <a:lnTo>
                    <a:pt x="39" y="186"/>
                  </a:lnTo>
                  <a:lnTo>
                    <a:pt x="32" y="179"/>
                  </a:lnTo>
                  <a:lnTo>
                    <a:pt x="25" y="171"/>
                  </a:lnTo>
                  <a:lnTo>
                    <a:pt x="19" y="164"/>
                  </a:lnTo>
                  <a:lnTo>
                    <a:pt x="13" y="156"/>
                  </a:lnTo>
                  <a:lnTo>
                    <a:pt x="8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3" y="77"/>
                  </a:lnTo>
                  <a:lnTo>
                    <a:pt x="6" y="68"/>
                  </a:lnTo>
                  <a:lnTo>
                    <a:pt x="11" y="57"/>
                  </a:lnTo>
                  <a:lnTo>
                    <a:pt x="16" y="49"/>
                  </a:lnTo>
                  <a:lnTo>
                    <a:pt x="22" y="40"/>
                  </a:lnTo>
                  <a:lnTo>
                    <a:pt x="29" y="32"/>
                  </a:lnTo>
                  <a:lnTo>
                    <a:pt x="36" y="25"/>
                  </a:lnTo>
                  <a:lnTo>
                    <a:pt x="43" y="19"/>
                  </a:lnTo>
                  <a:lnTo>
                    <a:pt x="51" y="14"/>
                  </a:lnTo>
                  <a:lnTo>
                    <a:pt x="61" y="9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110" y="0"/>
                  </a:lnTo>
                  <a:lnTo>
                    <a:pt x="119" y="1"/>
                  </a:lnTo>
                  <a:lnTo>
                    <a:pt x="130" y="4"/>
                  </a:lnTo>
                  <a:lnTo>
                    <a:pt x="139" y="7"/>
                  </a:lnTo>
                  <a:lnTo>
                    <a:pt x="67" y="201"/>
                  </a:lnTo>
                  <a:close/>
                  <a:moveTo>
                    <a:pt x="139" y="7"/>
                  </a:moveTo>
                  <a:lnTo>
                    <a:pt x="141" y="7"/>
                  </a:lnTo>
                  <a:lnTo>
                    <a:pt x="67" y="201"/>
                  </a:lnTo>
                  <a:lnTo>
                    <a:pt x="139" y="7"/>
                  </a:lnTo>
                  <a:close/>
                  <a:moveTo>
                    <a:pt x="68" y="201"/>
                  </a:moveTo>
                  <a:lnTo>
                    <a:pt x="78" y="205"/>
                  </a:lnTo>
                  <a:lnTo>
                    <a:pt x="67" y="201"/>
                  </a:lnTo>
                  <a:lnTo>
                    <a:pt x="104" y="104"/>
                  </a:lnTo>
                  <a:lnTo>
                    <a:pt x="68" y="201"/>
                  </a:lnTo>
                  <a:close/>
                  <a:moveTo>
                    <a:pt x="139" y="7"/>
                  </a:moveTo>
                  <a:lnTo>
                    <a:pt x="223" y="39"/>
                  </a:lnTo>
                  <a:lnTo>
                    <a:pt x="307" y="74"/>
                  </a:lnTo>
                  <a:lnTo>
                    <a:pt x="393" y="112"/>
                  </a:lnTo>
                  <a:lnTo>
                    <a:pt x="481" y="154"/>
                  </a:lnTo>
                  <a:lnTo>
                    <a:pt x="571" y="198"/>
                  </a:lnTo>
                  <a:lnTo>
                    <a:pt x="662" y="245"/>
                  </a:lnTo>
                  <a:lnTo>
                    <a:pt x="754" y="295"/>
                  </a:lnTo>
                  <a:lnTo>
                    <a:pt x="848" y="348"/>
                  </a:lnTo>
                  <a:lnTo>
                    <a:pt x="942" y="401"/>
                  </a:lnTo>
                  <a:lnTo>
                    <a:pt x="1037" y="458"/>
                  </a:lnTo>
                  <a:lnTo>
                    <a:pt x="1133" y="518"/>
                  </a:lnTo>
                  <a:lnTo>
                    <a:pt x="1231" y="578"/>
                  </a:lnTo>
                  <a:lnTo>
                    <a:pt x="1328" y="642"/>
                  </a:lnTo>
                  <a:lnTo>
                    <a:pt x="1427" y="706"/>
                  </a:lnTo>
                  <a:lnTo>
                    <a:pt x="1527" y="772"/>
                  </a:lnTo>
                  <a:lnTo>
                    <a:pt x="1627" y="840"/>
                  </a:lnTo>
                  <a:lnTo>
                    <a:pt x="1727" y="909"/>
                  </a:lnTo>
                  <a:lnTo>
                    <a:pt x="1828" y="980"/>
                  </a:lnTo>
                  <a:lnTo>
                    <a:pt x="1929" y="1051"/>
                  </a:lnTo>
                  <a:lnTo>
                    <a:pt x="2031" y="1124"/>
                  </a:lnTo>
                  <a:lnTo>
                    <a:pt x="2234" y="1271"/>
                  </a:lnTo>
                  <a:lnTo>
                    <a:pt x="2437" y="1421"/>
                  </a:lnTo>
                  <a:lnTo>
                    <a:pt x="2639" y="1572"/>
                  </a:lnTo>
                  <a:lnTo>
                    <a:pt x="2839" y="1723"/>
                  </a:lnTo>
                  <a:lnTo>
                    <a:pt x="3038" y="1875"/>
                  </a:lnTo>
                  <a:lnTo>
                    <a:pt x="3233" y="2025"/>
                  </a:lnTo>
                  <a:lnTo>
                    <a:pt x="3108" y="2189"/>
                  </a:lnTo>
                  <a:lnTo>
                    <a:pt x="2914" y="2041"/>
                  </a:lnTo>
                  <a:lnTo>
                    <a:pt x="2719" y="1892"/>
                  </a:lnTo>
                  <a:lnTo>
                    <a:pt x="2520" y="1742"/>
                  </a:lnTo>
                  <a:lnTo>
                    <a:pt x="2320" y="1593"/>
                  </a:lnTo>
                  <a:lnTo>
                    <a:pt x="2120" y="1445"/>
                  </a:lnTo>
                  <a:lnTo>
                    <a:pt x="1920" y="1299"/>
                  </a:lnTo>
                  <a:lnTo>
                    <a:pt x="1820" y="1227"/>
                  </a:lnTo>
                  <a:lnTo>
                    <a:pt x="1720" y="1157"/>
                  </a:lnTo>
                  <a:lnTo>
                    <a:pt x="1621" y="1088"/>
                  </a:lnTo>
                  <a:lnTo>
                    <a:pt x="1522" y="1019"/>
                  </a:lnTo>
                  <a:lnTo>
                    <a:pt x="1424" y="952"/>
                  </a:lnTo>
                  <a:lnTo>
                    <a:pt x="1326" y="887"/>
                  </a:lnTo>
                  <a:lnTo>
                    <a:pt x="1228" y="824"/>
                  </a:lnTo>
                  <a:lnTo>
                    <a:pt x="1132" y="762"/>
                  </a:lnTo>
                  <a:lnTo>
                    <a:pt x="1037" y="701"/>
                  </a:lnTo>
                  <a:lnTo>
                    <a:pt x="943" y="644"/>
                  </a:lnTo>
                  <a:lnTo>
                    <a:pt x="849" y="588"/>
                  </a:lnTo>
                  <a:lnTo>
                    <a:pt x="757" y="533"/>
                  </a:lnTo>
                  <a:lnTo>
                    <a:pt x="665" y="482"/>
                  </a:lnTo>
                  <a:lnTo>
                    <a:pt x="575" y="433"/>
                  </a:lnTo>
                  <a:lnTo>
                    <a:pt x="487" y="388"/>
                  </a:lnTo>
                  <a:lnTo>
                    <a:pt x="400" y="344"/>
                  </a:lnTo>
                  <a:lnTo>
                    <a:pt x="314" y="303"/>
                  </a:lnTo>
                  <a:lnTo>
                    <a:pt x="230" y="267"/>
                  </a:lnTo>
                  <a:lnTo>
                    <a:pt x="148" y="232"/>
                  </a:lnTo>
                  <a:lnTo>
                    <a:pt x="68" y="201"/>
                  </a:lnTo>
                  <a:lnTo>
                    <a:pt x="139" y="7"/>
                  </a:lnTo>
                  <a:close/>
                  <a:moveTo>
                    <a:pt x="3233" y="2025"/>
                  </a:moveTo>
                  <a:lnTo>
                    <a:pt x="3387" y="2142"/>
                  </a:lnTo>
                  <a:lnTo>
                    <a:pt x="3539" y="2258"/>
                  </a:lnTo>
                  <a:lnTo>
                    <a:pt x="3687" y="2371"/>
                  </a:lnTo>
                  <a:lnTo>
                    <a:pt x="3833" y="2479"/>
                  </a:lnTo>
                  <a:lnTo>
                    <a:pt x="3973" y="2585"/>
                  </a:lnTo>
                  <a:lnTo>
                    <a:pt x="4111" y="2686"/>
                  </a:lnTo>
                  <a:lnTo>
                    <a:pt x="4243" y="2782"/>
                  </a:lnTo>
                  <a:lnTo>
                    <a:pt x="4371" y="2872"/>
                  </a:lnTo>
                  <a:lnTo>
                    <a:pt x="4492" y="2957"/>
                  </a:lnTo>
                  <a:lnTo>
                    <a:pt x="4609" y="3034"/>
                  </a:lnTo>
                  <a:lnTo>
                    <a:pt x="4665" y="3070"/>
                  </a:lnTo>
                  <a:lnTo>
                    <a:pt x="4719" y="3103"/>
                  </a:lnTo>
                  <a:lnTo>
                    <a:pt x="4772" y="3135"/>
                  </a:lnTo>
                  <a:lnTo>
                    <a:pt x="4823" y="3166"/>
                  </a:lnTo>
                  <a:lnTo>
                    <a:pt x="4872" y="3193"/>
                  </a:lnTo>
                  <a:lnTo>
                    <a:pt x="4919" y="3220"/>
                  </a:lnTo>
                  <a:lnTo>
                    <a:pt x="4965" y="3243"/>
                  </a:lnTo>
                  <a:lnTo>
                    <a:pt x="5009" y="3265"/>
                  </a:lnTo>
                  <a:lnTo>
                    <a:pt x="5050" y="3284"/>
                  </a:lnTo>
                  <a:lnTo>
                    <a:pt x="5091" y="3299"/>
                  </a:lnTo>
                  <a:lnTo>
                    <a:pt x="5129" y="3314"/>
                  </a:lnTo>
                  <a:lnTo>
                    <a:pt x="5164" y="3326"/>
                  </a:lnTo>
                  <a:lnTo>
                    <a:pt x="5106" y="3524"/>
                  </a:lnTo>
                  <a:lnTo>
                    <a:pt x="5067" y="3511"/>
                  </a:lnTo>
                  <a:lnTo>
                    <a:pt x="5026" y="3497"/>
                  </a:lnTo>
                  <a:lnTo>
                    <a:pt x="4982" y="3479"/>
                  </a:lnTo>
                  <a:lnTo>
                    <a:pt x="4938" y="3459"/>
                  </a:lnTo>
                  <a:lnTo>
                    <a:pt x="4891" y="3436"/>
                  </a:lnTo>
                  <a:lnTo>
                    <a:pt x="4843" y="3412"/>
                  </a:lnTo>
                  <a:lnTo>
                    <a:pt x="4792" y="3385"/>
                  </a:lnTo>
                  <a:lnTo>
                    <a:pt x="4741" y="3356"/>
                  </a:lnTo>
                  <a:lnTo>
                    <a:pt x="4687" y="3326"/>
                  </a:lnTo>
                  <a:lnTo>
                    <a:pt x="4632" y="3292"/>
                  </a:lnTo>
                  <a:lnTo>
                    <a:pt x="4575" y="3256"/>
                  </a:lnTo>
                  <a:lnTo>
                    <a:pt x="4517" y="3220"/>
                  </a:lnTo>
                  <a:lnTo>
                    <a:pt x="4457" y="3180"/>
                  </a:lnTo>
                  <a:lnTo>
                    <a:pt x="4397" y="3140"/>
                  </a:lnTo>
                  <a:lnTo>
                    <a:pt x="4334" y="3098"/>
                  </a:lnTo>
                  <a:lnTo>
                    <a:pt x="4271" y="3054"/>
                  </a:lnTo>
                  <a:lnTo>
                    <a:pt x="4140" y="2961"/>
                  </a:lnTo>
                  <a:lnTo>
                    <a:pt x="4004" y="2864"/>
                  </a:lnTo>
                  <a:lnTo>
                    <a:pt x="3864" y="2761"/>
                  </a:lnTo>
                  <a:lnTo>
                    <a:pt x="3718" y="2653"/>
                  </a:lnTo>
                  <a:lnTo>
                    <a:pt x="3571" y="2542"/>
                  </a:lnTo>
                  <a:lnTo>
                    <a:pt x="3420" y="2427"/>
                  </a:lnTo>
                  <a:lnTo>
                    <a:pt x="3265" y="2309"/>
                  </a:lnTo>
                  <a:lnTo>
                    <a:pt x="3108" y="2189"/>
                  </a:lnTo>
                  <a:lnTo>
                    <a:pt x="3233" y="2025"/>
                  </a:lnTo>
                  <a:close/>
                  <a:moveTo>
                    <a:pt x="5164" y="3326"/>
                  </a:moveTo>
                  <a:lnTo>
                    <a:pt x="5174" y="3329"/>
                  </a:lnTo>
                  <a:lnTo>
                    <a:pt x="5184" y="3333"/>
                  </a:lnTo>
                  <a:lnTo>
                    <a:pt x="5192" y="3339"/>
                  </a:lnTo>
                  <a:lnTo>
                    <a:pt x="5200" y="3345"/>
                  </a:lnTo>
                  <a:lnTo>
                    <a:pt x="5209" y="3351"/>
                  </a:lnTo>
                  <a:lnTo>
                    <a:pt x="5214" y="3359"/>
                  </a:lnTo>
                  <a:lnTo>
                    <a:pt x="5220" y="3366"/>
                  </a:lnTo>
                  <a:lnTo>
                    <a:pt x="5226" y="3374"/>
                  </a:lnTo>
                  <a:lnTo>
                    <a:pt x="5230" y="3384"/>
                  </a:lnTo>
                  <a:lnTo>
                    <a:pt x="5234" y="3393"/>
                  </a:lnTo>
                  <a:lnTo>
                    <a:pt x="5236" y="3403"/>
                  </a:lnTo>
                  <a:lnTo>
                    <a:pt x="5238" y="3412"/>
                  </a:lnTo>
                  <a:lnTo>
                    <a:pt x="5238" y="3423"/>
                  </a:lnTo>
                  <a:lnTo>
                    <a:pt x="5238" y="3433"/>
                  </a:lnTo>
                  <a:lnTo>
                    <a:pt x="5237" y="3443"/>
                  </a:lnTo>
                  <a:lnTo>
                    <a:pt x="5235" y="3454"/>
                  </a:lnTo>
                  <a:lnTo>
                    <a:pt x="5231" y="3464"/>
                  </a:lnTo>
                  <a:lnTo>
                    <a:pt x="5226" y="3473"/>
                  </a:lnTo>
                  <a:lnTo>
                    <a:pt x="5222" y="3481"/>
                  </a:lnTo>
                  <a:lnTo>
                    <a:pt x="5216" y="3490"/>
                  </a:lnTo>
                  <a:lnTo>
                    <a:pt x="5209" y="3497"/>
                  </a:lnTo>
                  <a:lnTo>
                    <a:pt x="5201" y="3504"/>
                  </a:lnTo>
                  <a:lnTo>
                    <a:pt x="5194" y="3510"/>
                  </a:lnTo>
                  <a:lnTo>
                    <a:pt x="5185" y="3515"/>
                  </a:lnTo>
                  <a:lnTo>
                    <a:pt x="5176" y="3520"/>
                  </a:lnTo>
                  <a:lnTo>
                    <a:pt x="5167" y="3523"/>
                  </a:lnTo>
                  <a:lnTo>
                    <a:pt x="5157" y="3525"/>
                  </a:lnTo>
                  <a:lnTo>
                    <a:pt x="5148" y="3528"/>
                  </a:lnTo>
                  <a:lnTo>
                    <a:pt x="5137" y="3528"/>
                  </a:lnTo>
                  <a:lnTo>
                    <a:pt x="5128" y="3528"/>
                  </a:lnTo>
                  <a:lnTo>
                    <a:pt x="5117" y="3527"/>
                  </a:lnTo>
                  <a:lnTo>
                    <a:pt x="5106" y="3524"/>
                  </a:lnTo>
                  <a:lnTo>
                    <a:pt x="5164" y="3326"/>
                  </a:lnTo>
                  <a:close/>
                </a:path>
              </a:pathLst>
            </a:custGeom>
            <a:solidFill>
              <a:srgbClr val="68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6" name="Freeform 49"/>
            <p:cNvSpPr>
              <a:spLocks noChangeAspect="1" noEditPoints="1"/>
            </p:cNvSpPr>
            <p:nvPr/>
          </p:nvSpPr>
          <p:spPr bwMode="auto">
            <a:xfrm>
              <a:off x="3007" y="3153"/>
              <a:ext cx="789" cy="532"/>
            </a:xfrm>
            <a:custGeom>
              <a:avLst/>
              <a:gdLst>
                <a:gd name="T0" fmla="*/ 0 w 5101"/>
                <a:gd name="T1" fmla="*/ 0 h 3433"/>
                <a:gd name="T2" fmla="*/ 0 w 5101"/>
                <a:gd name="T3" fmla="*/ 0 h 3433"/>
                <a:gd name="T4" fmla="*/ 0 w 5101"/>
                <a:gd name="T5" fmla="*/ 0 h 3433"/>
                <a:gd name="T6" fmla="*/ 0 w 5101"/>
                <a:gd name="T7" fmla="*/ 0 h 3433"/>
                <a:gd name="T8" fmla="*/ 0 w 5101"/>
                <a:gd name="T9" fmla="*/ 0 h 3433"/>
                <a:gd name="T10" fmla="*/ 0 w 5101"/>
                <a:gd name="T11" fmla="*/ 0 h 3433"/>
                <a:gd name="T12" fmla="*/ 0 w 5101"/>
                <a:gd name="T13" fmla="*/ 0 h 3433"/>
                <a:gd name="T14" fmla="*/ 0 w 5101"/>
                <a:gd name="T15" fmla="*/ 0 h 3433"/>
                <a:gd name="T16" fmla="*/ 0 w 5101"/>
                <a:gd name="T17" fmla="*/ 0 h 3433"/>
                <a:gd name="T18" fmla="*/ 0 w 5101"/>
                <a:gd name="T19" fmla="*/ 0 h 3433"/>
                <a:gd name="T20" fmla="*/ 0 w 5101"/>
                <a:gd name="T21" fmla="*/ 0 h 3433"/>
                <a:gd name="T22" fmla="*/ 0 w 5101"/>
                <a:gd name="T23" fmla="*/ 0 h 3433"/>
                <a:gd name="T24" fmla="*/ 0 w 5101"/>
                <a:gd name="T25" fmla="*/ 0 h 3433"/>
                <a:gd name="T26" fmla="*/ 0 w 5101"/>
                <a:gd name="T27" fmla="*/ 0 h 3433"/>
                <a:gd name="T28" fmla="*/ 0 w 5101"/>
                <a:gd name="T29" fmla="*/ 0 h 3433"/>
                <a:gd name="T30" fmla="*/ 0 w 5101"/>
                <a:gd name="T31" fmla="*/ 0 h 3433"/>
                <a:gd name="T32" fmla="*/ 0 w 5101"/>
                <a:gd name="T33" fmla="*/ 0 h 3433"/>
                <a:gd name="T34" fmla="*/ 0 w 5101"/>
                <a:gd name="T35" fmla="*/ 0 h 3433"/>
                <a:gd name="T36" fmla="*/ 0 w 5101"/>
                <a:gd name="T37" fmla="*/ 0 h 3433"/>
                <a:gd name="T38" fmla="*/ 0 w 5101"/>
                <a:gd name="T39" fmla="*/ 0 h 3433"/>
                <a:gd name="T40" fmla="*/ 0 w 5101"/>
                <a:gd name="T41" fmla="*/ 0 h 3433"/>
                <a:gd name="T42" fmla="*/ 0 w 5101"/>
                <a:gd name="T43" fmla="*/ 0 h 3433"/>
                <a:gd name="T44" fmla="*/ 0 w 5101"/>
                <a:gd name="T45" fmla="*/ 0 h 3433"/>
                <a:gd name="T46" fmla="*/ 0 w 5101"/>
                <a:gd name="T47" fmla="*/ 0 h 3433"/>
                <a:gd name="T48" fmla="*/ 0 w 5101"/>
                <a:gd name="T49" fmla="*/ 0 h 3433"/>
                <a:gd name="T50" fmla="*/ 0 w 5101"/>
                <a:gd name="T51" fmla="*/ 0 h 3433"/>
                <a:gd name="T52" fmla="*/ 0 w 5101"/>
                <a:gd name="T53" fmla="*/ 0 h 3433"/>
                <a:gd name="T54" fmla="*/ 0 w 5101"/>
                <a:gd name="T55" fmla="*/ 0 h 3433"/>
                <a:gd name="T56" fmla="*/ 0 w 5101"/>
                <a:gd name="T57" fmla="*/ 0 h 3433"/>
                <a:gd name="T58" fmla="*/ 0 w 5101"/>
                <a:gd name="T59" fmla="*/ 0 h 3433"/>
                <a:gd name="T60" fmla="*/ 0 w 5101"/>
                <a:gd name="T61" fmla="*/ 0 h 3433"/>
                <a:gd name="T62" fmla="*/ 0 w 5101"/>
                <a:gd name="T63" fmla="*/ 0 h 3433"/>
                <a:gd name="T64" fmla="*/ 0 w 5101"/>
                <a:gd name="T65" fmla="*/ 0 h 3433"/>
                <a:gd name="T66" fmla="*/ 0 w 5101"/>
                <a:gd name="T67" fmla="*/ 0 h 3433"/>
                <a:gd name="T68" fmla="*/ 0 w 5101"/>
                <a:gd name="T69" fmla="*/ 0 h 3433"/>
                <a:gd name="T70" fmla="*/ 0 w 5101"/>
                <a:gd name="T71" fmla="*/ 0 h 3433"/>
                <a:gd name="T72" fmla="*/ 0 w 5101"/>
                <a:gd name="T73" fmla="*/ 0 h 3433"/>
                <a:gd name="T74" fmla="*/ 0 w 5101"/>
                <a:gd name="T75" fmla="*/ 0 h 3433"/>
                <a:gd name="T76" fmla="*/ 0 w 5101"/>
                <a:gd name="T77" fmla="*/ 0 h 3433"/>
                <a:gd name="T78" fmla="*/ 0 w 5101"/>
                <a:gd name="T79" fmla="*/ 0 h 3433"/>
                <a:gd name="T80" fmla="*/ 0 w 5101"/>
                <a:gd name="T81" fmla="*/ 0 h 3433"/>
                <a:gd name="T82" fmla="*/ 0 w 5101"/>
                <a:gd name="T83" fmla="*/ 0 h 3433"/>
                <a:gd name="T84" fmla="*/ 0 w 5101"/>
                <a:gd name="T85" fmla="*/ 0 h 3433"/>
                <a:gd name="T86" fmla="*/ 0 w 5101"/>
                <a:gd name="T87" fmla="*/ 0 h 3433"/>
                <a:gd name="T88" fmla="*/ 0 w 5101"/>
                <a:gd name="T89" fmla="*/ 0 h 3433"/>
                <a:gd name="T90" fmla="*/ 0 w 5101"/>
                <a:gd name="T91" fmla="*/ 0 h 3433"/>
                <a:gd name="T92" fmla="*/ 0 w 5101"/>
                <a:gd name="T93" fmla="*/ 0 h 3433"/>
                <a:gd name="T94" fmla="*/ 0 w 5101"/>
                <a:gd name="T95" fmla="*/ 0 h 3433"/>
                <a:gd name="T96" fmla="*/ 0 w 5101"/>
                <a:gd name="T97" fmla="*/ 0 h 3433"/>
                <a:gd name="T98" fmla="*/ 0 w 5101"/>
                <a:gd name="T99" fmla="*/ 0 h 3433"/>
                <a:gd name="T100" fmla="*/ 0 w 5101"/>
                <a:gd name="T101" fmla="*/ 0 h 3433"/>
                <a:gd name="T102" fmla="*/ 0 w 5101"/>
                <a:gd name="T103" fmla="*/ 0 h 3433"/>
                <a:gd name="T104" fmla="*/ 0 w 5101"/>
                <a:gd name="T105" fmla="*/ 0 h 3433"/>
                <a:gd name="T106" fmla="*/ 0 w 5101"/>
                <a:gd name="T107" fmla="*/ 0 h 3433"/>
                <a:gd name="T108" fmla="*/ 0 w 5101"/>
                <a:gd name="T109" fmla="*/ 0 h 3433"/>
                <a:gd name="T110" fmla="*/ 0 w 5101"/>
                <a:gd name="T111" fmla="*/ 0 h 3433"/>
                <a:gd name="T112" fmla="*/ 0 w 5101"/>
                <a:gd name="T113" fmla="*/ 0 h 3433"/>
                <a:gd name="T114" fmla="*/ 0 w 5101"/>
                <a:gd name="T115" fmla="*/ 0 h 3433"/>
                <a:gd name="T116" fmla="*/ 0 w 5101"/>
                <a:gd name="T117" fmla="*/ 0 h 3433"/>
                <a:gd name="T118" fmla="*/ 0 w 5101"/>
                <a:gd name="T119" fmla="*/ 0 h 34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01"/>
                <a:gd name="T181" fmla="*/ 0 h 3433"/>
                <a:gd name="T182" fmla="*/ 5101 w 5101"/>
                <a:gd name="T183" fmla="*/ 3433 h 34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01" h="3433">
                  <a:moveTo>
                    <a:pt x="45" y="135"/>
                  </a:moveTo>
                  <a:lnTo>
                    <a:pt x="38" y="133"/>
                  </a:lnTo>
                  <a:lnTo>
                    <a:pt x="32" y="129"/>
                  </a:lnTo>
                  <a:lnTo>
                    <a:pt x="26" y="126"/>
                  </a:lnTo>
                  <a:lnTo>
                    <a:pt x="22" y="121"/>
                  </a:lnTo>
                  <a:lnTo>
                    <a:pt x="17" y="117"/>
                  </a:lnTo>
                  <a:lnTo>
                    <a:pt x="13" y="111"/>
                  </a:lnTo>
                  <a:lnTo>
                    <a:pt x="10" y="107"/>
                  </a:lnTo>
                  <a:lnTo>
                    <a:pt x="6" y="101"/>
                  </a:lnTo>
                  <a:lnTo>
                    <a:pt x="4" y="94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47"/>
                  </a:lnTo>
                  <a:lnTo>
                    <a:pt x="6" y="41"/>
                  </a:lnTo>
                  <a:lnTo>
                    <a:pt x="10" y="35"/>
                  </a:lnTo>
                  <a:lnTo>
                    <a:pt x="13" y="29"/>
                  </a:lnTo>
                  <a:lnTo>
                    <a:pt x="18" y="25"/>
                  </a:lnTo>
                  <a:lnTo>
                    <a:pt x="23" y="20"/>
                  </a:lnTo>
                  <a:lnTo>
                    <a:pt x="28" y="15"/>
                  </a:lnTo>
                  <a:lnTo>
                    <a:pt x="33" y="11"/>
                  </a:lnTo>
                  <a:lnTo>
                    <a:pt x="39" y="9"/>
                  </a:lnTo>
                  <a:lnTo>
                    <a:pt x="45" y="7"/>
                  </a:lnTo>
                  <a:lnTo>
                    <a:pt x="51" y="4"/>
                  </a:lnTo>
                  <a:lnTo>
                    <a:pt x="57" y="3"/>
                  </a:lnTo>
                  <a:lnTo>
                    <a:pt x="64" y="2"/>
                  </a:lnTo>
                  <a:lnTo>
                    <a:pt x="72" y="2"/>
                  </a:lnTo>
                  <a:lnTo>
                    <a:pt x="78" y="3"/>
                  </a:lnTo>
                  <a:lnTo>
                    <a:pt x="85" y="4"/>
                  </a:lnTo>
                  <a:lnTo>
                    <a:pt x="92" y="7"/>
                  </a:lnTo>
                  <a:lnTo>
                    <a:pt x="45" y="135"/>
                  </a:lnTo>
                  <a:close/>
                  <a:moveTo>
                    <a:pt x="92" y="7"/>
                  </a:moveTo>
                  <a:lnTo>
                    <a:pt x="92" y="7"/>
                  </a:lnTo>
                  <a:lnTo>
                    <a:pt x="45" y="136"/>
                  </a:lnTo>
                  <a:lnTo>
                    <a:pt x="45" y="135"/>
                  </a:lnTo>
                  <a:lnTo>
                    <a:pt x="92" y="7"/>
                  </a:lnTo>
                  <a:close/>
                  <a:moveTo>
                    <a:pt x="92" y="7"/>
                  </a:moveTo>
                  <a:lnTo>
                    <a:pt x="74" y="0"/>
                  </a:lnTo>
                  <a:lnTo>
                    <a:pt x="93" y="7"/>
                  </a:lnTo>
                  <a:lnTo>
                    <a:pt x="69" y="71"/>
                  </a:lnTo>
                  <a:lnTo>
                    <a:pt x="92" y="7"/>
                  </a:lnTo>
                  <a:close/>
                  <a:moveTo>
                    <a:pt x="93" y="7"/>
                  </a:moveTo>
                  <a:lnTo>
                    <a:pt x="175" y="39"/>
                  </a:lnTo>
                  <a:lnTo>
                    <a:pt x="260" y="75"/>
                  </a:lnTo>
                  <a:lnTo>
                    <a:pt x="345" y="113"/>
                  </a:lnTo>
                  <a:lnTo>
                    <a:pt x="432" y="154"/>
                  </a:lnTo>
                  <a:lnTo>
                    <a:pt x="520" y="198"/>
                  </a:lnTo>
                  <a:lnTo>
                    <a:pt x="611" y="246"/>
                  </a:lnTo>
                  <a:lnTo>
                    <a:pt x="701" y="296"/>
                  </a:lnTo>
                  <a:lnTo>
                    <a:pt x="794" y="347"/>
                  </a:lnTo>
                  <a:lnTo>
                    <a:pt x="887" y="402"/>
                  </a:lnTo>
                  <a:lnTo>
                    <a:pt x="982" y="459"/>
                  </a:lnTo>
                  <a:lnTo>
                    <a:pt x="1077" y="517"/>
                  </a:lnTo>
                  <a:lnTo>
                    <a:pt x="1174" y="578"/>
                  </a:lnTo>
                  <a:lnTo>
                    <a:pt x="1270" y="640"/>
                  </a:lnTo>
                  <a:lnTo>
                    <a:pt x="1368" y="704"/>
                  </a:lnTo>
                  <a:lnTo>
                    <a:pt x="1466" y="771"/>
                  </a:lnTo>
                  <a:lnTo>
                    <a:pt x="1565" y="838"/>
                  </a:lnTo>
                  <a:lnTo>
                    <a:pt x="1664" y="907"/>
                  </a:lnTo>
                  <a:lnTo>
                    <a:pt x="1763" y="976"/>
                  </a:lnTo>
                  <a:lnTo>
                    <a:pt x="1863" y="1047"/>
                  </a:lnTo>
                  <a:lnTo>
                    <a:pt x="1963" y="1118"/>
                  </a:lnTo>
                  <a:lnTo>
                    <a:pt x="2163" y="1265"/>
                  </a:lnTo>
                  <a:lnTo>
                    <a:pt x="2363" y="1412"/>
                  </a:lnTo>
                  <a:lnTo>
                    <a:pt x="2561" y="1562"/>
                  </a:lnTo>
                  <a:lnTo>
                    <a:pt x="2759" y="1712"/>
                  </a:lnTo>
                  <a:lnTo>
                    <a:pt x="2954" y="1861"/>
                  </a:lnTo>
                  <a:lnTo>
                    <a:pt x="3147" y="2009"/>
                  </a:lnTo>
                  <a:lnTo>
                    <a:pt x="3064" y="2118"/>
                  </a:lnTo>
                  <a:lnTo>
                    <a:pt x="2872" y="1972"/>
                  </a:lnTo>
                  <a:lnTo>
                    <a:pt x="2679" y="1823"/>
                  </a:lnTo>
                  <a:lnTo>
                    <a:pt x="2483" y="1674"/>
                  </a:lnTo>
                  <a:lnTo>
                    <a:pt x="2285" y="1527"/>
                  </a:lnTo>
                  <a:lnTo>
                    <a:pt x="2087" y="1379"/>
                  </a:lnTo>
                  <a:lnTo>
                    <a:pt x="1889" y="1234"/>
                  </a:lnTo>
                  <a:lnTo>
                    <a:pt x="1790" y="1162"/>
                  </a:lnTo>
                  <a:lnTo>
                    <a:pt x="1691" y="1092"/>
                  </a:lnTo>
                  <a:lnTo>
                    <a:pt x="1593" y="1023"/>
                  </a:lnTo>
                  <a:lnTo>
                    <a:pt x="1494" y="955"/>
                  </a:lnTo>
                  <a:lnTo>
                    <a:pt x="1396" y="889"/>
                  </a:lnTo>
                  <a:lnTo>
                    <a:pt x="1300" y="824"/>
                  </a:lnTo>
                  <a:lnTo>
                    <a:pt x="1203" y="760"/>
                  </a:lnTo>
                  <a:lnTo>
                    <a:pt x="1107" y="698"/>
                  </a:lnTo>
                  <a:lnTo>
                    <a:pt x="1012" y="639"/>
                  </a:lnTo>
                  <a:lnTo>
                    <a:pt x="918" y="580"/>
                  </a:lnTo>
                  <a:lnTo>
                    <a:pt x="825" y="524"/>
                  </a:lnTo>
                  <a:lnTo>
                    <a:pt x="733" y="471"/>
                  </a:lnTo>
                  <a:lnTo>
                    <a:pt x="642" y="420"/>
                  </a:lnTo>
                  <a:lnTo>
                    <a:pt x="552" y="370"/>
                  </a:lnTo>
                  <a:lnTo>
                    <a:pt x="464" y="323"/>
                  </a:lnTo>
                  <a:lnTo>
                    <a:pt x="377" y="280"/>
                  </a:lnTo>
                  <a:lnTo>
                    <a:pt x="292" y="240"/>
                  </a:lnTo>
                  <a:lnTo>
                    <a:pt x="207" y="202"/>
                  </a:lnTo>
                  <a:lnTo>
                    <a:pt x="125" y="167"/>
                  </a:lnTo>
                  <a:lnTo>
                    <a:pt x="44" y="135"/>
                  </a:lnTo>
                  <a:lnTo>
                    <a:pt x="93" y="7"/>
                  </a:lnTo>
                  <a:close/>
                  <a:moveTo>
                    <a:pt x="3147" y="2009"/>
                  </a:moveTo>
                  <a:lnTo>
                    <a:pt x="3298" y="2125"/>
                  </a:lnTo>
                  <a:lnTo>
                    <a:pt x="3447" y="2240"/>
                  </a:lnTo>
                  <a:lnTo>
                    <a:pt x="3593" y="2350"/>
                  </a:lnTo>
                  <a:lnTo>
                    <a:pt x="3735" y="2457"/>
                  </a:lnTo>
                  <a:lnTo>
                    <a:pt x="3874" y="2562"/>
                  </a:lnTo>
                  <a:lnTo>
                    <a:pt x="4009" y="2661"/>
                  </a:lnTo>
                  <a:lnTo>
                    <a:pt x="4140" y="2756"/>
                  </a:lnTo>
                  <a:lnTo>
                    <a:pt x="4265" y="2845"/>
                  </a:lnTo>
                  <a:lnTo>
                    <a:pt x="4385" y="2929"/>
                  </a:lnTo>
                  <a:lnTo>
                    <a:pt x="4500" y="3005"/>
                  </a:lnTo>
                  <a:lnTo>
                    <a:pt x="4555" y="3041"/>
                  </a:lnTo>
                  <a:lnTo>
                    <a:pt x="4609" y="3074"/>
                  </a:lnTo>
                  <a:lnTo>
                    <a:pt x="4661" y="3106"/>
                  </a:lnTo>
                  <a:lnTo>
                    <a:pt x="4711" y="3137"/>
                  </a:lnTo>
                  <a:lnTo>
                    <a:pt x="4761" y="3164"/>
                  </a:lnTo>
                  <a:lnTo>
                    <a:pt x="4807" y="3191"/>
                  </a:lnTo>
                  <a:lnTo>
                    <a:pt x="4853" y="3214"/>
                  </a:lnTo>
                  <a:lnTo>
                    <a:pt x="4897" y="3236"/>
                  </a:lnTo>
                  <a:lnTo>
                    <a:pt x="4938" y="3255"/>
                  </a:lnTo>
                  <a:lnTo>
                    <a:pt x="4979" y="3272"/>
                  </a:lnTo>
                  <a:lnTo>
                    <a:pt x="5017" y="3286"/>
                  </a:lnTo>
                  <a:lnTo>
                    <a:pt x="5053" y="3298"/>
                  </a:lnTo>
                  <a:lnTo>
                    <a:pt x="5013" y="3430"/>
                  </a:lnTo>
                  <a:lnTo>
                    <a:pt x="4975" y="3417"/>
                  </a:lnTo>
                  <a:lnTo>
                    <a:pt x="4935" y="3403"/>
                  </a:lnTo>
                  <a:lnTo>
                    <a:pt x="4893" y="3385"/>
                  </a:lnTo>
                  <a:lnTo>
                    <a:pt x="4849" y="3364"/>
                  </a:lnTo>
                  <a:lnTo>
                    <a:pt x="4804" y="3343"/>
                  </a:lnTo>
                  <a:lnTo>
                    <a:pt x="4756" y="3318"/>
                  </a:lnTo>
                  <a:lnTo>
                    <a:pt x="4707" y="3292"/>
                  </a:lnTo>
                  <a:lnTo>
                    <a:pt x="4656" y="3263"/>
                  </a:lnTo>
                  <a:lnTo>
                    <a:pt x="4605" y="3232"/>
                  </a:lnTo>
                  <a:lnTo>
                    <a:pt x="4550" y="3200"/>
                  </a:lnTo>
                  <a:lnTo>
                    <a:pt x="4496" y="3164"/>
                  </a:lnTo>
                  <a:lnTo>
                    <a:pt x="4438" y="3129"/>
                  </a:lnTo>
                  <a:lnTo>
                    <a:pt x="4381" y="3091"/>
                  </a:lnTo>
                  <a:lnTo>
                    <a:pt x="4322" y="3050"/>
                  </a:lnTo>
                  <a:lnTo>
                    <a:pt x="4261" y="3009"/>
                  </a:lnTo>
                  <a:lnTo>
                    <a:pt x="4198" y="2966"/>
                  </a:lnTo>
                  <a:lnTo>
                    <a:pt x="4071" y="2875"/>
                  </a:lnTo>
                  <a:lnTo>
                    <a:pt x="3939" y="2780"/>
                  </a:lnTo>
                  <a:lnTo>
                    <a:pt x="3802" y="2679"/>
                  </a:lnTo>
                  <a:lnTo>
                    <a:pt x="3660" y="2573"/>
                  </a:lnTo>
                  <a:lnTo>
                    <a:pt x="3516" y="2463"/>
                  </a:lnTo>
                  <a:lnTo>
                    <a:pt x="3367" y="2352"/>
                  </a:lnTo>
                  <a:lnTo>
                    <a:pt x="3217" y="2236"/>
                  </a:lnTo>
                  <a:lnTo>
                    <a:pt x="3064" y="2118"/>
                  </a:lnTo>
                  <a:lnTo>
                    <a:pt x="3147" y="2009"/>
                  </a:lnTo>
                  <a:close/>
                  <a:moveTo>
                    <a:pt x="5053" y="3298"/>
                  </a:moveTo>
                  <a:lnTo>
                    <a:pt x="5060" y="3300"/>
                  </a:lnTo>
                  <a:lnTo>
                    <a:pt x="5066" y="3304"/>
                  </a:lnTo>
                  <a:lnTo>
                    <a:pt x="5072" y="3307"/>
                  </a:lnTo>
                  <a:lnTo>
                    <a:pt x="5076" y="3311"/>
                  </a:lnTo>
                  <a:lnTo>
                    <a:pt x="5081" y="3316"/>
                  </a:lnTo>
                  <a:lnTo>
                    <a:pt x="5086" y="3320"/>
                  </a:lnTo>
                  <a:lnTo>
                    <a:pt x="5089" y="3326"/>
                  </a:lnTo>
                  <a:lnTo>
                    <a:pt x="5093" y="3331"/>
                  </a:lnTo>
                  <a:lnTo>
                    <a:pt x="5097" y="3338"/>
                  </a:lnTo>
                  <a:lnTo>
                    <a:pt x="5099" y="3344"/>
                  </a:lnTo>
                  <a:lnTo>
                    <a:pt x="5100" y="3350"/>
                  </a:lnTo>
                  <a:lnTo>
                    <a:pt x="5101" y="3357"/>
                  </a:lnTo>
                  <a:lnTo>
                    <a:pt x="5101" y="3363"/>
                  </a:lnTo>
                  <a:lnTo>
                    <a:pt x="5101" y="3370"/>
                  </a:lnTo>
                  <a:lnTo>
                    <a:pt x="5100" y="3378"/>
                  </a:lnTo>
                  <a:lnTo>
                    <a:pt x="5099" y="3385"/>
                  </a:lnTo>
                  <a:lnTo>
                    <a:pt x="5097" y="3391"/>
                  </a:lnTo>
                  <a:lnTo>
                    <a:pt x="5093" y="3397"/>
                  </a:lnTo>
                  <a:lnTo>
                    <a:pt x="5089" y="3403"/>
                  </a:lnTo>
                  <a:lnTo>
                    <a:pt x="5086" y="3408"/>
                  </a:lnTo>
                  <a:lnTo>
                    <a:pt x="5081" y="3413"/>
                  </a:lnTo>
                  <a:lnTo>
                    <a:pt x="5076" y="3418"/>
                  </a:lnTo>
                  <a:lnTo>
                    <a:pt x="5070" y="3422"/>
                  </a:lnTo>
                  <a:lnTo>
                    <a:pt x="5066" y="3425"/>
                  </a:lnTo>
                  <a:lnTo>
                    <a:pt x="5060" y="3427"/>
                  </a:lnTo>
                  <a:lnTo>
                    <a:pt x="5054" y="3430"/>
                  </a:lnTo>
                  <a:lnTo>
                    <a:pt x="5047" y="3431"/>
                  </a:lnTo>
                  <a:lnTo>
                    <a:pt x="5041" y="3432"/>
                  </a:lnTo>
                  <a:lnTo>
                    <a:pt x="5034" y="3433"/>
                  </a:lnTo>
                  <a:lnTo>
                    <a:pt x="5026" y="3432"/>
                  </a:lnTo>
                  <a:lnTo>
                    <a:pt x="5019" y="3431"/>
                  </a:lnTo>
                  <a:lnTo>
                    <a:pt x="5013" y="3430"/>
                  </a:lnTo>
                  <a:lnTo>
                    <a:pt x="5053" y="3298"/>
                  </a:lnTo>
                  <a:close/>
                </a:path>
              </a:pathLst>
            </a:custGeom>
            <a:solidFill>
              <a:srgbClr val="6AA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7" name="Freeform 50"/>
            <p:cNvSpPr>
              <a:spLocks noChangeAspect="1" noEditPoints="1"/>
            </p:cNvSpPr>
            <p:nvPr/>
          </p:nvSpPr>
          <p:spPr bwMode="auto">
            <a:xfrm>
              <a:off x="3000" y="3344"/>
              <a:ext cx="861" cy="381"/>
            </a:xfrm>
            <a:custGeom>
              <a:avLst/>
              <a:gdLst>
                <a:gd name="T0" fmla="*/ 0 w 5573"/>
                <a:gd name="T1" fmla="*/ 0 h 2461"/>
                <a:gd name="T2" fmla="*/ 0 w 5573"/>
                <a:gd name="T3" fmla="*/ 0 h 2461"/>
                <a:gd name="T4" fmla="*/ 0 w 5573"/>
                <a:gd name="T5" fmla="*/ 0 h 2461"/>
                <a:gd name="T6" fmla="*/ 0 w 5573"/>
                <a:gd name="T7" fmla="*/ 0 h 2461"/>
                <a:gd name="T8" fmla="*/ 0 w 5573"/>
                <a:gd name="T9" fmla="*/ 0 h 2461"/>
                <a:gd name="T10" fmla="*/ 0 w 5573"/>
                <a:gd name="T11" fmla="*/ 0 h 2461"/>
                <a:gd name="T12" fmla="*/ 0 w 5573"/>
                <a:gd name="T13" fmla="*/ 0 h 2461"/>
                <a:gd name="T14" fmla="*/ 0 w 5573"/>
                <a:gd name="T15" fmla="*/ 0 h 2461"/>
                <a:gd name="T16" fmla="*/ 0 w 5573"/>
                <a:gd name="T17" fmla="*/ 0 h 2461"/>
                <a:gd name="T18" fmla="*/ 0 w 5573"/>
                <a:gd name="T19" fmla="*/ 0 h 2461"/>
                <a:gd name="T20" fmla="*/ 0 w 5573"/>
                <a:gd name="T21" fmla="*/ 0 h 2461"/>
                <a:gd name="T22" fmla="*/ 0 w 5573"/>
                <a:gd name="T23" fmla="*/ 0 h 2461"/>
                <a:gd name="T24" fmla="*/ 0 w 5573"/>
                <a:gd name="T25" fmla="*/ 0 h 2461"/>
                <a:gd name="T26" fmla="*/ 0 w 5573"/>
                <a:gd name="T27" fmla="*/ 0 h 2461"/>
                <a:gd name="T28" fmla="*/ 0 w 5573"/>
                <a:gd name="T29" fmla="*/ 0 h 2461"/>
                <a:gd name="T30" fmla="*/ 0 w 5573"/>
                <a:gd name="T31" fmla="*/ 0 h 2461"/>
                <a:gd name="T32" fmla="*/ 0 w 5573"/>
                <a:gd name="T33" fmla="*/ 0 h 2461"/>
                <a:gd name="T34" fmla="*/ 0 w 5573"/>
                <a:gd name="T35" fmla="*/ 0 h 2461"/>
                <a:gd name="T36" fmla="*/ 0 w 5573"/>
                <a:gd name="T37" fmla="*/ 0 h 2461"/>
                <a:gd name="T38" fmla="*/ 0 w 5573"/>
                <a:gd name="T39" fmla="*/ 0 h 2461"/>
                <a:gd name="T40" fmla="*/ 0 w 5573"/>
                <a:gd name="T41" fmla="*/ 0 h 2461"/>
                <a:gd name="T42" fmla="*/ 0 w 5573"/>
                <a:gd name="T43" fmla="*/ 0 h 2461"/>
                <a:gd name="T44" fmla="*/ 0 w 5573"/>
                <a:gd name="T45" fmla="*/ 0 h 2461"/>
                <a:gd name="T46" fmla="*/ 0 w 5573"/>
                <a:gd name="T47" fmla="*/ 0 h 2461"/>
                <a:gd name="T48" fmla="*/ 0 w 5573"/>
                <a:gd name="T49" fmla="*/ 0 h 2461"/>
                <a:gd name="T50" fmla="*/ 0 w 5573"/>
                <a:gd name="T51" fmla="*/ 0 h 2461"/>
                <a:gd name="T52" fmla="*/ 0 w 5573"/>
                <a:gd name="T53" fmla="*/ 0 h 2461"/>
                <a:gd name="T54" fmla="*/ 0 w 5573"/>
                <a:gd name="T55" fmla="*/ 0 h 2461"/>
                <a:gd name="T56" fmla="*/ 0 w 5573"/>
                <a:gd name="T57" fmla="*/ 0 h 2461"/>
                <a:gd name="T58" fmla="*/ 0 w 5573"/>
                <a:gd name="T59" fmla="*/ 0 h 2461"/>
                <a:gd name="T60" fmla="*/ 0 w 5573"/>
                <a:gd name="T61" fmla="*/ 0 h 2461"/>
                <a:gd name="T62" fmla="*/ 0 w 5573"/>
                <a:gd name="T63" fmla="*/ 0 h 2461"/>
                <a:gd name="T64" fmla="*/ 0 w 5573"/>
                <a:gd name="T65" fmla="*/ 0 h 2461"/>
                <a:gd name="T66" fmla="*/ 0 w 5573"/>
                <a:gd name="T67" fmla="*/ 0 h 2461"/>
                <a:gd name="T68" fmla="*/ 0 w 5573"/>
                <a:gd name="T69" fmla="*/ 0 h 2461"/>
                <a:gd name="T70" fmla="*/ 0 w 5573"/>
                <a:gd name="T71" fmla="*/ 0 h 2461"/>
                <a:gd name="T72" fmla="*/ 0 w 5573"/>
                <a:gd name="T73" fmla="*/ 0 h 2461"/>
                <a:gd name="T74" fmla="*/ 0 w 5573"/>
                <a:gd name="T75" fmla="*/ 0 h 2461"/>
                <a:gd name="T76" fmla="*/ 0 w 5573"/>
                <a:gd name="T77" fmla="*/ 0 h 2461"/>
                <a:gd name="T78" fmla="*/ 0 w 5573"/>
                <a:gd name="T79" fmla="*/ 0 h 2461"/>
                <a:gd name="T80" fmla="*/ 0 w 5573"/>
                <a:gd name="T81" fmla="*/ 0 h 2461"/>
                <a:gd name="T82" fmla="*/ 0 w 5573"/>
                <a:gd name="T83" fmla="*/ 0 h 2461"/>
                <a:gd name="T84" fmla="*/ 0 w 5573"/>
                <a:gd name="T85" fmla="*/ 0 h 2461"/>
                <a:gd name="T86" fmla="*/ 0 w 5573"/>
                <a:gd name="T87" fmla="*/ 0 h 2461"/>
                <a:gd name="T88" fmla="*/ 0 w 5573"/>
                <a:gd name="T89" fmla="*/ 0 h 2461"/>
                <a:gd name="T90" fmla="*/ 0 w 5573"/>
                <a:gd name="T91" fmla="*/ 0 h 2461"/>
                <a:gd name="T92" fmla="*/ 0 w 5573"/>
                <a:gd name="T93" fmla="*/ 0 h 2461"/>
                <a:gd name="T94" fmla="*/ 0 w 5573"/>
                <a:gd name="T95" fmla="*/ 0 h 2461"/>
                <a:gd name="T96" fmla="*/ 0 w 5573"/>
                <a:gd name="T97" fmla="*/ 0 h 2461"/>
                <a:gd name="T98" fmla="*/ 0 w 5573"/>
                <a:gd name="T99" fmla="*/ 0 h 2461"/>
                <a:gd name="T100" fmla="*/ 0 w 5573"/>
                <a:gd name="T101" fmla="*/ 0 h 2461"/>
                <a:gd name="T102" fmla="*/ 0 w 5573"/>
                <a:gd name="T103" fmla="*/ 0 h 2461"/>
                <a:gd name="T104" fmla="*/ 0 w 5573"/>
                <a:gd name="T105" fmla="*/ 0 h 2461"/>
                <a:gd name="T106" fmla="*/ 0 w 5573"/>
                <a:gd name="T107" fmla="*/ 0 h 2461"/>
                <a:gd name="T108" fmla="*/ 0 w 5573"/>
                <a:gd name="T109" fmla="*/ 0 h 2461"/>
                <a:gd name="T110" fmla="*/ 0 w 5573"/>
                <a:gd name="T111" fmla="*/ 0 h 24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73"/>
                <a:gd name="T169" fmla="*/ 0 h 2461"/>
                <a:gd name="T170" fmla="*/ 5573 w 5573"/>
                <a:gd name="T171" fmla="*/ 2461 h 24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73" h="2461">
                  <a:moveTo>
                    <a:pt x="6" y="32"/>
                  </a:moveTo>
                  <a:lnTo>
                    <a:pt x="4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6"/>
                  </a:lnTo>
                  <a:lnTo>
                    <a:pt x="6" y="32"/>
                  </a:lnTo>
                  <a:close/>
                  <a:moveTo>
                    <a:pt x="36" y="6"/>
                  </a:moveTo>
                  <a:lnTo>
                    <a:pt x="43" y="15"/>
                  </a:lnTo>
                  <a:lnTo>
                    <a:pt x="66" y="40"/>
                  </a:lnTo>
                  <a:lnTo>
                    <a:pt x="100" y="78"/>
                  </a:lnTo>
                  <a:lnTo>
                    <a:pt x="147" y="128"/>
                  </a:lnTo>
                  <a:lnTo>
                    <a:pt x="204" y="189"/>
                  </a:lnTo>
                  <a:lnTo>
                    <a:pt x="269" y="257"/>
                  </a:lnTo>
                  <a:lnTo>
                    <a:pt x="342" y="331"/>
                  </a:lnTo>
                  <a:lnTo>
                    <a:pt x="420" y="408"/>
                  </a:lnTo>
                  <a:lnTo>
                    <a:pt x="462" y="448"/>
                  </a:lnTo>
                  <a:lnTo>
                    <a:pt x="505" y="488"/>
                  </a:lnTo>
                  <a:lnTo>
                    <a:pt x="548" y="528"/>
                  </a:lnTo>
                  <a:lnTo>
                    <a:pt x="592" y="567"/>
                  </a:lnTo>
                  <a:lnTo>
                    <a:pt x="636" y="607"/>
                  </a:lnTo>
                  <a:lnTo>
                    <a:pt x="681" y="645"/>
                  </a:lnTo>
                  <a:lnTo>
                    <a:pt x="726" y="682"/>
                  </a:lnTo>
                  <a:lnTo>
                    <a:pt x="771" y="719"/>
                  </a:lnTo>
                  <a:lnTo>
                    <a:pt x="817" y="753"/>
                  </a:lnTo>
                  <a:lnTo>
                    <a:pt x="861" y="785"/>
                  </a:lnTo>
                  <a:lnTo>
                    <a:pt x="906" y="816"/>
                  </a:lnTo>
                  <a:lnTo>
                    <a:pt x="949" y="845"/>
                  </a:lnTo>
                  <a:lnTo>
                    <a:pt x="992" y="871"/>
                  </a:lnTo>
                  <a:lnTo>
                    <a:pt x="1033" y="894"/>
                  </a:lnTo>
                  <a:lnTo>
                    <a:pt x="1075" y="914"/>
                  </a:lnTo>
                  <a:lnTo>
                    <a:pt x="1114" y="932"/>
                  </a:lnTo>
                  <a:lnTo>
                    <a:pt x="1100" y="969"/>
                  </a:lnTo>
                  <a:lnTo>
                    <a:pt x="1059" y="951"/>
                  </a:lnTo>
                  <a:lnTo>
                    <a:pt x="1018" y="930"/>
                  </a:lnTo>
                  <a:lnTo>
                    <a:pt x="975" y="907"/>
                  </a:lnTo>
                  <a:lnTo>
                    <a:pt x="931" y="880"/>
                  </a:lnTo>
                  <a:lnTo>
                    <a:pt x="887" y="852"/>
                  </a:lnTo>
                  <a:lnTo>
                    <a:pt x="842" y="821"/>
                  </a:lnTo>
                  <a:lnTo>
                    <a:pt x="796" y="788"/>
                  </a:lnTo>
                  <a:lnTo>
                    <a:pt x="750" y="752"/>
                  </a:lnTo>
                  <a:lnTo>
                    <a:pt x="705" y="716"/>
                  </a:lnTo>
                  <a:lnTo>
                    <a:pt x="658" y="678"/>
                  </a:lnTo>
                  <a:lnTo>
                    <a:pt x="613" y="639"/>
                  </a:lnTo>
                  <a:lnTo>
                    <a:pt x="568" y="600"/>
                  </a:lnTo>
                  <a:lnTo>
                    <a:pt x="524" y="559"/>
                  </a:lnTo>
                  <a:lnTo>
                    <a:pt x="480" y="519"/>
                  </a:lnTo>
                  <a:lnTo>
                    <a:pt x="437" y="479"/>
                  </a:lnTo>
                  <a:lnTo>
                    <a:pt x="395" y="439"/>
                  </a:lnTo>
                  <a:lnTo>
                    <a:pt x="314" y="360"/>
                  </a:lnTo>
                  <a:lnTo>
                    <a:pt x="241" y="285"/>
                  </a:lnTo>
                  <a:lnTo>
                    <a:pt x="175" y="216"/>
                  </a:lnTo>
                  <a:lnTo>
                    <a:pt x="118" y="156"/>
                  </a:lnTo>
                  <a:lnTo>
                    <a:pt x="72" y="106"/>
                  </a:lnTo>
                  <a:lnTo>
                    <a:pt x="36" y="66"/>
                  </a:lnTo>
                  <a:lnTo>
                    <a:pt x="13" y="41"/>
                  </a:lnTo>
                  <a:lnTo>
                    <a:pt x="6" y="32"/>
                  </a:lnTo>
                  <a:lnTo>
                    <a:pt x="36" y="6"/>
                  </a:lnTo>
                  <a:close/>
                  <a:moveTo>
                    <a:pt x="1114" y="932"/>
                  </a:moveTo>
                  <a:lnTo>
                    <a:pt x="1105" y="927"/>
                  </a:lnTo>
                  <a:lnTo>
                    <a:pt x="1114" y="932"/>
                  </a:lnTo>
                  <a:lnTo>
                    <a:pt x="1107" y="949"/>
                  </a:lnTo>
                  <a:lnTo>
                    <a:pt x="1114" y="932"/>
                  </a:lnTo>
                  <a:close/>
                  <a:moveTo>
                    <a:pt x="1114" y="932"/>
                  </a:moveTo>
                  <a:lnTo>
                    <a:pt x="1114" y="932"/>
                  </a:lnTo>
                  <a:lnTo>
                    <a:pt x="1100" y="969"/>
                  </a:lnTo>
                  <a:lnTo>
                    <a:pt x="1099" y="969"/>
                  </a:lnTo>
                  <a:lnTo>
                    <a:pt x="1114" y="932"/>
                  </a:lnTo>
                  <a:close/>
                  <a:moveTo>
                    <a:pt x="1114" y="932"/>
                  </a:moveTo>
                  <a:lnTo>
                    <a:pt x="1136" y="940"/>
                  </a:lnTo>
                  <a:lnTo>
                    <a:pt x="1158" y="949"/>
                  </a:lnTo>
                  <a:lnTo>
                    <a:pt x="1182" y="959"/>
                  </a:lnTo>
                  <a:lnTo>
                    <a:pt x="1205" y="969"/>
                  </a:lnTo>
                  <a:lnTo>
                    <a:pt x="1230" y="978"/>
                  </a:lnTo>
                  <a:lnTo>
                    <a:pt x="1253" y="989"/>
                  </a:lnTo>
                  <a:lnTo>
                    <a:pt x="1278" y="999"/>
                  </a:lnTo>
                  <a:lnTo>
                    <a:pt x="1305" y="1010"/>
                  </a:lnTo>
                  <a:lnTo>
                    <a:pt x="1289" y="1047"/>
                  </a:lnTo>
                  <a:lnTo>
                    <a:pt x="1264" y="1036"/>
                  </a:lnTo>
                  <a:lnTo>
                    <a:pt x="1239" y="1026"/>
                  </a:lnTo>
                  <a:lnTo>
                    <a:pt x="1215" y="1016"/>
                  </a:lnTo>
                  <a:lnTo>
                    <a:pt x="1192" y="1007"/>
                  </a:lnTo>
                  <a:lnTo>
                    <a:pt x="1168" y="996"/>
                  </a:lnTo>
                  <a:lnTo>
                    <a:pt x="1145" y="986"/>
                  </a:lnTo>
                  <a:lnTo>
                    <a:pt x="1121" y="978"/>
                  </a:lnTo>
                  <a:lnTo>
                    <a:pt x="1100" y="969"/>
                  </a:lnTo>
                  <a:lnTo>
                    <a:pt x="1114" y="932"/>
                  </a:lnTo>
                  <a:close/>
                  <a:moveTo>
                    <a:pt x="1305" y="1010"/>
                  </a:moveTo>
                  <a:lnTo>
                    <a:pt x="1331" y="1021"/>
                  </a:lnTo>
                  <a:lnTo>
                    <a:pt x="1358" y="1033"/>
                  </a:lnTo>
                  <a:lnTo>
                    <a:pt x="1384" y="1044"/>
                  </a:lnTo>
                  <a:lnTo>
                    <a:pt x="1411" y="1055"/>
                  </a:lnTo>
                  <a:lnTo>
                    <a:pt x="1438" y="1067"/>
                  </a:lnTo>
                  <a:lnTo>
                    <a:pt x="1464" y="1078"/>
                  </a:lnTo>
                  <a:lnTo>
                    <a:pt x="1490" y="1090"/>
                  </a:lnTo>
                  <a:lnTo>
                    <a:pt x="1516" y="1101"/>
                  </a:lnTo>
                  <a:lnTo>
                    <a:pt x="1501" y="1138"/>
                  </a:lnTo>
                  <a:lnTo>
                    <a:pt x="1472" y="1126"/>
                  </a:lnTo>
                  <a:lnTo>
                    <a:pt x="1444" y="1114"/>
                  </a:lnTo>
                  <a:lnTo>
                    <a:pt x="1417" y="1102"/>
                  </a:lnTo>
                  <a:lnTo>
                    <a:pt x="1390" y="1090"/>
                  </a:lnTo>
                  <a:lnTo>
                    <a:pt x="1364" y="1079"/>
                  </a:lnTo>
                  <a:lnTo>
                    <a:pt x="1338" y="1067"/>
                  </a:lnTo>
                  <a:lnTo>
                    <a:pt x="1313" y="1057"/>
                  </a:lnTo>
                  <a:lnTo>
                    <a:pt x="1289" y="1047"/>
                  </a:lnTo>
                  <a:lnTo>
                    <a:pt x="1305" y="1010"/>
                  </a:lnTo>
                  <a:close/>
                  <a:moveTo>
                    <a:pt x="1516" y="1101"/>
                  </a:moveTo>
                  <a:lnTo>
                    <a:pt x="1587" y="1132"/>
                  </a:lnTo>
                  <a:lnTo>
                    <a:pt x="1658" y="1163"/>
                  </a:lnTo>
                  <a:lnTo>
                    <a:pt x="1730" y="1195"/>
                  </a:lnTo>
                  <a:lnTo>
                    <a:pt x="1801" y="1227"/>
                  </a:lnTo>
                  <a:lnTo>
                    <a:pt x="1871" y="1258"/>
                  </a:lnTo>
                  <a:lnTo>
                    <a:pt x="1940" y="1289"/>
                  </a:lnTo>
                  <a:lnTo>
                    <a:pt x="2008" y="1320"/>
                  </a:lnTo>
                  <a:lnTo>
                    <a:pt x="2074" y="1351"/>
                  </a:lnTo>
                  <a:lnTo>
                    <a:pt x="2137" y="1379"/>
                  </a:lnTo>
                  <a:lnTo>
                    <a:pt x="2197" y="1408"/>
                  </a:lnTo>
                  <a:lnTo>
                    <a:pt x="2254" y="1435"/>
                  </a:lnTo>
                  <a:lnTo>
                    <a:pt x="2308" y="1461"/>
                  </a:lnTo>
                  <a:lnTo>
                    <a:pt x="2358" y="1485"/>
                  </a:lnTo>
                  <a:lnTo>
                    <a:pt x="2403" y="1507"/>
                  </a:lnTo>
                  <a:lnTo>
                    <a:pt x="2442" y="1527"/>
                  </a:lnTo>
                  <a:lnTo>
                    <a:pt x="2477" y="1546"/>
                  </a:lnTo>
                  <a:lnTo>
                    <a:pt x="2459" y="1580"/>
                  </a:lnTo>
                  <a:lnTo>
                    <a:pt x="2425" y="1562"/>
                  </a:lnTo>
                  <a:lnTo>
                    <a:pt x="2384" y="1542"/>
                  </a:lnTo>
                  <a:lnTo>
                    <a:pt x="2339" y="1521"/>
                  </a:lnTo>
                  <a:lnTo>
                    <a:pt x="2290" y="1496"/>
                  </a:lnTo>
                  <a:lnTo>
                    <a:pt x="2237" y="1471"/>
                  </a:lnTo>
                  <a:lnTo>
                    <a:pt x="2179" y="1443"/>
                  </a:lnTo>
                  <a:lnTo>
                    <a:pt x="2120" y="1416"/>
                  </a:lnTo>
                  <a:lnTo>
                    <a:pt x="2057" y="1386"/>
                  </a:lnTo>
                  <a:lnTo>
                    <a:pt x="1991" y="1357"/>
                  </a:lnTo>
                  <a:lnTo>
                    <a:pt x="1924" y="1326"/>
                  </a:lnTo>
                  <a:lnTo>
                    <a:pt x="1855" y="1295"/>
                  </a:lnTo>
                  <a:lnTo>
                    <a:pt x="1784" y="1263"/>
                  </a:lnTo>
                  <a:lnTo>
                    <a:pt x="1713" y="1232"/>
                  </a:lnTo>
                  <a:lnTo>
                    <a:pt x="1643" y="1199"/>
                  </a:lnTo>
                  <a:lnTo>
                    <a:pt x="1571" y="1169"/>
                  </a:lnTo>
                  <a:lnTo>
                    <a:pt x="1501" y="1138"/>
                  </a:lnTo>
                  <a:lnTo>
                    <a:pt x="1516" y="1101"/>
                  </a:lnTo>
                  <a:close/>
                  <a:moveTo>
                    <a:pt x="2477" y="1546"/>
                  </a:moveTo>
                  <a:lnTo>
                    <a:pt x="2472" y="1542"/>
                  </a:lnTo>
                  <a:lnTo>
                    <a:pt x="2477" y="1546"/>
                  </a:lnTo>
                  <a:lnTo>
                    <a:pt x="2467" y="1562"/>
                  </a:lnTo>
                  <a:lnTo>
                    <a:pt x="2477" y="1546"/>
                  </a:lnTo>
                  <a:close/>
                  <a:moveTo>
                    <a:pt x="2477" y="1546"/>
                  </a:moveTo>
                  <a:lnTo>
                    <a:pt x="2477" y="1546"/>
                  </a:lnTo>
                  <a:lnTo>
                    <a:pt x="2459" y="1582"/>
                  </a:lnTo>
                  <a:lnTo>
                    <a:pt x="2459" y="1580"/>
                  </a:lnTo>
                  <a:lnTo>
                    <a:pt x="2458" y="1580"/>
                  </a:lnTo>
                  <a:lnTo>
                    <a:pt x="2477" y="1546"/>
                  </a:lnTo>
                  <a:close/>
                  <a:moveTo>
                    <a:pt x="2477" y="1546"/>
                  </a:moveTo>
                  <a:lnTo>
                    <a:pt x="2476" y="1545"/>
                  </a:lnTo>
                  <a:lnTo>
                    <a:pt x="2478" y="1546"/>
                  </a:lnTo>
                  <a:lnTo>
                    <a:pt x="2469" y="1564"/>
                  </a:lnTo>
                  <a:lnTo>
                    <a:pt x="2477" y="1546"/>
                  </a:lnTo>
                  <a:close/>
                  <a:moveTo>
                    <a:pt x="2478" y="1546"/>
                  </a:moveTo>
                  <a:lnTo>
                    <a:pt x="2506" y="1560"/>
                  </a:lnTo>
                  <a:lnTo>
                    <a:pt x="2539" y="1576"/>
                  </a:lnTo>
                  <a:lnTo>
                    <a:pt x="2578" y="1593"/>
                  </a:lnTo>
                  <a:lnTo>
                    <a:pt x="2622" y="1612"/>
                  </a:lnTo>
                  <a:lnTo>
                    <a:pt x="2607" y="1648"/>
                  </a:lnTo>
                  <a:lnTo>
                    <a:pt x="2561" y="1629"/>
                  </a:lnTo>
                  <a:lnTo>
                    <a:pt x="2522" y="1611"/>
                  </a:lnTo>
                  <a:lnTo>
                    <a:pt x="2488" y="1596"/>
                  </a:lnTo>
                  <a:lnTo>
                    <a:pt x="2459" y="1580"/>
                  </a:lnTo>
                  <a:lnTo>
                    <a:pt x="2478" y="1546"/>
                  </a:lnTo>
                  <a:close/>
                  <a:moveTo>
                    <a:pt x="2622" y="1612"/>
                  </a:moveTo>
                  <a:lnTo>
                    <a:pt x="2646" y="1622"/>
                  </a:lnTo>
                  <a:lnTo>
                    <a:pt x="2670" y="1633"/>
                  </a:lnTo>
                  <a:lnTo>
                    <a:pt x="2696" y="1643"/>
                  </a:lnTo>
                  <a:lnTo>
                    <a:pt x="2722" y="1654"/>
                  </a:lnTo>
                  <a:lnTo>
                    <a:pt x="2751" y="1665"/>
                  </a:lnTo>
                  <a:lnTo>
                    <a:pt x="2779" y="1677"/>
                  </a:lnTo>
                  <a:lnTo>
                    <a:pt x="2809" y="1689"/>
                  </a:lnTo>
                  <a:lnTo>
                    <a:pt x="2839" y="1701"/>
                  </a:lnTo>
                  <a:lnTo>
                    <a:pt x="2825" y="1737"/>
                  </a:lnTo>
                  <a:lnTo>
                    <a:pt x="2795" y="1726"/>
                  </a:lnTo>
                  <a:lnTo>
                    <a:pt x="2765" y="1715"/>
                  </a:lnTo>
                  <a:lnTo>
                    <a:pt x="2736" y="1703"/>
                  </a:lnTo>
                  <a:lnTo>
                    <a:pt x="2709" y="1691"/>
                  </a:lnTo>
                  <a:lnTo>
                    <a:pt x="2682" y="1680"/>
                  </a:lnTo>
                  <a:lnTo>
                    <a:pt x="2656" y="1670"/>
                  </a:lnTo>
                  <a:lnTo>
                    <a:pt x="2631" y="1659"/>
                  </a:lnTo>
                  <a:lnTo>
                    <a:pt x="2607" y="1648"/>
                  </a:lnTo>
                  <a:lnTo>
                    <a:pt x="2622" y="1612"/>
                  </a:lnTo>
                  <a:close/>
                  <a:moveTo>
                    <a:pt x="2839" y="1701"/>
                  </a:moveTo>
                  <a:lnTo>
                    <a:pt x="2919" y="1733"/>
                  </a:lnTo>
                  <a:lnTo>
                    <a:pt x="3002" y="1765"/>
                  </a:lnTo>
                  <a:lnTo>
                    <a:pt x="3088" y="1797"/>
                  </a:lnTo>
                  <a:lnTo>
                    <a:pt x="3174" y="1830"/>
                  </a:lnTo>
                  <a:lnTo>
                    <a:pt x="3263" y="1864"/>
                  </a:lnTo>
                  <a:lnTo>
                    <a:pt x="3349" y="1896"/>
                  </a:lnTo>
                  <a:lnTo>
                    <a:pt x="3434" y="1927"/>
                  </a:lnTo>
                  <a:lnTo>
                    <a:pt x="3516" y="1956"/>
                  </a:lnTo>
                  <a:lnTo>
                    <a:pt x="3595" y="1985"/>
                  </a:lnTo>
                  <a:lnTo>
                    <a:pt x="3670" y="2012"/>
                  </a:lnTo>
                  <a:lnTo>
                    <a:pt x="3737" y="2036"/>
                  </a:lnTo>
                  <a:lnTo>
                    <a:pt x="3799" y="2058"/>
                  </a:lnTo>
                  <a:lnTo>
                    <a:pt x="3854" y="2077"/>
                  </a:lnTo>
                  <a:lnTo>
                    <a:pt x="3900" y="2092"/>
                  </a:lnTo>
                  <a:lnTo>
                    <a:pt x="3936" y="2104"/>
                  </a:lnTo>
                  <a:lnTo>
                    <a:pt x="3962" y="2112"/>
                  </a:lnTo>
                  <a:lnTo>
                    <a:pt x="3952" y="2150"/>
                  </a:lnTo>
                  <a:lnTo>
                    <a:pt x="3925" y="2142"/>
                  </a:lnTo>
                  <a:lnTo>
                    <a:pt x="3889" y="2130"/>
                  </a:lnTo>
                  <a:lnTo>
                    <a:pt x="3843" y="2115"/>
                  </a:lnTo>
                  <a:lnTo>
                    <a:pt x="3789" y="2096"/>
                  </a:lnTo>
                  <a:lnTo>
                    <a:pt x="3726" y="2074"/>
                  </a:lnTo>
                  <a:lnTo>
                    <a:pt x="3658" y="2050"/>
                  </a:lnTo>
                  <a:lnTo>
                    <a:pt x="3583" y="2023"/>
                  </a:lnTo>
                  <a:lnTo>
                    <a:pt x="3504" y="1995"/>
                  </a:lnTo>
                  <a:lnTo>
                    <a:pt x="3421" y="1965"/>
                  </a:lnTo>
                  <a:lnTo>
                    <a:pt x="3335" y="1933"/>
                  </a:lnTo>
                  <a:lnTo>
                    <a:pt x="3248" y="1901"/>
                  </a:lnTo>
                  <a:lnTo>
                    <a:pt x="3161" y="1868"/>
                  </a:lnTo>
                  <a:lnTo>
                    <a:pt x="3073" y="1835"/>
                  </a:lnTo>
                  <a:lnTo>
                    <a:pt x="2988" y="1802"/>
                  </a:lnTo>
                  <a:lnTo>
                    <a:pt x="2904" y="1770"/>
                  </a:lnTo>
                  <a:lnTo>
                    <a:pt x="2825" y="1737"/>
                  </a:lnTo>
                  <a:lnTo>
                    <a:pt x="2839" y="1701"/>
                  </a:lnTo>
                  <a:close/>
                  <a:moveTo>
                    <a:pt x="3962" y="2112"/>
                  </a:moveTo>
                  <a:lnTo>
                    <a:pt x="3961" y="2111"/>
                  </a:lnTo>
                  <a:lnTo>
                    <a:pt x="3962" y="2112"/>
                  </a:lnTo>
                  <a:lnTo>
                    <a:pt x="3956" y="2131"/>
                  </a:lnTo>
                  <a:lnTo>
                    <a:pt x="3962" y="2112"/>
                  </a:lnTo>
                  <a:close/>
                  <a:moveTo>
                    <a:pt x="3962" y="2112"/>
                  </a:moveTo>
                  <a:lnTo>
                    <a:pt x="3964" y="2112"/>
                  </a:lnTo>
                  <a:lnTo>
                    <a:pt x="3953" y="2150"/>
                  </a:lnTo>
                  <a:lnTo>
                    <a:pt x="3952" y="2150"/>
                  </a:lnTo>
                  <a:lnTo>
                    <a:pt x="3962" y="2112"/>
                  </a:lnTo>
                  <a:close/>
                  <a:moveTo>
                    <a:pt x="3964" y="2112"/>
                  </a:moveTo>
                  <a:lnTo>
                    <a:pt x="3992" y="2121"/>
                  </a:lnTo>
                  <a:lnTo>
                    <a:pt x="4021" y="2129"/>
                  </a:lnTo>
                  <a:lnTo>
                    <a:pt x="4049" y="2137"/>
                  </a:lnTo>
                  <a:lnTo>
                    <a:pt x="4079" y="2146"/>
                  </a:lnTo>
                  <a:lnTo>
                    <a:pt x="4110" y="2153"/>
                  </a:lnTo>
                  <a:lnTo>
                    <a:pt x="4141" y="2161"/>
                  </a:lnTo>
                  <a:lnTo>
                    <a:pt x="4172" y="2170"/>
                  </a:lnTo>
                  <a:lnTo>
                    <a:pt x="4203" y="2178"/>
                  </a:lnTo>
                  <a:lnTo>
                    <a:pt x="4193" y="2217"/>
                  </a:lnTo>
                  <a:lnTo>
                    <a:pt x="4161" y="2209"/>
                  </a:lnTo>
                  <a:lnTo>
                    <a:pt x="4130" y="2200"/>
                  </a:lnTo>
                  <a:lnTo>
                    <a:pt x="4099" y="2192"/>
                  </a:lnTo>
                  <a:lnTo>
                    <a:pt x="4068" y="2184"/>
                  </a:lnTo>
                  <a:lnTo>
                    <a:pt x="4039" y="2175"/>
                  </a:lnTo>
                  <a:lnTo>
                    <a:pt x="4009" y="2167"/>
                  </a:lnTo>
                  <a:lnTo>
                    <a:pt x="3980" y="2159"/>
                  </a:lnTo>
                  <a:lnTo>
                    <a:pt x="3953" y="2150"/>
                  </a:lnTo>
                  <a:lnTo>
                    <a:pt x="3964" y="2112"/>
                  </a:lnTo>
                  <a:close/>
                  <a:moveTo>
                    <a:pt x="4203" y="2178"/>
                  </a:moveTo>
                  <a:lnTo>
                    <a:pt x="4235" y="2186"/>
                  </a:lnTo>
                  <a:lnTo>
                    <a:pt x="4267" y="2194"/>
                  </a:lnTo>
                  <a:lnTo>
                    <a:pt x="4299" y="2203"/>
                  </a:lnTo>
                  <a:lnTo>
                    <a:pt x="4333" y="2211"/>
                  </a:lnTo>
                  <a:lnTo>
                    <a:pt x="4366" y="2218"/>
                  </a:lnTo>
                  <a:lnTo>
                    <a:pt x="4399" y="2227"/>
                  </a:lnTo>
                  <a:lnTo>
                    <a:pt x="4434" y="2235"/>
                  </a:lnTo>
                  <a:lnTo>
                    <a:pt x="4467" y="2243"/>
                  </a:lnTo>
                  <a:lnTo>
                    <a:pt x="4459" y="2281"/>
                  </a:lnTo>
                  <a:lnTo>
                    <a:pt x="4424" y="2274"/>
                  </a:lnTo>
                  <a:lnTo>
                    <a:pt x="4391" y="2266"/>
                  </a:lnTo>
                  <a:lnTo>
                    <a:pt x="4358" y="2258"/>
                  </a:lnTo>
                  <a:lnTo>
                    <a:pt x="4324" y="2249"/>
                  </a:lnTo>
                  <a:lnTo>
                    <a:pt x="4291" y="2242"/>
                  </a:lnTo>
                  <a:lnTo>
                    <a:pt x="4259" y="2234"/>
                  </a:lnTo>
                  <a:lnTo>
                    <a:pt x="4225" y="2225"/>
                  </a:lnTo>
                  <a:lnTo>
                    <a:pt x="4193" y="2217"/>
                  </a:lnTo>
                  <a:lnTo>
                    <a:pt x="4203" y="2178"/>
                  </a:lnTo>
                  <a:close/>
                  <a:moveTo>
                    <a:pt x="4467" y="2243"/>
                  </a:moveTo>
                  <a:lnTo>
                    <a:pt x="4554" y="2264"/>
                  </a:lnTo>
                  <a:lnTo>
                    <a:pt x="4642" y="2283"/>
                  </a:lnTo>
                  <a:lnTo>
                    <a:pt x="4729" y="2302"/>
                  </a:lnTo>
                  <a:lnTo>
                    <a:pt x="4815" y="2318"/>
                  </a:lnTo>
                  <a:lnTo>
                    <a:pt x="4898" y="2336"/>
                  </a:lnTo>
                  <a:lnTo>
                    <a:pt x="4980" y="2352"/>
                  </a:lnTo>
                  <a:lnTo>
                    <a:pt x="5059" y="2366"/>
                  </a:lnTo>
                  <a:lnTo>
                    <a:pt x="5135" y="2379"/>
                  </a:lnTo>
                  <a:lnTo>
                    <a:pt x="5206" y="2391"/>
                  </a:lnTo>
                  <a:lnTo>
                    <a:pt x="5274" y="2400"/>
                  </a:lnTo>
                  <a:lnTo>
                    <a:pt x="5336" y="2409"/>
                  </a:lnTo>
                  <a:lnTo>
                    <a:pt x="5393" y="2415"/>
                  </a:lnTo>
                  <a:lnTo>
                    <a:pt x="5443" y="2419"/>
                  </a:lnTo>
                  <a:lnTo>
                    <a:pt x="5486" y="2422"/>
                  </a:lnTo>
                  <a:lnTo>
                    <a:pt x="5505" y="2422"/>
                  </a:lnTo>
                  <a:lnTo>
                    <a:pt x="5523" y="2422"/>
                  </a:lnTo>
                  <a:lnTo>
                    <a:pt x="5537" y="2421"/>
                  </a:lnTo>
                  <a:lnTo>
                    <a:pt x="5550" y="2419"/>
                  </a:lnTo>
                  <a:lnTo>
                    <a:pt x="5556" y="2459"/>
                  </a:lnTo>
                  <a:lnTo>
                    <a:pt x="5543" y="2460"/>
                  </a:lnTo>
                  <a:lnTo>
                    <a:pt x="5527" y="2461"/>
                  </a:lnTo>
                  <a:lnTo>
                    <a:pt x="5510" y="2461"/>
                  </a:lnTo>
                  <a:lnTo>
                    <a:pt x="5491" y="2461"/>
                  </a:lnTo>
                  <a:lnTo>
                    <a:pt x="5447" y="2459"/>
                  </a:lnTo>
                  <a:lnTo>
                    <a:pt x="5394" y="2455"/>
                  </a:lnTo>
                  <a:lnTo>
                    <a:pt x="5337" y="2448"/>
                  </a:lnTo>
                  <a:lnTo>
                    <a:pt x="5274" y="2441"/>
                  </a:lnTo>
                  <a:lnTo>
                    <a:pt x="5206" y="2430"/>
                  </a:lnTo>
                  <a:lnTo>
                    <a:pt x="5132" y="2418"/>
                  </a:lnTo>
                  <a:lnTo>
                    <a:pt x="5056" y="2405"/>
                  </a:lnTo>
                  <a:lnTo>
                    <a:pt x="4976" y="2391"/>
                  </a:lnTo>
                  <a:lnTo>
                    <a:pt x="4893" y="2375"/>
                  </a:lnTo>
                  <a:lnTo>
                    <a:pt x="4809" y="2359"/>
                  </a:lnTo>
                  <a:lnTo>
                    <a:pt x="4722" y="2341"/>
                  </a:lnTo>
                  <a:lnTo>
                    <a:pt x="4634" y="2322"/>
                  </a:lnTo>
                  <a:lnTo>
                    <a:pt x="4547" y="2302"/>
                  </a:lnTo>
                  <a:lnTo>
                    <a:pt x="4459" y="2281"/>
                  </a:lnTo>
                  <a:lnTo>
                    <a:pt x="4467" y="2243"/>
                  </a:lnTo>
                  <a:close/>
                  <a:moveTo>
                    <a:pt x="5550" y="2419"/>
                  </a:moveTo>
                  <a:lnTo>
                    <a:pt x="5555" y="2419"/>
                  </a:lnTo>
                  <a:lnTo>
                    <a:pt x="5558" y="2419"/>
                  </a:lnTo>
                  <a:lnTo>
                    <a:pt x="5562" y="2421"/>
                  </a:lnTo>
                  <a:lnTo>
                    <a:pt x="5566" y="2423"/>
                  </a:lnTo>
                  <a:lnTo>
                    <a:pt x="5568" y="2425"/>
                  </a:lnTo>
                  <a:lnTo>
                    <a:pt x="5570" y="2429"/>
                  </a:lnTo>
                  <a:lnTo>
                    <a:pt x="5572" y="2431"/>
                  </a:lnTo>
                  <a:lnTo>
                    <a:pt x="5573" y="2436"/>
                  </a:lnTo>
                  <a:lnTo>
                    <a:pt x="5573" y="2440"/>
                  </a:lnTo>
                  <a:lnTo>
                    <a:pt x="5573" y="2443"/>
                  </a:lnTo>
                  <a:lnTo>
                    <a:pt x="5572" y="2448"/>
                  </a:lnTo>
                  <a:lnTo>
                    <a:pt x="5569" y="2450"/>
                  </a:lnTo>
                  <a:lnTo>
                    <a:pt x="5567" y="2454"/>
                  </a:lnTo>
                  <a:lnTo>
                    <a:pt x="5563" y="2456"/>
                  </a:lnTo>
                  <a:lnTo>
                    <a:pt x="5561" y="2458"/>
                  </a:lnTo>
                  <a:lnTo>
                    <a:pt x="5556" y="2459"/>
                  </a:lnTo>
                  <a:lnTo>
                    <a:pt x="5550" y="2419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8" name="Freeform 51"/>
            <p:cNvSpPr>
              <a:spLocks noChangeAspect="1" noEditPoints="1"/>
            </p:cNvSpPr>
            <p:nvPr/>
          </p:nvSpPr>
          <p:spPr bwMode="auto">
            <a:xfrm>
              <a:off x="3005" y="3355"/>
              <a:ext cx="862" cy="371"/>
            </a:xfrm>
            <a:custGeom>
              <a:avLst/>
              <a:gdLst>
                <a:gd name="T0" fmla="*/ 0 w 5570"/>
                <a:gd name="T1" fmla="*/ 0 h 2401"/>
                <a:gd name="T2" fmla="*/ 0 w 5570"/>
                <a:gd name="T3" fmla="*/ 0 h 2401"/>
                <a:gd name="T4" fmla="*/ 0 w 5570"/>
                <a:gd name="T5" fmla="*/ 0 h 2401"/>
                <a:gd name="T6" fmla="*/ 0 w 5570"/>
                <a:gd name="T7" fmla="*/ 0 h 2401"/>
                <a:gd name="T8" fmla="*/ 0 w 5570"/>
                <a:gd name="T9" fmla="*/ 0 h 2401"/>
                <a:gd name="T10" fmla="*/ 0 w 5570"/>
                <a:gd name="T11" fmla="*/ 0 h 2401"/>
                <a:gd name="T12" fmla="*/ 0 w 5570"/>
                <a:gd name="T13" fmla="*/ 0 h 2401"/>
                <a:gd name="T14" fmla="*/ 0 w 5570"/>
                <a:gd name="T15" fmla="*/ 0 h 2401"/>
                <a:gd name="T16" fmla="*/ 0 w 5570"/>
                <a:gd name="T17" fmla="*/ 0 h 2401"/>
                <a:gd name="T18" fmla="*/ 0 w 5570"/>
                <a:gd name="T19" fmla="*/ 0 h 2401"/>
                <a:gd name="T20" fmla="*/ 0 w 5570"/>
                <a:gd name="T21" fmla="*/ 0 h 2401"/>
                <a:gd name="T22" fmla="*/ 0 w 5570"/>
                <a:gd name="T23" fmla="*/ 0 h 2401"/>
                <a:gd name="T24" fmla="*/ 0 w 5570"/>
                <a:gd name="T25" fmla="*/ 0 h 2401"/>
                <a:gd name="T26" fmla="*/ 0 w 5570"/>
                <a:gd name="T27" fmla="*/ 0 h 2401"/>
                <a:gd name="T28" fmla="*/ 0 w 5570"/>
                <a:gd name="T29" fmla="*/ 0 h 2401"/>
                <a:gd name="T30" fmla="*/ 0 w 5570"/>
                <a:gd name="T31" fmla="*/ 0 h 2401"/>
                <a:gd name="T32" fmla="*/ 0 w 5570"/>
                <a:gd name="T33" fmla="*/ 0 h 2401"/>
                <a:gd name="T34" fmla="*/ 0 w 5570"/>
                <a:gd name="T35" fmla="*/ 0 h 2401"/>
                <a:gd name="T36" fmla="*/ 0 w 5570"/>
                <a:gd name="T37" fmla="*/ 0 h 2401"/>
                <a:gd name="T38" fmla="*/ 0 w 5570"/>
                <a:gd name="T39" fmla="*/ 0 h 2401"/>
                <a:gd name="T40" fmla="*/ 0 w 5570"/>
                <a:gd name="T41" fmla="*/ 0 h 2401"/>
                <a:gd name="T42" fmla="*/ 0 w 5570"/>
                <a:gd name="T43" fmla="*/ 0 h 2401"/>
                <a:gd name="T44" fmla="*/ 0 w 5570"/>
                <a:gd name="T45" fmla="*/ 0 h 2401"/>
                <a:gd name="T46" fmla="*/ 0 w 5570"/>
                <a:gd name="T47" fmla="*/ 0 h 2401"/>
                <a:gd name="T48" fmla="*/ 0 w 5570"/>
                <a:gd name="T49" fmla="*/ 0 h 2401"/>
                <a:gd name="T50" fmla="*/ 0 w 5570"/>
                <a:gd name="T51" fmla="*/ 0 h 2401"/>
                <a:gd name="T52" fmla="*/ 0 w 5570"/>
                <a:gd name="T53" fmla="*/ 0 h 2401"/>
                <a:gd name="T54" fmla="*/ 0 w 5570"/>
                <a:gd name="T55" fmla="*/ 0 h 2401"/>
                <a:gd name="T56" fmla="*/ 0 w 5570"/>
                <a:gd name="T57" fmla="*/ 0 h 2401"/>
                <a:gd name="T58" fmla="*/ 0 w 5570"/>
                <a:gd name="T59" fmla="*/ 0 h 2401"/>
                <a:gd name="T60" fmla="*/ 0 w 5570"/>
                <a:gd name="T61" fmla="*/ 0 h 2401"/>
                <a:gd name="T62" fmla="*/ 0 w 5570"/>
                <a:gd name="T63" fmla="*/ 0 h 2401"/>
                <a:gd name="T64" fmla="*/ 0 w 5570"/>
                <a:gd name="T65" fmla="*/ 0 h 2401"/>
                <a:gd name="T66" fmla="*/ 0 w 5570"/>
                <a:gd name="T67" fmla="*/ 0 h 2401"/>
                <a:gd name="T68" fmla="*/ 0 w 5570"/>
                <a:gd name="T69" fmla="*/ 0 h 2401"/>
                <a:gd name="T70" fmla="*/ 0 w 5570"/>
                <a:gd name="T71" fmla="*/ 0 h 2401"/>
                <a:gd name="T72" fmla="*/ 0 w 5570"/>
                <a:gd name="T73" fmla="*/ 0 h 2401"/>
                <a:gd name="T74" fmla="*/ 0 w 5570"/>
                <a:gd name="T75" fmla="*/ 0 h 2401"/>
                <a:gd name="T76" fmla="*/ 0 w 5570"/>
                <a:gd name="T77" fmla="*/ 0 h 2401"/>
                <a:gd name="T78" fmla="*/ 0 w 5570"/>
                <a:gd name="T79" fmla="*/ 0 h 2401"/>
                <a:gd name="T80" fmla="*/ 0 w 5570"/>
                <a:gd name="T81" fmla="*/ 0 h 2401"/>
                <a:gd name="T82" fmla="*/ 0 w 5570"/>
                <a:gd name="T83" fmla="*/ 0 h 2401"/>
                <a:gd name="T84" fmla="*/ 0 w 5570"/>
                <a:gd name="T85" fmla="*/ 0 h 2401"/>
                <a:gd name="T86" fmla="*/ 0 w 5570"/>
                <a:gd name="T87" fmla="*/ 0 h 2401"/>
                <a:gd name="T88" fmla="*/ 0 w 5570"/>
                <a:gd name="T89" fmla="*/ 0 h 2401"/>
                <a:gd name="T90" fmla="*/ 0 w 5570"/>
                <a:gd name="T91" fmla="*/ 0 h 2401"/>
                <a:gd name="T92" fmla="*/ 0 w 5570"/>
                <a:gd name="T93" fmla="*/ 0 h 2401"/>
                <a:gd name="T94" fmla="*/ 0 w 5570"/>
                <a:gd name="T95" fmla="*/ 0 h 2401"/>
                <a:gd name="T96" fmla="*/ 0 w 5570"/>
                <a:gd name="T97" fmla="*/ 0 h 2401"/>
                <a:gd name="T98" fmla="*/ 0 w 5570"/>
                <a:gd name="T99" fmla="*/ 0 h 2401"/>
                <a:gd name="T100" fmla="*/ 0 w 5570"/>
                <a:gd name="T101" fmla="*/ 0 h 2401"/>
                <a:gd name="T102" fmla="*/ 0 w 5570"/>
                <a:gd name="T103" fmla="*/ 0 h 2401"/>
                <a:gd name="T104" fmla="*/ 0 w 5570"/>
                <a:gd name="T105" fmla="*/ 0 h 2401"/>
                <a:gd name="T106" fmla="*/ 0 w 5570"/>
                <a:gd name="T107" fmla="*/ 0 h 2401"/>
                <a:gd name="T108" fmla="*/ 0 w 5570"/>
                <a:gd name="T109" fmla="*/ 0 h 2401"/>
                <a:gd name="T110" fmla="*/ 0 w 5570"/>
                <a:gd name="T111" fmla="*/ 0 h 2401"/>
                <a:gd name="T112" fmla="*/ 0 w 5570"/>
                <a:gd name="T113" fmla="*/ 0 h 2401"/>
                <a:gd name="T114" fmla="*/ 0 w 5570"/>
                <a:gd name="T115" fmla="*/ 0 h 24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70"/>
                <a:gd name="T175" fmla="*/ 0 h 2401"/>
                <a:gd name="T176" fmla="*/ 5570 w 5570"/>
                <a:gd name="T177" fmla="*/ 2401 h 24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70" h="2401">
                  <a:moveTo>
                    <a:pt x="5" y="34"/>
                  </a:moveTo>
                  <a:lnTo>
                    <a:pt x="3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5" y="34"/>
                  </a:lnTo>
                  <a:close/>
                  <a:moveTo>
                    <a:pt x="36" y="7"/>
                  </a:moveTo>
                  <a:lnTo>
                    <a:pt x="43" y="17"/>
                  </a:lnTo>
                  <a:lnTo>
                    <a:pt x="62" y="41"/>
                  </a:lnTo>
                  <a:lnTo>
                    <a:pt x="94" y="78"/>
                  </a:lnTo>
                  <a:lnTo>
                    <a:pt x="137" y="126"/>
                  </a:lnTo>
                  <a:lnTo>
                    <a:pt x="189" y="184"/>
                  </a:lnTo>
                  <a:lnTo>
                    <a:pt x="250" y="250"/>
                  </a:lnTo>
                  <a:lnTo>
                    <a:pt x="318" y="322"/>
                  </a:lnTo>
                  <a:lnTo>
                    <a:pt x="393" y="397"/>
                  </a:lnTo>
                  <a:lnTo>
                    <a:pt x="432" y="436"/>
                  </a:lnTo>
                  <a:lnTo>
                    <a:pt x="474" y="475"/>
                  </a:lnTo>
                  <a:lnTo>
                    <a:pt x="516" y="515"/>
                  </a:lnTo>
                  <a:lnTo>
                    <a:pt x="558" y="553"/>
                  </a:lnTo>
                  <a:lnTo>
                    <a:pt x="602" y="591"/>
                  </a:lnTo>
                  <a:lnTo>
                    <a:pt x="648" y="629"/>
                  </a:lnTo>
                  <a:lnTo>
                    <a:pt x="693" y="666"/>
                  </a:lnTo>
                  <a:lnTo>
                    <a:pt x="738" y="701"/>
                  </a:lnTo>
                  <a:lnTo>
                    <a:pt x="785" y="736"/>
                  </a:lnTo>
                  <a:lnTo>
                    <a:pt x="831" y="769"/>
                  </a:lnTo>
                  <a:lnTo>
                    <a:pt x="877" y="800"/>
                  </a:lnTo>
                  <a:lnTo>
                    <a:pt x="924" y="829"/>
                  </a:lnTo>
                  <a:lnTo>
                    <a:pt x="969" y="856"/>
                  </a:lnTo>
                  <a:lnTo>
                    <a:pt x="1015" y="880"/>
                  </a:lnTo>
                  <a:lnTo>
                    <a:pt x="1061" y="901"/>
                  </a:lnTo>
                  <a:lnTo>
                    <a:pt x="1106" y="920"/>
                  </a:lnTo>
                  <a:lnTo>
                    <a:pt x="1092" y="957"/>
                  </a:lnTo>
                  <a:lnTo>
                    <a:pt x="1045" y="938"/>
                  </a:lnTo>
                  <a:lnTo>
                    <a:pt x="1000" y="917"/>
                  </a:lnTo>
                  <a:lnTo>
                    <a:pt x="952" y="892"/>
                  </a:lnTo>
                  <a:lnTo>
                    <a:pt x="906" y="866"/>
                  </a:lnTo>
                  <a:lnTo>
                    <a:pt x="858" y="836"/>
                  </a:lnTo>
                  <a:lnTo>
                    <a:pt x="811" y="804"/>
                  </a:lnTo>
                  <a:lnTo>
                    <a:pt x="764" y="770"/>
                  </a:lnTo>
                  <a:lnTo>
                    <a:pt x="717" y="736"/>
                  </a:lnTo>
                  <a:lnTo>
                    <a:pt x="670" y="699"/>
                  </a:lnTo>
                  <a:lnTo>
                    <a:pt x="625" y="662"/>
                  </a:lnTo>
                  <a:lnTo>
                    <a:pt x="580" y="624"/>
                  </a:lnTo>
                  <a:lnTo>
                    <a:pt x="535" y="585"/>
                  </a:lnTo>
                  <a:lnTo>
                    <a:pt x="491" y="545"/>
                  </a:lnTo>
                  <a:lnTo>
                    <a:pt x="449" y="506"/>
                  </a:lnTo>
                  <a:lnTo>
                    <a:pt x="407" y="466"/>
                  </a:lnTo>
                  <a:lnTo>
                    <a:pt x="367" y="428"/>
                  </a:lnTo>
                  <a:lnTo>
                    <a:pt x="291" y="350"/>
                  </a:lnTo>
                  <a:lnTo>
                    <a:pt x="222" y="278"/>
                  </a:lnTo>
                  <a:lnTo>
                    <a:pt x="160" y="211"/>
                  </a:lnTo>
                  <a:lnTo>
                    <a:pt x="107" y="153"/>
                  </a:lnTo>
                  <a:lnTo>
                    <a:pt x="65" y="104"/>
                  </a:lnTo>
                  <a:lnTo>
                    <a:pt x="32" y="66"/>
                  </a:lnTo>
                  <a:lnTo>
                    <a:pt x="12" y="42"/>
                  </a:lnTo>
                  <a:lnTo>
                    <a:pt x="5" y="34"/>
                  </a:lnTo>
                  <a:lnTo>
                    <a:pt x="36" y="7"/>
                  </a:lnTo>
                  <a:close/>
                  <a:moveTo>
                    <a:pt x="1106" y="920"/>
                  </a:moveTo>
                  <a:lnTo>
                    <a:pt x="1106" y="920"/>
                  </a:lnTo>
                  <a:lnTo>
                    <a:pt x="1099" y="939"/>
                  </a:lnTo>
                  <a:lnTo>
                    <a:pt x="1106" y="920"/>
                  </a:lnTo>
                  <a:close/>
                  <a:moveTo>
                    <a:pt x="1106" y="920"/>
                  </a:moveTo>
                  <a:lnTo>
                    <a:pt x="1106" y="920"/>
                  </a:lnTo>
                  <a:lnTo>
                    <a:pt x="1092" y="957"/>
                  </a:lnTo>
                  <a:lnTo>
                    <a:pt x="1106" y="920"/>
                  </a:lnTo>
                  <a:close/>
                  <a:moveTo>
                    <a:pt x="1092" y="957"/>
                  </a:moveTo>
                  <a:lnTo>
                    <a:pt x="1090" y="957"/>
                  </a:lnTo>
                  <a:lnTo>
                    <a:pt x="1092" y="957"/>
                  </a:lnTo>
                  <a:lnTo>
                    <a:pt x="1099" y="939"/>
                  </a:lnTo>
                  <a:lnTo>
                    <a:pt x="1092" y="957"/>
                  </a:lnTo>
                  <a:close/>
                  <a:moveTo>
                    <a:pt x="1106" y="920"/>
                  </a:moveTo>
                  <a:lnTo>
                    <a:pt x="1129" y="929"/>
                  </a:lnTo>
                  <a:lnTo>
                    <a:pt x="1151" y="938"/>
                  </a:lnTo>
                  <a:lnTo>
                    <a:pt x="1174" y="948"/>
                  </a:lnTo>
                  <a:lnTo>
                    <a:pt x="1198" y="957"/>
                  </a:lnTo>
                  <a:lnTo>
                    <a:pt x="1221" y="967"/>
                  </a:lnTo>
                  <a:lnTo>
                    <a:pt x="1245" y="976"/>
                  </a:lnTo>
                  <a:lnTo>
                    <a:pt x="1270" y="987"/>
                  </a:lnTo>
                  <a:lnTo>
                    <a:pt x="1295" y="998"/>
                  </a:lnTo>
                  <a:lnTo>
                    <a:pt x="1280" y="1035"/>
                  </a:lnTo>
                  <a:lnTo>
                    <a:pt x="1255" y="1024"/>
                  </a:lnTo>
                  <a:lnTo>
                    <a:pt x="1231" y="1013"/>
                  </a:lnTo>
                  <a:lnTo>
                    <a:pt x="1206" y="1004"/>
                  </a:lnTo>
                  <a:lnTo>
                    <a:pt x="1183" y="994"/>
                  </a:lnTo>
                  <a:lnTo>
                    <a:pt x="1160" y="985"/>
                  </a:lnTo>
                  <a:lnTo>
                    <a:pt x="1137" y="975"/>
                  </a:lnTo>
                  <a:lnTo>
                    <a:pt x="1114" y="967"/>
                  </a:lnTo>
                  <a:lnTo>
                    <a:pt x="1092" y="957"/>
                  </a:lnTo>
                  <a:lnTo>
                    <a:pt x="1106" y="920"/>
                  </a:lnTo>
                  <a:close/>
                  <a:moveTo>
                    <a:pt x="1295" y="998"/>
                  </a:moveTo>
                  <a:lnTo>
                    <a:pt x="1320" y="1008"/>
                  </a:lnTo>
                  <a:lnTo>
                    <a:pt x="1345" y="1019"/>
                  </a:lnTo>
                  <a:lnTo>
                    <a:pt x="1371" y="1030"/>
                  </a:lnTo>
                  <a:lnTo>
                    <a:pt x="1396" y="1042"/>
                  </a:lnTo>
                  <a:lnTo>
                    <a:pt x="1423" y="1053"/>
                  </a:lnTo>
                  <a:lnTo>
                    <a:pt x="1449" y="1064"/>
                  </a:lnTo>
                  <a:lnTo>
                    <a:pt x="1475" y="1075"/>
                  </a:lnTo>
                  <a:lnTo>
                    <a:pt x="1501" y="1087"/>
                  </a:lnTo>
                  <a:lnTo>
                    <a:pt x="1486" y="1124"/>
                  </a:lnTo>
                  <a:lnTo>
                    <a:pt x="1458" y="1112"/>
                  </a:lnTo>
                  <a:lnTo>
                    <a:pt x="1432" y="1100"/>
                  </a:lnTo>
                  <a:lnTo>
                    <a:pt x="1406" y="1089"/>
                  </a:lnTo>
                  <a:lnTo>
                    <a:pt x="1381" y="1078"/>
                  </a:lnTo>
                  <a:lnTo>
                    <a:pt x="1355" y="1067"/>
                  </a:lnTo>
                  <a:lnTo>
                    <a:pt x="1330" y="1056"/>
                  </a:lnTo>
                  <a:lnTo>
                    <a:pt x="1305" y="1045"/>
                  </a:lnTo>
                  <a:lnTo>
                    <a:pt x="1280" y="1035"/>
                  </a:lnTo>
                  <a:lnTo>
                    <a:pt x="1295" y="998"/>
                  </a:lnTo>
                  <a:close/>
                  <a:moveTo>
                    <a:pt x="1501" y="1087"/>
                  </a:moveTo>
                  <a:lnTo>
                    <a:pt x="1570" y="1118"/>
                  </a:lnTo>
                  <a:lnTo>
                    <a:pt x="1639" y="1149"/>
                  </a:lnTo>
                  <a:lnTo>
                    <a:pt x="1707" y="1181"/>
                  </a:lnTo>
                  <a:lnTo>
                    <a:pt x="1776" y="1212"/>
                  </a:lnTo>
                  <a:lnTo>
                    <a:pt x="1843" y="1244"/>
                  </a:lnTo>
                  <a:lnTo>
                    <a:pt x="1909" y="1275"/>
                  </a:lnTo>
                  <a:lnTo>
                    <a:pt x="1975" y="1306"/>
                  </a:lnTo>
                  <a:lnTo>
                    <a:pt x="2038" y="1337"/>
                  </a:lnTo>
                  <a:lnTo>
                    <a:pt x="2099" y="1366"/>
                  </a:lnTo>
                  <a:lnTo>
                    <a:pt x="2156" y="1394"/>
                  </a:lnTo>
                  <a:lnTo>
                    <a:pt x="2212" y="1421"/>
                  </a:lnTo>
                  <a:lnTo>
                    <a:pt x="2263" y="1448"/>
                  </a:lnTo>
                  <a:lnTo>
                    <a:pt x="2312" y="1471"/>
                  </a:lnTo>
                  <a:lnTo>
                    <a:pt x="2356" y="1494"/>
                  </a:lnTo>
                  <a:lnTo>
                    <a:pt x="2395" y="1514"/>
                  </a:lnTo>
                  <a:lnTo>
                    <a:pt x="2429" y="1532"/>
                  </a:lnTo>
                  <a:lnTo>
                    <a:pt x="2410" y="1567"/>
                  </a:lnTo>
                  <a:lnTo>
                    <a:pt x="2376" y="1549"/>
                  </a:lnTo>
                  <a:lnTo>
                    <a:pt x="2337" y="1529"/>
                  </a:lnTo>
                  <a:lnTo>
                    <a:pt x="2293" y="1507"/>
                  </a:lnTo>
                  <a:lnTo>
                    <a:pt x="2245" y="1482"/>
                  </a:lnTo>
                  <a:lnTo>
                    <a:pt x="2193" y="1457"/>
                  </a:lnTo>
                  <a:lnTo>
                    <a:pt x="2138" y="1430"/>
                  </a:lnTo>
                  <a:lnTo>
                    <a:pt x="2080" y="1401"/>
                  </a:lnTo>
                  <a:lnTo>
                    <a:pt x="2020" y="1373"/>
                  </a:lnTo>
                  <a:lnTo>
                    <a:pt x="1957" y="1342"/>
                  </a:lnTo>
                  <a:lnTo>
                    <a:pt x="1891" y="1311"/>
                  </a:lnTo>
                  <a:lnTo>
                    <a:pt x="1826" y="1280"/>
                  </a:lnTo>
                  <a:lnTo>
                    <a:pt x="1758" y="1249"/>
                  </a:lnTo>
                  <a:lnTo>
                    <a:pt x="1690" y="1217"/>
                  </a:lnTo>
                  <a:lnTo>
                    <a:pt x="1622" y="1186"/>
                  </a:lnTo>
                  <a:lnTo>
                    <a:pt x="1553" y="1155"/>
                  </a:lnTo>
                  <a:lnTo>
                    <a:pt x="1486" y="1124"/>
                  </a:lnTo>
                  <a:lnTo>
                    <a:pt x="1501" y="1087"/>
                  </a:lnTo>
                  <a:close/>
                  <a:moveTo>
                    <a:pt x="2429" y="1532"/>
                  </a:moveTo>
                  <a:lnTo>
                    <a:pt x="2427" y="1531"/>
                  </a:lnTo>
                  <a:lnTo>
                    <a:pt x="2429" y="1532"/>
                  </a:lnTo>
                  <a:lnTo>
                    <a:pt x="2420" y="1550"/>
                  </a:lnTo>
                  <a:lnTo>
                    <a:pt x="2429" y="1532"/>
                  </a:lnTo>
                  <a:close/>
                  <a:moveTo>
                    <a:pt x="2429" y="1532"/>
                  </a:moveTo>
                  <a:lnTo>
                    <a:pt x="2429" y="1532"/>
                  </a:lnTo>
                  <a:lnTo>
                    <a:pt x="2410" y="1567"/>
                  </a:lnTo>
                  <a:lnTo>
                    <a:pt x="2429" y="1532"/>
                  </a:lnTo>
                  <a:close/>
                  <a:moveTo>
                    <a:pt x="2410" y="1568"/>
                  </a:moveTo>
                  <a:lnTo>
                    <a:pt x="2416" y="1570"/>
                  </a:lnTo>
                  <a:lnTo>
                    <a:pt x="2410" y="1567"/>
                  </a:lnTo>
                  <a:lnTo>
                    <a:pt x="2420" y="1550"/>
                  </a:lnTo>
                  <a:lnTo>
                    <a:pt x="2410" y="1568"/>
                  </a:lnTo>
                  <a:close/>
                  <a:moveTo>
                    <a:pt x="2429" y="1532"/>
                  </a:moveTo>
                  <a:lnTo>
                    <a:pt x="2457" y="1546"/>
                  </a:lnTo>
                  <a:lnTo>
                    <a:pt x="2491" y="1562"/>
                  </a:lnTo>
                  <a:lnTo>
                    <a:pt x="2531" y="1579"/>
                  </a:lnTo>
                  <a:lnTo>
                    <a:pt x="2575" y="1596"/>
                  </a:lnTo>
                  <a:lnTo>
                    <a:pt x="2560" y="1633"/>
                  </a:lnTo>
                  <a:lnTo>
                    <a:pt x="2514" y="1616"/>
                  </a:lnTo>
                  <a:lnTo>
                    <a:pt x="2473" y="1598"/>
                  </a:lnTo>
                  <a:lnTo>
                    <a:pt x="2439" y="1582"/>
                  </a:lnTo>
                  <a:lnTo>
                    <a:pt x="2410" y="1568"/>
                  </a:lnTo>
                  <a:lnTo>
                    <a:pt x="2429" y="1532"/>
                  </a:lnTo>
                  <a:close/>
                  <a:moveTo>
                    <a:pt x="2575" y="1596"/>
                  </a:moveTo>
                  <a:lnTo>
                    <a:pt x="2600" y="1606"/>
                  </a:lnTo>
                  <a:lnTo>
                    <a:pt x="2625" y="1617"/>
                  </a:lnTo>
                  <a:lnTo>
                    <a:pt x="2651" y="1626"/>
                  </a:lnTo>
                  <a:lnTo>
                    <a:pt x="2678" y="1637"/>
                  </a:lnTo>
                  <a:lnTo>
                    <a:pt x="2707" y="1648"/>
                  </a:lnTo>
                  <a:lnTo>
                    <a:pt x="2737" y="1660"/>
                  </a:lnTo>
                  <a:lnTo>
                    <a:pt x="2766" y="1670"/>
                  </a:lnTo>
                  <a:lnTo>
                    <a:pt x="2797" y="1682"/>
                  </a:lnTo>
                  <a:lnTo>
                    <a:pt x="2784" y="1719"/>
                  </a:lnTo>
                  <a:lnTo>
                    <a:pt x="2753" y="1708"/>
                  </a:lnTo>
                  <a:lnTo>
                    <a:pt x="2722" y="1696"/>
                  </a:lnTo>
                  <a:lnTo>
                    <a:pt x="2694" y="1686"/>
                  </a:lnTo>
                  <a:lnTo>
                    <a:pt x="2665" y="1675"/>
                  </a:lnTo>
                  <a:lnTo>
                    <a:pt x="2638" y="1664"/>
                  </a:lnTo>
                  <a:lnTo>
                    <a:pt x="2610" y="1654"/>
                  </a:lnTo>
                  <a:lnTo>
                    <a:pt x="2585" y="1644"/>
                  </a:lnTo>
                  <a:lnTo>
                    <a:pt x="2560" y="1633"/>
                  </a:lnTo>
                  <a:lnTo>
                    <a:pt x="2575" y="1596"/>
                  </a:lnTo>
                  <a:close/>
                  <a:moveTo>
                    <a:pt x="2797" y="1682"/>
                  </a:moveTo>
                  <a:lnTo>
                    <a:pt x="2881" y="1712"/>
                  </a:lnTo>
                  <a:lnTo>
                    <a:pt x="2966" y="1743"/>
                  </a:lnTo>
                  <a:lnTo>
                    <a:pt x="3054" y="1774"/>
                  </a:lnTo>
                  <a:lnTo>
                    <a:pt x="3145" y="1805"/>
                  </a:lnTo>
                  <a:lnTo>
                    <a:pt x="3234" y="1836"/>
                  </a:lnTo>
                  <a:lnTo>
                    <a:pt x="3324" y="1865"/>
                  </a:lnTo>
                  <a:lnTo>
                    <a:pt x="3413" y="1895"/>
                  </a:lnTo>
                  <a:lnTo>
                    <a:pt x="3497" y="1924"/>
                  </a:lnTo>
                  <a:lnTo>
                    <a:pt x="3579" y="1951"/>
                  </a:lnTo>
                  <a:lnTo>
                    <a:pt x="3655" y="1976"/>
                  </a:lnTo>
                  <a:lnTo>
                    <a:pt x="3727" y="1999"/>
                  </a:lnTo>
                  <a:lnTo>
                    <a:pt x="3790" y="2019"/>
                  </a:lnTo>
                  <a:lnTo>
                    <a:pt x="3847" y="2037"/>
                  </a:lnTo>
                  <a:lnTo>
                    <a:pt x="3893" y="2052"/>
                  </a:lnTo>
                  <a:lnTo>
                    <a:pt x="3930" y="2063"/>
                  </a:lnTo>
                  <a:lnTo>
                    <a:pt x="3956" y="2071"/>
                  </a:lnTo>
                  <a:lnTo>
                    <a:pt x="3946" y="2109"/>
                  </a:lnTo>
                  <a:lnTo>
                    <a:pt x="3920" y="2101"/>
                  </a:lnTo>
                  <a:lnTo>
                    <a:pt x="3883" y="2090"/>
                  </a:lnTo>
                  <a:lnTo>
                    <a:pt x="3835" y="2075"/>
                  </a:lnTo>
                  <a:lnTo>
                    <a:pt x="3779" y="2057"/>
                  </a:lnTo>
                  <a:lnTo>
                    <a:pt x="3715" y="2037"/>
                  </a:lnTo>
                  <a:lnTo>
                    <a:pt x="3643" y="2014"/>
                  </a:lnTo>
                  <a:lnTo>
                    <a:pt x="3567" y="1989"/>
                  </a:lnTo>
                  <a:lnTo>
                    <a:pt x="3485" y="1962"/>
                  </a:lnTo>
                  <a:lnTo>
                    <a:pt x="3399" y="1933"/>
                  </a:lnTo>
                  <a:lnTo>
                    <a:pt x="3311" y="1904"/>
                  </a:lnTo>
                  <a:lnTo>
                    <a:pt x="3222" y="1874"/>
                  </a:lnTo>
                  <a:lnTo>
                    <a:pt x="3132" y="1843"/>
                  </a:lnTo>
                  <a:lnTo>
                    <a:pt x="3041" y="1811"/>
                  </a:lnTo>
                  <a:lnTo>
                    <a:pt x="2952" y="1780"/>
                  </a:lnTo>
                  <a:lnTo>
                    <a:pt x="2866" y="1749"/>
                  </a:lnTo>
                  <a:lnTo>
                    <a:pt x="2784" y="1719"/>
                  </a:lnTo>
                  <a:lnTo>
                    <a:pt x="2797" y="1682"/>
                  </a:lnTo>
                  <a:close/>
                  <a:moveTo>
                    <a:pt x="3956" y="2071"/>
                  </a:moveTo>
                  <a:lnTo>
                    <a:pt x="3956" y="2070"/>
                  </a:lnTo>
                  <a:lnTo>
                    <a:pt x="3958" y="2071"/>
                  </a:lnTo>
                  <a:lnTo>
                    <a:pt x="3952" y="2090"/>
                  </a:lnTo>
                  <a:lnTo>
                    <a:pt x="3956" y="2071"/>
                  </a:lnTo>
                  <a:close/>
                  <a:moveTo>
                    <a:pt x="3958" y="2071"/>
                  </a:moveTo>
                  <a:lnTo>
                    <a:pt x="3958" y="2071"/>
                  </a:lnTo>
                  <a:lnTo>
                    <a:pt x="3947" y="2109"/>
                  </a:lnTo>
                  <a:lnTo>
                    <a:pt x="3946" y="2109"/>
                  </a:lnTo>
                  <a:lnTo>
                    <a:pt x="3958" y="2071"/>
                  </a:lnTo>
                  <a:close/>
                  <a:moveTo>
                    <a:pt x="3958" y="2071"/>
                  </a:moveTo>
                  <a:lnTo>
                    <a:pt x="3959" y="2071"/>
                  </a:lnTo>
                  <a:lnTo>
                    <a:pt x="3958" y="2071"/>
                  </a:lnTo>
                  <a:lnTo>
                    <a:pt x="3953" y="2090"/>
                  </a:lnTo>
                  <a:lnTo>
                    <a:pt x="3958" y="2071"/>
                  </a:lnTo>
                  <a:close/>
                  <a:moveTo>
                    <a:pt x="3958" y="2071"/>
                  </a:moveTo>
                  <a:lnTo>
                    <a:pt x="3987" y="2080"/>
                  </a:lnTo>
                  <a:lnTo>
                    <a:pt x="4016" y="2088"/>
                  </a:lnTo>
                  <a:lnTo>
                    <a:pt x="4046" y="2096"/>
                  </a:lnTo>
                  <a:lnTo>
                    <a:pt x="4077" y="2105"/>
                  </a:lnTo>
                  <a:lnTo>
                    <a:pt x="4106" y="2113"/>
                  </a:lnTo>
                  <a:lnTo>
                    <a:pt x="4139" y="2121"/>
                  </a:lnTo>
                  <a:lnTo>
                    <a:pt x="4170" y="2130"/>
                  </a:lnTo>
                  <a:lnTo>
                    <a:pt x="4202" y="2138"/>
                  </a:lnTo>
                  <a:lnTo>
                    <a:pt x="4192" y="2177"/>
                  </a:lnTo>
                  <a:lnTo>
                    <a:pt x="4160" y="2169"/>
                  </a:lnTo>
                  <a:lnTo>
                    <a:pt x="4128" y="2161"/>
                  </a:lnTo>
                  <a:lnTo>
                    <a:pt x="4097" y="2152"/>
                  </a:lnTo>
                  <a:lnTo>
                    <a:pt x="4066" y="2144"/>
                  </a:lnTo>
                  <a:lnTo>
                    <a:pt x="4035" y="2136"/>
                  </a:lnTo>
                  <a:lnTo>
                    <a:pt x="4005" y="2127"/>
                  </a:lnTo>
                  <a:lnTo>
                    <a:pt x="3976" y="2118"/>
                  </a:lnTo>
                  <a:lnTo>
                    <a:pt x="3947" y="2109"/>
                  </a:lnTo>
                  <a:lnTo>
                    <a:pt x="3958" y="2071"/>
                  </a:lnTo>
                  <a:close/>
                  <a:moveTo>
                    <a:pt x="4202" y="2138"/>
                  </a:moveTo>
                  <a:lnTo>
                    <a:pt x="4235" y="2146"/>
                  </a:lnTo>
                  <a:lnTo>
                    <a:pt x="4268" y="2155"/>
                  </a:lnTo>
                  <a:lnTo>
                    <a:pt x="4302" y="2163"/>
                  </a:lnTo>
                  <a:lnTo>
                    <a:pt x="4335" y="2171"/>
                  </a:lnTo>
                  <a:lnTo>
                    <a:pt x="4368" y="2178"/>
                  </a:lnTo>
                  <a:lnTo>
                    <a:pt x="4402" y="2187"/>
                  </a:lnTo>
                  <a:lnTo>
                    <a:pt x="4435" y="2194"/>
                  </a:lnTo>
                  <a:lnTo>
                    <a:pt x="4468" y="2201"/>
                  </a:lnTo>
                  <a:lnTo>
                    <a:pt x="4460" y="2240"/>
                  </a:lnTo>
                  <a:lnTo>
                    <a:pt x="4425" y="2233"/>
                  </a:lnTo>
                  <a:lnTo>
                    <a:pt x="4391" y="2225"/>
                  </a:lnTo>
                  <a:lnTo>
                    <a:pt x="4356" y="2217"/>
                  </a:lnTo>
                  <a:lnTo>
                    <a:pt x="4323" y="2209"/>
                  </a:lnTo>
                  <a:lnTo>
                    <a:pt x="4290" y="2201"/>
                  </a:lnTo>
                  <a:lnTo>
                    <a:pt x="4256" y="2193"/>
                  </a:lnTo>
                  <a:lnTo>
                    <a:pt x="4224" y="2186"/>
                  </a:lnTo>
                  <a:lnTo>
                    <a:pt x="4192" y="2177"/>
                  </a:lnTo>
                  <a:lnTo>
                    <a:pt x="4202" y="2138"/>
                  </a:lnTo>
                  <a:close/>
                  <a:moveTo>
                    <a:pt x="4468" y="2201"/>
                  </a:moveTo>
                  <a:lnTo>
                    <a:pt x="4555" y="2220"/>
                  </a:lnTo>
                  <a:lnTo>
                    <a:pt x="4642" y="2238"/>
                  </a:lnTo>
                  <a:lnTo>
                    <a:pt x="4729" y="2256"/>
                  </a:lnTo>
                  <a:lnTo>
                    <a:pt x="4815" y="2273"/>
                  </a:lnTo>
                  <a:lnTo>
                    <a:pt x="4898" y="2287"/>
                  </a:lnTo>
                  <a:lnTo>
                    <a:pt x="4980" y="2301"/>
                  </a:lnTo>
                  <a:lnTo>
                    <a:pt x="5059" y="2314"/>
                  </a:lnTo>
                  <a:lnTo>
                    <a:pt x="5134" y="2326"/>
                  </a:lnTo>
                  <a:lnTo>
                    <a:pt x="5205" y="2336"/>
                  </a:lnTo>
                  <a:lnTo>
                    <a:pt x="5272" y="2344"/>
                  </a:lnTo>
                  <a:lnTo>
                    <a:pt x="5334" y="2351"/>
                  </a:lnTo>
                  <a:lnTo>
                    <a:pt x="5390" y="2356"/>
                  </a:lnTo>
                  <a:lnTo>
                    <a:pt x="5439" y="2359"/>
                  </a:lnTo>
                  <a:lnTo>
                    <a:pt x="5482" y="2361"/>
                  </a:lnTo>
                  <a:lnTo>
                    <a:pt x="5501" y="2361"/>
                  </a:lnTo>
                  <a:lnTo>
                    <a:pt x="5519" y="2361"/>
                  </a:lnTo>
                  <a:lnTo>
                    <a:pt x="5535" y="2359"/>
                  </a:lnTo>
                  <a:lnTo>
                    <a:pt x="5548" y="2358"/>
                  </a:lnTo>
                  <a:lnTo>
                    <a:pt x="5554" y="2397"/>
                  </a:lnTo>
                  <a:lnTo>
                    <a:pt x="5539" y="2399"/>
                  </a:lnTo>
                  <a:lnTo>
                    <a:pt x="5524" y="2400"/>
                  </a:lnTo>
                  <a:lnTo>
                    <a:pt x="5506" y="2401"/>
                  </a:lnTo>
                  <a:lnTo>
                    <a:pt x="5487" y="2401"/>
                  </a:lnTo>
                  <a:lnTo>
                    <a:pt x="5443" y="2400"/>
                  </a:lnTo>
                  <a:lnTo>
                    <a:pt x="5392" y="2396"/>
                  </a:lnTo>
                  <a:lnTo>
                    <a:pt x="5335" y="2392"/>
                  </a:lnTo>
                  <a:lnTo>
                    <a:pt x="5272" y="2384"/>
                  </a:lnTo>
                  <a:lnTo>
                    <a:pt x="5204" y="2376"/>
                  </a:lnTo>
                  <a:lnTo>
                    <a:pt x="5132" y="2365"/>
                  </a:lnTo>
                  <a:lnTo>
                    <a:pt x="5056" y="2353"/>
                  </a:lnTo>
                  <a:lnTo>
                    <a:pt x="4977" y="2342"/>
                  </a:lnTo>
                  <a:lnTo>
                    <a:pt x="4894" y="2327"/>
                  </a:lnTo>
                  <a:lnTo>
                    <a:pt x="4810" y="2312"/>
                  </a:lnTo>
                  <a:lnTo>
                    <a:pt x="4723" y="2295"/>
                  </a:lnTo>
                  <a:lnTo>
                    <a:pt x="4636" y="2277"/>
                  </a:lnTo>
                  <a:lnTo>
                    <a:pt x="4548" y="2259"/>
                  </a:lnTo>
                  <a:lnTo>
                    <a:pt x="4460" y="2240"/>
                  </a:lnTo>
                  <a:lnTo>
                    <a:pt x="4468" y="2201"/>
                  </a:lnTo>
                  <a:close/>
                  <a:moveTo>
                    <a:pt x="5548" y="2358"/>
                  </a:moveTo>
                  <a:lnTo>
                    <a:pt x="5551" y="2358"/>
                  </a:lnTo>
                  <a:lnTo>
                    <a:pt x="5555" y="2358"/>
                  </a:lnTo>
                  <a:lnTo>
                    <a:pt x="5559" y="2359"/>
                  </a:lnTo>
                  <a:lnTo>
                    <a:pt x="5562" y="2362"/>
                  </a:lnTo>
                  <a:lnTo>
                    <a:pt x="5566" y="2364"/>
                  </a:lnTo>
                  <a:lnTo>
                    <a:pt x="5567" y="2368"/>
                  </a:lnTo>
                  <a:lnTo>
                    <a:pt x="5569" y="2371"/>
                  </a:lnTo>
                  <a:lnTo>
                    <a:pt x="5570" y="2375"/>
                  </a:lnTo>
                  <a:lnTo>
                    <a:pt x="5570" y="2378"/>
                  </a:lnTo>
                  <a:lnTo>
                    <a:pt x="5569" y="2383"/>
                  </a:lnTo>
                  <a:lnTo>
                    <a:pt x="5568" y="2387"/>
                  </a:lnTo>
                  <a:lnTo>
                    <a:pt x="5567" y="2390"/>
                  </a:lnTo>
                  <a:lnTo>
                    <a:pt x="5563" y="2393"/>
                  </a:lnTo>
                  <a:lnTo>
                    <a:pt x="5561" y="2395"/>
                  </a:lnTo>
                  <a:lnTo>
                    <a:pt x="5557" y="2396"/>
                  </a:lnTo>
                  <a:lnTo>
                    <a:pt x="5554" y="2397"/>
                  </a:lnTo>
                  <a:lnTo>
                    <a:pt x="5548" y="2358"/>
                  </a:lnTo>
                  <a:close/>
                </a:path>
              </a:pathLst>
            </a:custGeom>
            <a:solidFill>
              <a:srgbClr val="5B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19" name="Freeform 52"/>
            <p:cNvSpPr>
              <a:spLocks noChangeAspect="1" noEditPoints="1"/>
            </p:cNvSpPr>
            <p:nvPr/>
          </p:nvSpPr>
          <p:spPr bwMode="auto">
            <a:xfrm>
              <a:off x="3011" y="3365"/>
              <a:ext cx="861" cy="362"/>
            </a:xfrm>
            <a:custGeom>
              <a:avLst/>
              <a:gdLst>
                <a:gd name="T0" fmla="*/ 0 w 5568"/>
                <a:gd name="T1" fmla="*/ 0 h 2341"/>
                <a:gd name="T2" fmla="*/ 0 w 5568"/>
                <a:gd name="T3" fmla="*/ 0 h 2341"/>
                <a:gd name="T4" fmla="*/ 0 w 5568"/>
                <a:gd name="T5" fmla="*/ 0 h 2341"/>
                <a:gd name="T6" fmla="*/ 0 w 5568"/>
                <a:gd name="T7" fmla="*/ 0 h 2341"/>
                <a:gd name="T8" fmla="*/ 0 w 5568"/>
                <a:gd name="T9" fmla="*/ 0 h 2341"/>
                <a:gd name="T10" fmla="*/ 0 w 5568"/>
                <a:gd name="T11" fmla="*/ 0 h 2341"/>
                <a:gd name="T12" fmla="*/ 0 w 5568"/>
                <a:gd name="T13" fmla="*/ 0 h 2341"/>
                <a:gd name="T14" fmla="*/ 0 w 5568"/>
                <a:gd name="T15" fmla="*/ 0 h 2341"/>
                <a:gd name="T16" fmla="*/ 0 w 5568"/>
                <a:gd name="T17" fmla="*/ 0 h 2341"/>
                <a:gd name="T18" fmla="*/ 0 w 5568"/>
                <a:gd name="T19" fmla="*/ 0 h 2341"/>
                <a:gd name="T20" fmla="*/ 0 w 5568"/>
                <a:gd name="T21" fmla="*/ 0 h 2341"/>
                <a:gd name="T22" fmla="*/ 0 w 5568"/>
                <a:gd name="T23" fmla="*/ 0 h 2341"/>
                <a:gd name="T24" fmla="*/ 0 w 5568"/>
                <a:gd name="T25" fmla="*/ 0 h 2341"/>
                <a:gd name="T26" fmla="*/ 0 w 5568"/>
                <a:gd name="T27" fmla="*/ 0 h 2341"/>
                <a:gd name="T28" fmla="*/ 0 w 5568"/>
                <a:gd name="T29" fmla="*/ 0 h 2341"/>
                <a:gd name="T30" fmla="*/ 0 w 5568"/>
                <a:gd name="T31" fmla="*/ 0 h 2341"/>
                <a:gd name="T32" fmla="*/ 0 w 5568"/>
                <a:gd name="T33" fmla="*/ 0 h 2341"/>
                <a:gd name="T34" fmla="*/ 0 w 5568"/>
                <a:gd name="T35" fmla="*/ 0 h 2341"/>
                <a:gd name="T36" fmla="*/ 0 w 5568"/>
                <a:gd name="T37" fmla="*/ 0 h 2341"/>
                <a:gd name="T38" fmla="*/ 0 w 5568"/>
                <a:gd name="T39" fmla="*/ 0 h 2341"/>
                <a:gd name="T40" fmla="*/ 0 w 5568"/>
                <a:gd name="T41" fmla="*/ 0 h 2341"/>
                <a:gd name="T42" fmla="*/ 0 w 5568"/>
                <a:gd name="T43" fmla="*/ 0 h 2341"/>
                <a:gd name="T44" fmla="*/ 0 w 5568"/>
                <a:gd name="T45" fmla="*/ 0 h 2341"/>
                <a:gd name="T46" fmla="*/ 0 w 5568"/>
                <a:gd name="T47" fmla="*/ 0 h 2341"/>
                <a:gd name="T48" fmla="*/ 0 w 5568"/>
                <a:gd name="T49" fmla="*/ 0 h 2341"/>
                <a:gd name="T50" fmla="*/ 0 w 5568"/>
                <a:gd name="T51" fmla="*/ 0 h 2341"/>
                <a:gd name="T52" fmla="*/ 0 w 5568"/>
                <a:gd name="T53" fmla="*/ 0 h 2341"/>
                <a:gd name="T54" fmla="*/ 0 w 5568"/>
                <a:gd name="T55" fmla="*/ 0 h 2341"/>
                <a:gd name="T56" fmla="*/ 0 w 5568"/>
                <a:gd name="T57" fmla="*/ 0 h 2341"/>
                <a:gd name="T58" fmla="*/ 0 w 5568"/>
                <a:gd name="T59" fmla="*/ 0 h 2341"/>
                <a:gd name="T60" fmla="*/ 0 w 5568"/>
                <a:gd name="T61" fmla="*/ 0 h 2341"/>
                <a:gd name="T62" fmla="*/ 0 w 5568"/>
                <a:gd name="T63" fmla="*/ 0 h 2341"/>
                <a:gd name="T64" fmla="*/ 0 w 5568"/>
                <a:gd name="T65" fmla="*/ 0 h 2341"/>
                <a:gd name="T66" fmla="*/ 0 w 5568"/>
                <a:gd name="T67" fmla="*/ 0 h 2341"/>
                <a:gd name="T68" fmla="*/ 0 w 5568"/>
                <a:gd name="T69" fmla="*/ 0 h 2341"/>
                <a:gd name="T70" fmla="*/ 0 w 5568"/>
                <a:gd name="T71" fmla="*/ 0 h 2341"/>
                <a:gd name="T72" fmla="*/ 0 w 5568"/>
                <a:gd name="T73" fmla="*/ 0 h 2341"/>
                <a:gd name="T74" fmla="*/ 0 w 5568"/>
                <a:gd name="T75" fmla="*/ 0 h 2341"/>
                <a:gd name="T76" fmla="*/ 0 w 5568"/>
                <a:gd name="T77" fmla="*/ 0 h 2341"/>
                <a:gd name="T78" fmla="*/ 0 w 5568"/>
                <a:gd name="T79" fmla="*/ 0 h 2341"/>
                <a:gd name="T80" fmla="*/ 0 w 5568"/>
                <a:gd name="T81" fmla="*/ 0 h 2341"/>
                <a:gd name="T82" fmla="*/ 0 w 5568"/>
                <a:gd name="T83" fmla="*/ 0 h 2341"/>
                <a:gd name="T84" fmla="*/ 0 w 5568"/>
                <a:gd name="T85" fmla="*/ 0 h 2341"/>
                <a:gd name="T86" fmla="*/ 0 w 5568"/>
                <a:gd name="T87" fmla="*/ 0 h 2341"/>
                <a:gd name="T88" fmla="*/ 0 w 5568"/>
                <a:gd name="T89" fmla="*/ 0 h 2341"/>
                <a:gd name="T90" fmla="*/ 0 w 5568"/>
                <a:gd name="T91" fmla="*/ 0 h 2341"/>
                <a:gd name="T92" fmla="*/ 0 w 5568"/>
                <a:gd name="T93" fmla="*/ 0 h 2341"/>
                <a:gd name="T94" fmla="*/ 0 w 5568"/>
                <a:gd name="T95" fmla="*/ 0 h 2341"/>
                <a:gd name="T96" fmla="*/ 0 w 5568"/>
                <a:gd name="T97" fmla="*/ 0 h 2341"/>
                <a:gd name="T98" fmla="*/ 0 w 5568"/>
                <a:gd name="T99" fmla="*/ 0 h 2341"/>
                <a:gd name="T100" fmla="*/ 0 w 5568"/>
                <a:gd name="T101" fmla="*/ 0 h 2341"/>
                <a:gd name="T102" fmla="*/ 0 w 5568"/>
                <a:gd name="T103" fmla="*/ 0 h 2341"/>
                <a:gd name="T104" fmla="*/ 0 w 5568"/>
                <a:gd name="T105" fmla="*/ 0 h 2341"/>
                <a:gd name="T106" fmla="*/ 0 w 5568"/>
                <a:gd name="T107" fmla="*/ 0 h 2341"/>
                <a:gd name="T108" fmla="*/ 0 w 5568"/>
                <a:gd name="T109" fmla="*/ 0 h 2341"/>
                <a:gd name="T110" fmla="*/ 0 w 5568"/>
                <a:gd name="T111" fmla="*/ 0 h 2341"/>
                <a:gd name="T112" fmla="*/ 0 w 5568"/>
                <a:gd name="T113" fmla="*/ 0 h 2341"/>
                <a:gd name="T114" fmla="*/ 0 w 5568"/>
                <a:gd name="T115" fmla="*/ 0 h 2341"/>
                <a:gd name="T116" fmla="*/ 0 w 5568"/>
                <a:gd name="T117" fmla="*/ 0 h 2341"/>
                <a:gd name="T118" fmla="*/ 0 w 5568"/>
                <a:gd name="T119" fmla="*/ 0 h 2341"/>
                <a:gd name="T120" fmla="*/ 0 w 5568"/>
                <a:gd name="T121" fmla="*/ 0 h 2341"/>
                <a:gd name="T122" fmla="*/ 0 w 5568"/>
                <a:gd name="T123" fmla="*/ 0 h 2341"/>
                <a:gd name="T124" fmla="*/ 0 w 5568"/>
                <a:gd name="T125" fmla="*/ 0 h 23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8"/>
                <a:gd name="T190" fmla="*/ 0 h 2341"/>
                <a:gd name="T191" fmla="*/ 5568 w 5568"/>
                <a:gd name="T192" fmla="*/ 2341 h 23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8" h="2341">
                  <a:moveTo>
                    <a:pt x="5" y="32"/>
                  </a:moveTo>
                  <a:lnTo>
                    <a:pt x="2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3" y="5"/>
                  </a:lnTo>
                  <a:lnTo>
                    <a:pt x="37" y="8"/>
                  </a:lnTo>
                  <a:lnTo>
                    <a:pt x="5" y="32"/>
                  </a:lnTo>
                  <a:close/>
                  <a:moveTo>
                    <a:pt x="37" y="8"/>
                  </a:moveTo>
                  <a:lnTo>
                    <a:pt x="43" y="16"/>
                  </a:lnTo>
                  <a:lnTo>
                    <a:pt x="60" y="39"/>
                  </a:lnTo>
                  <a:lnTo>
                    <a:pt x="89" y="75"/>
                  </a:lnTo>
                  <a:lnTo>
                    <a:pt x="127" y="122"/>
                  </a:lnTo>
                  <a:lnTo>
                    <a:pt x="175" y="178"/>
                  </a:lnTo>
                  <a:lnTo>
                    <a:pt x="232" y="243"/>
                  </a:lnTo>
                  <a:lnTo>
                    <a:pt x="295" y="313"/>
                  </a:lnTo>
                  <a:lnTo>
                    <a:pt x="366" y="387"/>
                  </a:lnTo>
                  <a:lnTo>
                    <a:pt x="404" y="425"/>
                  </a:lnTo>
                  <a:lnTo>
                    <a:pt x="444" y="463"/>
                  </a:lnTo>
                  <a:lnTo>
                    <a:pt x="485" y="501"/>
                  </a:lnTo>
                  <a:lnTo>
                    <a:pt x="527" y="539"/>
                  </a:lnTo>
                  <a:lnTo>
                    <a:pt x="570" y="577"/>
                  </a:lnTo>
                  <a:lnTo>
                    <a:pt x="615" y="615"/>
                  </a:lnTo>
                  <a:lnTo>
                    <a:pt x="660" y="652"/>
                  </a:lnTo>
                  <a:lnTo>
                    <a:pt x="707" y="688"/>
                  </a:lnTo>
                  <a:lnTo>
                    <a:pt x="754" y="722"/>
                  </a:lnTo>
                  <a:lnTo>
                    <a:pt x="802" y="754"/>
                  </a:lnTo>
                  <a:lnTo>
                    <a:pt x="851" y="787"/>
                  </a:lnTo>
                  <a:lnTo>
                    <a:pt x="900" y="816"/>
                  </a:lnTo>
                  <a:lnTo>
                    <a:pt x="950" y="844"/>
                  </a:lnTo>
                  <a:lnTo>
                    <a:pt x="1000" y="869"/>
                  </a:lnTo>
                  <a:lnTo>
                    <a:pt x="1050" y="891"/>
                  </a:lnTo>
                  <a:lnTo>
                    <a:pt x="1101" y="912"/>
                  </a:lnTo>
                  <a:lnTo>
                    <a:pt x="1086" y="950"/>
                  </a:lnTo>
                  <a:lnTo>
                    <a:pt x="1035" y="929"/>
                  </a:lnTo>
                  <a:lnTo>
                    <a:pt x="984" y="906"/>
                  </a:lnTo>
                  <a:lnTo>
                    <a:pt x="933" y="881"/>
                  </a:lnTo>
                  <a:lnTo>
                    <a:pt x="882" y="852"/>
                  </a:lnTo>
                  <a:lnTo>
                    <a:pt x="832" y="822"/>
                  </a:lnTo>
                  <a:lnTo>
                    <a:pt x="783" y="790"/>
                  </a:lnTo>
                  <a:lnTo>
                    <a:pt x="733" y="756"/>
                  </a:lnTo>
                  <a:lnTo>
                    <a:pt x="685" y="721"/>
                  </a:lnTo>
                  <a:lnTo>
                    <a:pt x="638" y="684"/>
                  </a:lnTo>
                  <a:lnTo>
                    <a:pt x="591" y="647"/>
                  </a:lnTo>
                  <a:lnTo>
                    <a:pt x="546" y="609"/>
                  </a:lnTo>
                  <a:lnTo>
                    <a:pt x="502" y="571"/>
                  </a:lnTo>
                  <a:lnTo>
                    <a:pt x="459" y="532"/>
                  </a:lnTo>
                  <a:lnTo>
                    <a:pt x="419" y="493"/>
                  </a:lnTo>
                  <a:lnTo>
                    <a:pt x="378" y="454"/>
                  </a:lnTo>
                  <a:lnTo>
                    <a:pt x="339" y="415"/>
                  </a:lnTo>
                  <a:lnTo>
                    <a:pt x="302" y="377"/>
                  </a:lnTo>
                  <a:lnTo>
                    <a:pt x="268" y="340"/>
                  </a:lnTo>
                  <a:lnTo>
                    <a:pt x="234" y="304"/>
                  </a:lnTo>
                  <a:lnTo>
                    <a:pt x="202" y="270"/>
                  </a:lnTo>
                  <a:lnTo>
                    <a:pt x="145" y="205"/>
                  </a:lnTo>
                  <a:lnTo>
                    <a:pt x="96" y="147"/>
                  </a:lnTo>
                  <a:lnTo>
                    <a:pt x="57" y="100"/>
                  </a:lnTo>
                  <a:lnTo>
                    <a:pt x="28" y="63"/>
                  </a:lnTo>
                  <a:lnTo>
                    <a:pt x="10" y="40"/>
                  </a:lnTo>
                  <a:lnTo>
                    <a:pt x="5" y="32"/>
                  </a:lnTo>
                  <a:lnTo>
                    <a:pt x="37" y="8"/>
                  </a:lnTo>
                  <a:close/>
                  <a:moveTo>
                    <a:pt x="1101" y="912"/>
                  </a:moveTo>
                  <a:lnTo>
                    <a:pt x="1100" y="912"/>
                  </a:lnTo>
                  <a:lnTo>
                    <a:pt x="1101" y="912"/>
                  </a:lnTo>
                  <a:lnTo>
                    <a:pt x="1094" y="931"/>
                  </a:lnTo>
                  <a:lnTo>
                    <a:pt x="1101" y="912"/>
                  </a:lnTo>
                  <a:close/>
                  <a:moveTo>
                    <a:pt x="1101" y="912"/>
                  </a:moveTo>
                  <a:lnTo>
                    <a:pt x="1102" y="912"/>
                  </a:lnTo>
                  <a:lnTo>
                    <a:pt x="1086" y="950"/>
                  </a:lnTo>
                  <a:lnTo>
                    <a:pt x="1101" y="912"/>
                  </a:lnTo>
                  <a:close/>
                  <a:moveTo>
                    <a:pt x="1086" y="950"/>
                  </a:moveTo>
                  <a:lnTo>
                    <a:pt x="1085" y="948"/>
                  </a:lnTo>
                  <a:lnTo>
                    <a:pt x="1086" y="950"/>
                  </a:lnTo>
                  <a:lnTo>
                    <a:pt x="1094" y="931"/>
                  </a:lnTo>
                  <a:lnTo>
                    <a:pt x="1086" y="950"/>
                  </a:lnTo>
                  <a:close/>
                  <a:moveTo>
                    <a:pt x="1101" y="912"/>
                  </a:moveTo>
                  <a:lnTo>
                    <a:pt x="1123" y="920"/>
                  </a:lnTo>
                  <a:lnTo>
                    <a:pt x="1146" y="929"/>
                  </a:lnTo>
                  <a:lnTo>
                    <a:pt x="1169" y="938"/>
                  </a:lnTo>
                  <a:lnTo>
                    <a:pt x="1192" y="947"/>
                  </a:lnTo>
                  <a:lnTo>
                    <a:pt x="1216" y="957"/>
                  </a:lnTo>
                  <a:lnTo>
                    <a:pt x="1240" y="967"/>
                  </a:lnTo>
                  <a:lnTo>
                    <a:pt x="1264" y="977"/>
                  </a:lnTo>
                  <a:lnTo>
                    <a:pt x="1289" y="988"/>
                  </a:lnTo>
                  <a:lnTo>
                    <a:pt x="1273" y="1023"/>
                  </a:lnTo>
                  <a:lnTo>
                    <a:pt x="1248" y="1014"/>
                  </a:lnTo>
                  <a:lnTo>
                    <a:pt x="1224" y="1004"/>
                  </a:lnTo>
                  <a:lnTo>
                    <a:pt x="1201" y="994"/>
                  </a:lnTo>
                  <a:lnTo>
                    <a:pt x="1178" y="984"/>
                  </a:lnTo>
                  <a:lnTo>
                    <a:pt x="1154" y="976"/>
                  </a:lnTo>
                  <a:lnTo>
                    <a:pt x="1132" y="966"/>
                  </a:lnTo>
                  <a:lnTo>
                    <a:pt x="1109" y="958"/>
                  </a:lnTo>
                  <a:lnTo>
                    <a:pt x="1086" y="950"/>
                  </a:lnTo>
                  <a:lnTo>
                    <a:pt x="1101" y="912"/>
                  </a:lnTo>
                  <a:close/>
                  <a:moveTo>
                    <a:pt x="1289" y="988"/>
                  </a:moveTo>
                  <a:lnTo>
                    <a:pt x="1314" y="998"/>
                  </a:lnTo>
                  <a:lnTo>
                    <a:pt x="1339" y="1009"/>
                  </a:lnTo>
                  <a:lnTo>
                    <a:pt x="1364" y="1020"/>
                  </a:lnTo>
                  <a:lnTo>
                    <a:pt x="1389" y="1031"/>
                  </a:lnTo>
                  <a:lnTo>
                    <a:pt x="1414" y="1041"/>
                  </a:lnTo>
                  <a:lnTo>
                    <a:pt x="1440" y="1053"/>
                  </a:lnTo>
                  <a:lnTo>
                    <a:pt x="1465" y="1064"/>
                  </a:lnTo>
                  <a:lnTo>
                    <a:pt x="1490" y="1076"/>
                  </a:lnTo>
                  <a:lnTo>
                    <a:pt x="1473" y="1113"/>
                  </a:lnTo>
                  <a:lnTo>
                    <a:pt x="1448" y="1101"/>
                  </a:lnTo>
                  <a:lnTo>
                    <a:pt x="1422" y="1089"/>
                  </a:lnTo>
                  <a:lnTo>
                    <a:pt x="1397" y="1078"/>
                  </a:lnTo>
                  <a:lnTo>
                    <a:pt x="1371" y="1066"/>
                  </a:lnTo>
                  <a:lnTo>
                    <a:pt x="1346" y="1056"/>
                  </a:lnTo>
                  <a:lnTo>
                    <a:pt x="1322" y="1045"/>
                  </a:lnTo>
                  <a:lnTo>
                    <a:pt x="1297" y="1034"/>
                  </a:lnTo>
                  <a:lnTo>
                    <a:pt x="1273" y="1023"/>
                  </a:lnTo>
                  <a:lnTo>
                    <a:pt x="1289" y="988"/>
                  </a:lnTo>
                  <a:close/>
                  <a:moveTo>
                    <a:pt x="1490" y="1076"/>
                  </a:moveTo>
                  <a:lnTo>
                    <a:pt x="1557" y="1106"/>
                  </a:lnTo>
                  <a:lnTo>
                    <a:pt x="1622" y="1136"/>
                  </a:lnTo>
                  <a:lnTo>
                    <a:pt x="1689" y="1169"/>
                  </a:lnTo>
                  <a:lnTo>
                    <a:pt x="1754" y="1200"/>
                  </a:lnTo>
                  <a:lnTo>
                    <a:pt x="1818" y="1232"/>
                  </a:lnTo>
                  <a:lnTo>
                    <a:pt x="1883" y="1263"/>
                  </a:lnTo>
                  <a:lnTo>
                    <a:pt x="1945" y="1294"/>
                  </a:lnTo>
                  <a:lnTo>
                    <a:pt x="2004" y="1323"/>
                  </a:lnTo>
                  <a:lnTo>
                    <a:pt x="2062" y="1353"/>
                  </a:lnTo>
                  <a:lnTo>
                    <a:pt x="2118" y="1380"/>
                  </a:lnTo>
                  <a:lnTo>
                    <a:pt x="2171" y="1408"/>
                  </a:lnTo>
                  <a:lnTo>
                    <a:pt x="2221" y="1434"/>
                  </a:lnTo>
                  <a:lnTo>
                    <a:pt x="2267" y="1458"/>
                  </a:lnTo>
                  <a:lnTo>
                    <a:pt x="2309" y="1480"/>
                  </a:lnTo>
                  <a:lnTo>
                    <a:pt x="2348" y="1501"/>
                  </a:lnTo>
                  <a:lnTo>
                    <a:pt x="2381" y="1519"/>
                  </a:lnTo>
                  <a:lnTo>
                    <a:pt x="2364" y="1554"/>
                  </a:lnTo>
                  <a:lnTo>
                    <a:pt x="2329" y="1535"/>
                  </a:lnTo>
                  <a:lnTo>
                    <a:pt x="2291" y="1515"/>
                  </a:lnTo>
                  <a:lnTo>
                    <a:pt x="2248" y="1494"/>
                  </a:lnTo>
                  <a:lnTo>
                    <a:pt x="2202" y="1470"/>
                  </a:lnTo>
                  <a:lnTo>
                    <a:pt x="2152" y="1444"/>
                  </a:lnTo>
                  <a:lnTo>
                    <a:pt x="2099" y="1416"/>
                  </a:lnTo>
                  <a:lnTo>
                    <a:pt x="2045" y="1388"/>
                  </a:lnTo>
                  <a:lnTo>
                    <a:pt x="1986" y="1359"/>
                  </a:lnTo>
                  <a:lnTo>
                    <a:pt x="1926" y="1329"/>
                  </a:lnTo>
                  <a:lnTo>
                    <a:pt x="1864" y="1298"/>
                  </a:lnTo>
                  <a:lnTo>
                    <a:pt x="1801" y="1267"/>
                  </a:lnTo>
                  <a:lnTo>
                    <a:pt x="1736" y="1235"/>
                  </a:lnTo>
                  <a:lnTo>
                    <a:pt x="1671" y="1204"/>
                  </a:lnTo>
                  <a:lnTo>
                    <a:pt x="1605" y="1173"/>
                  </a:lnTo>
                  <a:lnTo>
                    <a:pt x="1540" y="1142"/>
                  </a:lnTo>
                  <a:lnTo>
                    <a:pt x="1473" y="1113"/>
                  </a:lnTo>
                  <a:lnTo>
                    <a:pt x="1490" y="1076"/>
                  </a:lnTo>
                  <a:close/>
                  <a:moveTo>
                    <a:pt x="2381" y="1519"/>
                  </a:moveTo>
                  <a:lnTo>
                    <a:pt x="2383" y="1519"/>
                  </a:lnTo>
                  <a:lnTo>
                    <a:pt x="2364" y="1554"/>
                  </a:lnTo>
                  <a:lnTo>
                    <a:pt x="2381" y="1519"/>
                  </a:lnTo>
                  <a:close/>
                  <a:moveTo>
                    <a:pt x="2364" y="1554"/>
                  </a:moveTo>
                  <a:lnTo>
                    <a:pt x="2356" y="1551"/>
                  </a:lnTo>
                  <a:lnTo>
                    <a:pt x="2364" y="1554"/>
                  </a:lnTo>
                  <a:lnTo>
                    <a:pt x="2373" y="1536"/>
                  </a:lnTo>
                  <a:lnTo>
                    <a:pt x="2364" y="1554"/>
                  </a:lnTo>
                  <a:close/>
                  <a:moveTo>
                    <a:pt x="2383" y="1519"/>
                  </a:moveTo>
                  <a:lnTo>
                    <a:pt x="2403" y="1529"/>
                  </a:lnTo>
                  <a:lnTo>
                    <a:pt x="2428" y="1540"/>
                  </a:lnTo>
                  <a:lnTo>
                    <a:pt x="2456" y="1553"/>
                  </a:lnTo>
                  <a:lnTo>
                    <a:pt x="2488" y="1566"/>
                  </a:lnTo>
                  <a:lnTo>
                    <a:pt x="2562" y="1594"/>
                  </a:lnTo>
                  <a:lnTo>
                    <a:pt x="2647" y="1624"/>
                  </a:lnTo>
                  <a:lnTo>
                    <a:pt x="2741" y="1657"/>
                  </a:lnTo>
                  <a:lnTo>
                    <a:pt x="2841" y="1690"/>
                  </a:lnTo>
                  <a:lnTo>
                    <a:pt x="2948" y="1724"/>
                  </a:lnTo>
                  <a:lnTo>
                    <a:pt x="3057" y="1759"/>
                  </a:lnTo>
                  <a:lnTo>
                    <a:pt x="3168" y="1794"/>
                  </a:lnTo>
                  <a:lnTo>
                    <a:pt x="3280" y="1828"/>
                  </a:lnTo>
                  <a:lnTo>
                    <a:pt x="3388" y="1861"/>
                  </a:lnTo>
                  <a:lnTo>
                    <a:pt x="3493" y="1893"/>
                  </a:lnTo>
                  <a:lnTo>
                    <a:pt x="3593" y="1922"/>
                  </a:lnTo>
                  <a:lnTo>
                    <a:pt x="3685" y="1949"/>
                  </a:lnTo>
                  <a:lnTo>
                    <a:pt x="3767" y="1974"/>
                  </a:lnTo>
                  <a:lnTo>
                    <a:pt x="3837" y="1995"/>
                  </a:lnTo>
                  <a:lnTo>
                    <a:pt x="3826" y="2034"/>
                  </a:lnTo>
                  <a:lnTo>
                    <a:pt x="3755" y="2013"/>
                  </a:lnTo>
                  <a:lnTo>
                    <a:pt x="3673" y="1988"/>
                  </a:lnTo>
                  <a:lnTo>
                    <a:pt x="3581" y="1960"/>
                  </a:lnTo>
                  <a:lnTo>
                    <a:pt x="3481" y="1930"/>
                  </a:lnTo>
                  <a:lnTo>
                    <a:pt x="3375" y="1899"/>
                  </a:lnTo>
                  <a:lnTo>
                    <a:pt x="3267" y="1866"/>
                  </a:lnTo>
                  <a:lnTo>
                    <a:pt x="3155" y="1832"/>
                  </a:lnTo>
                  <a:lnTo>
                    <a:pt x="3043" y="1796"/>
                  </a:lnTo>
                  <a:lnTo>
                    <a:pt x="2932" y="1761"/>
                  </a:lnTo>
                  <a:lnTo>
                    <a:pt x="2827" y="1727"/>
                  </a:lnTo>
                  <a:lnTo>
                    <a:pt x="2725" y="1692"/>
                  </a:lnTo>
                  <a:lnTo>
                    <a:pt x="2631" y="1660"/>
                  </a:lnTo>
                  <a:lnTo>
                    <a:pt x="2546" y="1630"/>
                  </a:lnTo>
                  <a:lnTo>
                    <a:pt x="2472" y="1602"/>
                  </a:lnTo>
                  <a:lnTo>
                    <a:pt x="2440" y="1589"/>
                  </a:lnTo>
                  <a:lnTo>
                    <a:pt x="2410" y="1576"/>
                  </a:lnTo>
                  <a:lnTo>
                    <a:pt x="2385" y="1565"/>
                  </a:lnTo>
                  <a:lnTo>
                    <a:pt x="2364" y="1554"/>
                  </a:lnTo>
                  <a:lnTo>
                    <a:pt x="2383" y="1519"/>
                  </a:lnTo>
                  <a:close/>
                  <a:moveTo>
                    <a:pt x="3837" y="1995"/>
                  </a:moveTo>
                  <a:lnTo>
                    <a:pt x="3877" y="2007"/>
                  </a:lnTo>
                  <a:lnTo>
                    <a:pt x="3912" y="2017"/>
                  </a:lnTo>
                  <a:lnTo>
                    <a:pt x="3938" y="2024"/>
                  </a:lnTo>
                  <a:lnTo>
                    <a:pt x="3955" y="2030"/>
                  </a:lnTo>
                  <a:lnTo>
                    <a:pt x="3943" y="2068"/>
                  </a:lnTo>
                  <a:lnTo>
                    <a:pt x="3921" y="2061"/>
                  </a:lnTo>
                  <a:lnTo>
                    <a:pt x="3895" y="2054"/>
                  </a:lnTo>
                  <a:lnTo>
                    <a:pt x="3863" y="2045"/>
                  </a:lnTo>
                  <a:lnTo>
                    <a:pt x="3826" y="2034"/>
                  </a:lnTo>
                  <a:lnTo>
                    <a:pt x="3837" y="1995"/>
                  </a:lnTo>
                  <a:close/>
                  <a:moveTo>
                    <a:pt x="3955" y="2030"/>
                  </a:moveTo>
                  <a:lnTo>
                    <a:pt x="3956" y="2030"/>
                  </a:lnTo>
                  <a:lnTo>
                    <a:pt x="3944" y="2068"/>
                  </a:lnTo>
                  <a:lnTo>
                    <a:pt x="3943" y="2068"/>
                  </a:lnTo>
                  <a:lnTo>
                    <a:pt x="3955" y="2030"/>
                  </a:lnTo>
                  <a:close/>
                  <a:moveTo>
                    <a:pt x="3956" y="2030"/>
                  </a:moveTo>
                  <a:lnTo>
                    <a:pt x="3986" y="2039"/>
                  </a:lnTo>
                  <a:lnTo>
                    <a:pt x="4016" y="2048"/>
                  </a:lnTo>
                  <a:lnTo>
                    <a:pt x="4045" y="2057"/>
                  </a:lnTo>
                  <a:lnTo>
                    <a:pt x="4076" y="2065"/>
                  </a:lnTo>
                  <a:lnTo>
                    <a:pt x="4108" y="2074"/>
                  </a:lnTo>
                  <a:lnTo>
                    <a:pt x="4139" y="2083"/>
                  </a:lnTo>
                  <a:lnTo>
                    <a:pt x="4171" y="2090"/>
                  </a:lnTo>
                  <a:lnTo>
                    <a:pt x="4204" y="2098"/>
                  </a:lnTo>
                  <a:lnTo>
                    <a:pt x="4194" y="2137"/>
                  </a:lnTo>
                  <a:lnTo>
                    <a:pt x="4161" y="2129"/>
                  </a:lnTo>
                  <a:lnTo>
                    <a:pt x="4129" y="2121"/>
                  </a:lnTo>
                  <a:lnTo>
                    <a:pt x="4096" y="2112"/>
                  </a:lnTo>
                  <a:lnTo>
                    <a:pt x="4066" y="2104"/>
                  </a:lnTo>
                  <a:lnTo>
                    <a:pt x="4035" y="2095"/>
                  </a:lnTo>
                  <a:lnTo>
                    <a:pt x="4004" y="2086"/>
                  </a:lnTo>
                  <a:lnTo>
                    <a:pt x="3974" y="2078"/>
                  </a:lnTo>
                  <a:lnTo>
                    <a:pt x="3944" y="2068"/>
                  </a:lnTo>
                  <a:lnTo>
                    <a:pt x="3956" y="2030"/>
                  </a:lnTo>
                  <a:close/>
                  <a:moveTo>
                    <a:pt x="4204" y="2098"/>
                  </a:moveTo>
                  <a:lnTo>
                    <a:pt x="4237" y="2107"/>
                  </a:lnTo>
                  <a:lnTo>
                    <a:pt x="4269" y="2115"/>
                  </a:lnTo>
                  <a:lnTo>
                    <a:pt x="4302" y="2122"/>
                  </a:lnTo>
                  <a:lnTo>
                    <a:pt x="4336" y="2130"/>
                  </a:lnTo>
                  <a:lnTo>
                    <a:pt x="4370" y="2137"/>
                  </a:lnTo>
                  <a:lnTo>
                    <a:pt x="4404" y="2146"/>
                  </a:lnTo>
                  <a:lnTo>
                    <a:pt x="4438" y="2153"/>
                  </a:lnTo>
                  <a:lnTo>
                    <a:pt x="4471" y="2160"/>
                  </a:lnTo>
                  <a:lnTo>
                    <a:pt x="4463" y="2199"/>
                  </a:lnTo>
                  <a:lnTo>
                    <a:pt x="4430" y="2192"/>
                  </a:lnTo>
                  <a:lnTo>
                    <a:pt x="4395" y="2184"/>
                  </a:lnTo>
                  <a:lnTo>
                    <a:pt x="4361" y="2177"/>
                  </a:lnTo>
                  <a:lnTo>
                    <a:pt x="4327" y="2170"/>
                  </a:lnTo>
                  <a:lnTo>
                    <a:pt x="4294" y="2161"/>
                  </a:lnTo>
                  <a:lnTo>
                    <a:pt x="4260" y="2153"/>
                  </a:lnTo>
                  <a:lnTo>
                    <a:pt x="4227" y="2146"/>
                  </a:lnTo>
                  <a:lnTo>
                    <a:pt x="4194" y="2137"/>
                  </a:lnTo>
                  <a:lnTo>
                    <a:pt x="4204" y="2098"/>
                  </a:lnTo>
                  <a:close/>
                  <a:moveTo>
                    <a:pt x="4471" y="2160"/>
                  </a:moveTo>
                  <a:lnTo>
                    <a:pt x="4559" y="2178"/>
                  </a:lnTo>
                  <a:lnTo>
                    <a:pt x="4646" y="2195"/>
                  </a:lnTo>
                  <a:lnTo>
                    <a:pt x="4732" y="2210"/>
                  </a:lnTo>
                  <a:lnTo>
                    <a:pt x="4818" y="2226"/>
                  </a:lnTo>
                  <a:lnTo>
                    <a:pt x="4901" y="2239"/>
                  </a:lnTo>
                  <a:lnTo>
                    <a:pt x="4982" y="2252"/>
                  </a:lnTo>
                  <a:lnTo>
                    <a:pt x="5061" y="2262"/>
                  </a:lnTo>
                  <a:lnTo>
                    <a:pt x="5136" y="2272"/>
                  </a:lnTo>
                  <a:lnTo>
                    <a:pt x="5206" y="2282"/>
                  </a:lnTo>
                  <a:lnTo>
                    <a:pt x="5272" y="2287"/>
                  </a:lnTo>
                  <a:lnTo>
                    <a:pt x="5333" y="2293"/>
                  </a:lnTo>
                  <a:lnTo>
                    <a:pt x="5389" y="2298"/>
                  </a:lnTo>
                  <a:lnTo>
                    <a:pt x="5438" y="2301"/>
                  </a:lnTo>
                  <a:lnTo>
                    <a:pt x="5481" y="2301"/>
                  </a:lnTo>
                  <a:lnTo>
                    <a:pt x="5516" y="2299"/>
                  </a:lnTo>
                  <a:lnTo>
                    <a:pt x="5545" y="2297"/>
                  </a:lnTo>
                  <a:lnTo>
                    <a:pt x="5551" y="2336"/>
                  </a:lnTo>
                  <a:lnTo>
                    <a:pt x="5522" y="2340"/>
                  </a:lnTo>
                  <a:lnTo>
                    <a:pt x="5485" y="2341"/>
                  </a:lnTo>
                  <a:lnTo>
                    <a:pt x="5441" y="2340"/>
                  </a:lnTo>
                  <a:lnTo>
                    <a:pt x="5391" y="2337"/>
                  </a:lnTo>
                  <a:lnTo>
                    <a:pt x="5335" y="2334"/>
                  </a:lnTo>
                  <a:lnTo>
                    <a:pt x="5272" y="2328"/>
                  </a:lnTo>
                  <a:lnTo>
                    <a:pt x="5206" y="2321"/>
                  </a:lnTo>
                  <a:lnTo>
                    <a:pt x="5134" y="2312"/>
                  </a:lnTo>
                  <a:lnTo>
                    <a:pt x="5058" y="2303"/>
                  </a:lnTo>
                  <a:lnTo>
                    <a:pt x="4980" y="2291"/>
                  </a:lnTo>
                  <a:lnTo>
                    <a:pt x="4897" y="2279"/>
                  </a:lnTo>
                  <a:lnTo>
                    <a:pt x="4813" y="2265"/>
                  </a:lnTo>
                  <a:lnTo>
                    <a:pt x="4727" y="2249"/>
                  </a:lnTo>
                  <a:lnTo>
                    <a:pt x="4639" y="2234"/>
                  </a:lnTo>
                  <a:lnTo>
                    <a:pt x="4551" y="2217"/>
                  </a:lnTo>
                  <a:lnTo>
                    <a:pt x="4463" y="2199"/>
                  </a:lnTo>
                  <a:lnTo>
                    <a:pt x="4471" y="2160"/>
                  </a:lnTo>
                  <a:close/>
                  <a:moveTo>
                    <a:pt x="5545" y="2297"/>
                  </a:moveTo>
                  <a:lnTo>
                    <a:pt x="5549" y="2297"/>
                  </a:lnTo>
                  <a:lnTo>
                    <a:pt x="5553" y="2297"/>
                  </a:lnTo>
                  <a:lnTo>
                    <a:pt x="5557" y="2299"/>
                  </a:lnTo>
                  <a:lnTo>
                    <a:pt x="5559" y="2301"/>
                  </a:lnTo>
                  <a:lnTo>
                    <a:pt x="5563" y="2303"/>
                  </a:lnTo>
                  <a:lnTo>
                    <a:pt x="5565" y="2306"/>
                  </a:lnTo>
                  <a:lnTo>
                    <a:pt x="5566" y="2310"/>
                  </a:lnTo>
                  <a:lnTo>
                    <a:pt x="5568" y="2314"/>
                  </a:lnTo>
                  <a:lnTo>
                    <a:pt x="5568" y="2318"/>
                  </a:lnTo>
                  <a:lnTo>
                    <a:pt x="5568" y="2322"/>
                  </a:lnTo>
                  <a:lnTo>
                    <a:pt x="5566" y="2326"/>
                  </a:lnTo>
                  <a:lnTo>
                    <a:pt x="5564" y="2329"/>
                  </a:lnTo>
                  <a:lnTo>
                    <a:pt x="5562" y="2331"/>
                  </a:lnTo>
                  <a:lnTo>
                    <a:pt x="5558" y="2334"/>
                  </a:lnTo>
                  <a:lnTo>
                    <a:pt x="5554" y="2335"/>
                  </a:lnTo>
                  <a:lnTo>
                    <a:pt x="5551" y="2336"/>
                  </a:lnTo>
                  <a:lnTo>
                    <a:pt x="5545" y="2297"/>
                  </a:lnTo>
                  <a:close/>
                </a:path>
              </a:pathLst>
            </a:custGeom>
            <a:solidFill>
              <a:srgbClr val="588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0" name="Freeform 53"/>
            <p:cNvSpPr>
              <a:spLocks noChangeAspect="1" noEditPoints="1"/>
            </p:cNvSpPr>
            <p:nvPr/>
          </p:nvSpPr>
          <p:spPr bwMode="auto">
            <a:xfrm>
              <a:off x="3016" y="3375"/>
              <a:ext cx="861" cy="353"/>
            </a:xfrm>
            <a:custGeom>
              <a:avLst/>
              <a:gdLst>
                <a:gd name="T0" fmla="*/ 0 w 5563"/>
                <a:gd name="T1" fmla="*/ 0 h 2278"/>
                <a:gd name="T2" fmla="*/ 0 w 5563"/>
                <a:gd name="T3" fmla="*/ 0 h 2278"/>
                <a:gd name="T4" fmla="*/ 0 w 5563"/>
                <a:gd name="T5" fmla="*/ 0 h 2278"/>
                <a:gd name="T6" fmla="*/ 0 w 5563"/>
                <a:gd name="T7" fmla="*/ 0 h 2278"/>
                <a:gd name="T8" fmla="*/ 0 w 5563"/>
                <a:gd name="T9" fmla="*/ 0 h 2278"/>
                <a:gd name="T10" fmla="*/ 0 w 5563"/>
                <a:gd name="T11" fmla="*/ 0 h 2278"/>
                <a:gd name="T12" fmla="*/ 0 w 5563"/>
                <a:gd name="T13" fmla="*/ 0 h 2278"/>
                <a:gd name="T14" fmla="*/ 0 w 5563"/>
                <a:gd name="T15" fmla="*/ 0 h 2278"/>
                <a:gd name="T16" fmla="*/ 0 w 5563"/>
                <a:gd name="T17" fmla="*/ 0 h 2278"/>
                <a:gd name="T18" fmla="*/ 0 w 5563"/>
                <a:gd name="T19" fmla="*/ 0 h 2278"/>
                <a:gd name="T20" fmla="*/ 0 w 5563"/>
                <a:gd name="T21" fmla="*/ 0 h 2278"/>
                <a:gd name="T22" fmla="*/ 0 w 5563"/>
                <a:gd name="T23" fmla="*/ 0 h 2278"/>
                <a:gd name="T24" fmla="*/ 0 w 5563"/>
                <a:gd name="T25" fmla="*/ 0 h 2278"/>
                <a:gd name="T26" fmla="*/ 0 w 5563"/>
                <a:gd name="T27" fmla="*/ 0 h 2278"/>
                <a:gd name="T28" fmla="*/ 0 w 5563"/>
                <a:gd name="T29" fmla="*/ 0 h 2278"/>
                <a:gd name="T30" fmla="*/ 0 w 5563"/>
                <a:gd name="T31" fmla="*/ 0 h 2278"/>
                <a:gd name="T32" fmla="*/ 0 w 5563"/>
                <a:gd name="T33" fmla="*/ 0 h 2278"/>
                <a:gd name="T34" fmla="*/ 0 w 5563"/>
                <a:gd name="T35" fmla="*/ 0 h 2278"/>
                <a:gd name="T36" fmla="*/ 0 w 5563"/>
                <a:gd name="T37" fmla="*/ 0 h 2278"/>
                <a:gd name="T38" fmla="*/ 0 w 5563"/>
                <a:gd name="T39" fmla="*/ 0 h 2278"/>
                <a:gd name="T40" fmla="*/ 0 w 5563"/>
                <a:gd name="T41" fmla="*/ 0 h 2278"/>
                <a:gd name="T42" fmla="*/ 0 w 5563"/>
                <a:gd name="T43" fmla="*/ 0 h 2278"/>
                <a:gd name="T44" fmla="*/ 0 w 5563"/>
                <a:gd name="T45" fmla="*/ 0 h 2278"/>
                <a:gd name="T46" fmla="*/ 0 w 5563"/>
                <a:gd name="T47" fmla="*/ 0 h 2278"/>
                <a:gd name="T48" fmla="*/ 0 w 5563"/>
                <a:gd name="T49" fmla="*/ 0 h 2278"/>
                <a:gd name="T50" fmla="*/ 0 w 5563"/>
                <a:gd name="T51" fmla="*/ 0 h 2278"/>
                <a:gd name="T52" fmla="*/ 0 w 5563"/>
                <a:gd name="T53" fmla="*/ 0 h 2278"/>
                <a:gd name="T54" fmla="*/ 0 w 5563"/>
                <a:gd name="T55" fmla="*/ 0 h 2278"/>
                <a:gd name="T56" fmla="*/ 0 w 5563"/>
                <a:gd name="T57" fmla="*/ 0 h 2278"/>
                <a:gd name="T58" fmla="*/ 0 w 5563"/>
                <a:gd name="T59" fmla="*/ 0 h 2278"/>
                <a:gd name="T60" fmla="*/ 0 w 5563"/>
                <a:gd name="T61" fmla="*/ 0 h 2278"/>
                <a:gd name="T62" fmla="*/ 0 w 5563"/>
                <a:gd name="T63" fmla="*/ 0 h 2278"/>
                <a:gd name="T64" fmla="*/ 0 w 5563"/>
                <a:gd name="T65" fmla="*/ 0 h 2278"/>
                <a:gd name="T66" fmla="*/ 0 w 5563"/>
                <a:gd name="T67" fmla="*/ 0 h 2278"/>
                <a:gd name="T68" fmla="*/ 0 w 5563"/>
                <a:gd name="T69" fmla="*/ 0 h 2278"/>
                <a:gd name="T70" fmla="*/ 0 w 5563"/>
                <a:gd name="T71" fmla="*/ 0 h 2278"/>
                <a:gd name="T72" fmla="*/ 0 w 5563"/>
                <a:gd name="T73" fmla="*/ 0 h 2278"/>
                <a:gd name="T74" fmla="*/ 0 w 5563"/>
                <a:gd name="T75" fmla="*/ 0 h 2278"/>
                <a:gd name="T76" fmla="*/ 0 w 5563"/>
                <a:gd name="T77" fmla="*/ 0 h 2278"/>
                <a:gd name="T78" fmla="*/ 0 w 5563"/>
                <a:gd name="T79" fmla="*/ 0 h 2278"/>
                <a:gd name="T80" fmla="*/ 0 w 5563"/>
                <a:gd name="T81" fmla="*/ 0 h 2278"/>
                <a:gd name="T82" fmla="*/ 0 w 5563"/>
                <a:gd name="T83" fmla="*/ 0 h 2278"/>
                <a:gd name="T84" fmla="*/ 0 w 5563"/>
                <a:gd name="T85" fmla="*/ 0 h 2278"/>
                <a:gd name="T86" fmla="*/ 0 w 5563"/>
                <a:gd name="T87" fmla="*/ 0 h 2278"/>
                <a:gd name="T88" fmla="*/ 0 w 5563"/>
                <a:gd name="T89" fmla="*/ 0 h 2278"/>
                <a:gd name="T90" fmla="*/ 0 w 5563"/>
                <a:gd name="T91" fmla="*/ 0 h 2278"/>
                <a:gd name="T92" fmla="*/ 0 w 5563"/>
                <a:gd name="T93" fmla="*/ 0 h 2278"/>
                <a:gd name="T94" fmla="*/ 0 w 5563"/>
                <a:gd name="T95" fmla="*/ 0 h 2278"/>
                <a:gd name="T96" fmla="*/ 0 w 5563"/>
                <a:gd name="T97" fmla="*/ 0 h 2278"/>
                <a:gd name="T98" fmla="*/ 0 w 5563"/>
                <a:gd name="T99" fmla="*/ 0 h 2278"/>
                <a:gd name="T100" fmla="*/ 0 w 5563"/>
                <a:gd name="T101" fmla="*/ 0 h 2278"/>
                <a:gd name="T102" fmla="*/ 0 w 5563"/>
                <a:gd name="T103" fmla="*/ 0 h 2278"/>
                <a:gd name="T104" fmla="*/ 0 w 5563"/>
                <a:gd name="T105" fmla="*/ 0 h 2278"/>
                <a:gd name="T106" fmla="*/ 0 w 5563"/>
                <a:gd name="T107" fmla="*/ 0 h 2278"/>
                <a:gd name="T108" fmla="*/ 0 w 5563"/>
                <a:gd name="T109" fmla="*/ 0 h 2278"/>
                <a:gd name="T110" fmla="*/ 0 w 5563"/>
                <a:gd name="T111" fmla="*/ 0 h 2278"/>
                <a:gd name="T112" fmla="*/ 0 w 5563"/>
                <a:gd name="T113" fmla="*/ 0 h 2278"/>
                <a:gd name="T114" fmla="*/ 0 w 5563"/>
                <a:gd name="T115" fmla="*/ 0 h 2278"/>
                <a:gd name="T116" fmla="*/ 0 w 5563"/>
                <a:gd name="T117" fmla="*/ 0 h 2278"/>
                <a:gd name="T118" fmla="*/ 0 w 5563"/>
                <a:gd name="T119" fmla="*/ 0 h 2278"/>
                <a:gd name="T120" fmla="*/ 0 w 5563"/>
                <a:gd name="T121" fmla="*/ 0 h 2278"/>
                <a:gd name="T122" fmla="*/ 0 w 5563"/>
                <a:gd name="T123" fmla="*/ 0 h 22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63"/>
                <a:gd name="T187" fmla="*/ 0 h 2278"/>
                <a:gd name="T188" fmla="*/ 5563 w 5563"/>
                <a:gd name="T189" fmla="*/ 2278 h 22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63" h="2278">
                  <a:moveTo>
                    <a:pt x="3" y="31"/>
                  </a:move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6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3" y="31"/>
                  </a:lnTo>
                  <a:close/>
                  <a:moveTo>
                    <a:pt x="37" y="8"/>
                  </a:moveTo>
                  <a:lnTo>
                    <a:pt x="42" y="16"/>
                  </a:lnTo>
                  <a:lnTo>
                    <a:pt x="57" y="38"/>
                  </a:lnTo>
                  <a:lnTo>
                    <a:pt x="83" y="72"/>
                  </a:lnTo>
                  <a:lnTo>
                    <a:pt x="118" y="117"/>
                  </a:lnTo>
                  <a:lnTo>
                    <a:pt x="161" y="172"/>
                  </a:lnTo>
                  <a:lnTo>
                    <a:pt x="213" y="234"/>
                  </a:lnTo>
                  <a:lnTo>
                    <a:pt x="241" y="267"/>
                  </a:lnTo>
                  <a:lnTo>
                    <a:pt x="272" y="302"/>
                  </a:lnTo>
                  <a:lnTo>
                    <a:pt x="305" y="336"/>
                  </a:lnTo>
                  <a:lnTo>
                    <a:pt x="339" y="373"/>
                  </a:lnTo>
                  <a:lnTo>
                    <a:pt x="376" y="410"/>
                  </a:lnTo>
                  <a:lnTo>
                    <a:pt x="413" y="447"/>
                  </a:lnTo>
                  <a:lnTo>
                    <a:pt x="453" y="485"/>
                  </a:lnTo>
                  <a:lnTo>
                    <a:pt x="494" y="523"/>
                  </a:lnTo>
                  <a:lnTo>
                    <a:pt x="537" y="560"/>
                  </a:lnTo>
                  <a:lnTo>
                    <a:pt x="581" y="597"/>
                  </a:lnTo>
                  <a:lnTo>
                    <a:pt x="627" y="634"/>
                  </a:lnTo>
                  <a:lnTo>
                    <a:pt x="674" y="669"/>
                  </a:lnTo>
                  <a:lnTo>
                    <a:pt x="722" y="703"/>
                  </a:lnTo>
                  <a:lnTo>
                    <a:pt x="771" y="736"/>
                  </a:lnTo>
                  <a:lnTo>
                    <a:pt x="822" y="769"/>
                  </a:lnTo>
                  <a:lnTo>
                    <a:pt x="875" y="798"/>
                  </a:lnTo>
                  <a:lnTo>
                    <a:pt x="927" y="827"/>
                  </a:lnTo>
                  <a:lnTo>
                    <a:pt x="982" y="853"/>
                  </a:lnTo>
                  <a:lnTo>
                    <a:pt x="1037" y="877"/>
                  </a:lnTo>
                  <a:lnTo>
                    <a:pt x="1092" y="898"/>
                  </a:lnTo>
                  <a:lnTo>
                    <a:pt x="1079" y="936"/>
                  </a:lnTo>
                  <a:lnTo>
                    <a:pt x="1022" y="915"/>
                  </a:lnTo>
                  <a:lnTo>
                    <a:pt x="966" y="890"/>
                  </a:lnTo>
                  <a:lnTo>
                    <a:pt x="910" y="864"/>
                  </a:lnTo>
                  <a:lnTo>
                    <a:pt x="857" y="834"/>
                  </a:lnTo>
                  <a:lnTo>
                    <a:pt x="803" y="804"/>
                  </a:lnTo>
                  <a:lnTo>
                    <a:pt x="752" y="771"/>
                  </a:lnTo>
                  <a:lnTo>
                    <a:pt x="701" y="738"/>
                  </a:lnTo>
                  <a:lnTo>
                    <a:pt x="652" y="702"/>
                  </a:lnTo>
                  <a:lnTo>
                    <a:pt x="604" y="666"/>
                  </a:lnTo>
                  <a:lnTo>
                    <a:pt x="558" y="629"/>
                  </a:lnTo>
                  <a:lnTo>
                    <a:pt x="513" y="591"/>
                  </a:lnTo>
                  <a:lnTo>
                    <a:pt x="469" y="553"/>
                  </a:lnTo>
                  <a:lnTo>
                    <a:pt x="427" y="515"/>
                  </a:lnTo>
                  <a:lnTo>
                    <a:pt x="387" y="477"/>
                  </a:lnTo>
                  <a:lnTo>
                    <a:pt x="349" y="439"/>
                  </a:lnTo>
                  <a:lnTo>
                    <a:pt x="312" y="402"/>
                  </a:lnTo>
                  <a:lnTo>
                    <a:pt x="276" y="365"/>
                  </a:lnTo>
                  <a:lnTo>
                    <a:pt x="243" y="329"/>
                  </a:lnTo>
                  <a:lnTo>
                    <a:pt x="212" y="294"/>
                  </a:lnTo>
                  <a:lnTo>
                    <a:pt x="182" y="260"/>
                  </a:lnTo>
                  <a:lnTo>
                    <a:pt x="130" y="197"/>
                  </a:lnTo>
                  <a:lnTo>
                    <a:pt x="86" y="142"/>
                  </a:lnTo>
                  <a:lnTo>
                    <a:pt x="50" y="96"/>
                  </a:lnTo>
                  <a:lnTo>
                    <a:pt x="25" y="62"/>
                  </a:lnTo>
                  <a:lnTo>
                    <a:pt x="8" y="39"/>
                  </a:lnTo>
                  <a:lnTo>
                    <a:pt x="3" y="31"/>
                  </a:lnTo>
                  <a:lnTo>
                    <a:pt x="37" y="8"/>
                  </a:lnTo>
                  <a:close/>
                  <a:moveTo>
                    <a:pt x="1081" y="936"/>
                  </a:moveTo>
                  <a:lnTo>
                    <a:pt x="1079" y="936"/>
                  </a:lnTo>
                  <a:lnTo>
                    <a:pt x="1085" y="917"/>
                  </a:lnTo>
                  <a:lnTo>
                    <a:pt x="1081" y="936"/>
                  </a:lnTo>
                  <a:close/>
                  <a:moveTo>
                    <a:pt x="1091" y="898"/>
                  </a:moveTo>
                  <a:lnTo>
                    <a:pt x="1091" y="898"/>
                  </a:lnTo>
                  <a:lnTo>
                    <a:pt x="1092" y="898"/>
                  </a:lnTo>
                  <a:lnTo>
                    <a:pt x="1079" y="936"/>
                  </a:lnTo>
                  <a:lnTo>
                    <a:pt x="1081" y="936"/>
                  </a:lnTo>
                  <a:lnTo>
                    <a:pt x="1091" y="898"/>
                  </a:lnTo>
                  <a:close/>
                  <a:moveTo>
                    <a:pt x="1092" y="898"/>
                  </a:moveTo>
                  <a:lnTo>
                    <a:pt x="1092" y="898"/>
                  </a:lnTo>
                  <a:lnTo>
                    <a:pt x="1087" y="917"/>
                  </a:lnTo>
                  <a:lnTo>
                    <a:pt x="1092" y="898"/>
                  </a:lnTo>
                  <a:close/>
                  <a:moveTo>
                    <a:pt x="1092" y="898"/>
                  </a:moveTo>
                  <a:lnTo>
                    <a:pt x="1160" y="924"/>
                  </a:lnTo>
                  <a:lnTo>
                    <a:pt x="1231" y="952"/>
                  </a:lnTo>
                  <a:lnTo>
                    <a:pt x="1302" y="983"/>
                  </a:lnTo>
                  <a:lnTo>
                    <a:pt x="1376" y="1015"/>
                  </a:lnTo>
                  <a:lnTo>
                    <a:pt x="1450" y="1048"/>
                  </a:lnTo>
                  <a:lnTo>
                    <a:pt x="1523" y="1083"/>
                  </a:lnTo>
                  <a:lnTo>
                    <a:pt x="1598" y="1118"/>
                  </a:lnTo>
                  <a:lnTo>
                    <a:pt x="1672" y="1155"/>
                  </a:lnTo>
                  <a:lnTo>
                    <a:pt x="1745" y="1192"/>
                  </a:lnTo>
                  <a:lnTo>
                    <a:pt x="1816" y="1228"/>
                  </a:lnTo>
                  <a:lnTo>
                    <a:pt x="1886" y="1265"/>
                  </a:lnTo>
                  <a:lnTo>
                    <a:pt x="1954" y="1301"/>
                  </a:lnTo>
                  <a:lnTo>
                    <a:pt x="2018" y="1335"/>
                  </a:lnTo>
                  <a:lnTo>
                    <a:pt x="2082" y="1367"/>
                  </a:lnTo>
                  <a:lnTo>
                    <a:pt x="2140" y="1399"/>
                  </a:lnTo>
                  <a:lnTo>
                    <a:pt x="2195" y="1429"/>
                  </a:lnTo>
                  <a:lnTo>
                    <a:pt x="2176" y="1464"/>
                  </a:lnTo>
                  <a:lnTo>
                    <a:pt x="2121" y="1435"/>
                  </a:lnTo>
                  <a:lnTo>
                    <a:pt x="2062" y="1403"/>
                  </a:lnTo>
                  <a:lnTo>
                    <a:pt x="2001" y="1370"/>
                  </a:lnTo>
                  <a:lnTo>
                    <a:pt x="1936" y="1336"/>
                  </a:lnTo>
                  <a:lnTo>
                    <a:pt x="1868" y="1301"/>
                  </a:lnTo>
                  <a:lnTo>
                    <a:pt x="1799" y="1265"/>
                  </a:lnTo>
                  <a:lnTo>
                    <a:pt x="1728" y="1228"/>
                  </a:lnTo>
                  <a:lnTo>
                    <a:pt x="1655" y="1191"/>
                  </a:lnTo>
                  <a:lnTo>
                    <a:pt x="1582" y="1155"/>
                  </a:lnTo>
                  <a:lnTo>
                    <a:pt x="1508" y="1120"/>
                  </a:lnTo>
                  <a:lnTo>
                    <a:pt x="1434" y="1085"/>
                  </a:lnTo>
                  <a:lnTo>
                    <a:pt x="1360" y="1052"/>
                  </a:lnTo>
                  <a:lnTo>
                    <a:pt x="1288" y="1020"/>
                  </a:lnTo>
                  <a:lnTo>
                    <a:pt x="1216" y="990"/>
                  </a:lnTo>
                  <a:lnTo>
                    <a:pt x="1147" y="961"/>
                  </a:lnTo>
                  <a:lnTo>
                    <a:pt x="1079" y="936"/>
                  </a:lnTo>
                  <a:lnTo>
                    <a:pt x="1092" y="898"/>
                  </a:lnTo>
                  <a:close/>
                  <a:moveTo>
                    <a:pt x="2195" y="1429"/>
                  </a:moveTo>
                  <a:lnTo>
                    <a:pt x="2234" y="1449"/>
                  </a:lnTo>
                  <a:lnTo>
                    <a:pt x="2270" y="1470"/>
                  </a:lnTo>
                  <a:lnTo>
                    <a:pt x="2303" y="1487"/>
                  </a:lnTo>
                  <a:lnTo>
                    <a:pt x="2334" y="1503"/>
                  </a:lnTo>
                  <a:lnTo>
                    <a:pt x="2315" y="1539"/>
                  </a:lnTo>
                  <a:lnTo>
                    <a:pt x="2285" y="1522"/>
                  </a:lnTo>
                  <a:lnTo>
                    <a:pt x="2252" y="1504"/>
                  </a:lnTo>
                  <a:lnTo>
                    <a:pt x="2215" y="1485"/>
                  </a:lnTo>
                  <a:lnTo>
                    <a:pt x="2176" y="1464"/>
                  </a:lnTo>
                  <a:lnTo>
                    <a:pt x="2195" y="1429"/>
                  </a:lnTo>
                  <a:close/>
                  <a:moveTo>
                    <a:pt x="2334" y="1503"/>
                  </a:moveTo>
                  <a:lnTo>
                    <a:pt x="2334" y="1503"/>
                  </a:lnTo>
                  <a:lnTo>
                    <a:pt x="2324" y="1521"/>
                  </a:lnTo>
                  <a:lnTo>
                    <a:pt x="2334" y="1503"/>
                  </a:lnTo>
                  <a:close/>
                  <a:moveTo>
                    <a:pt x="2334" y="1503"/>
                  </a:moveTo>
                  <a:lnTo>
                    <a:pt x="2334" y="1503"/>
                  </a:lnTo>
                  <a:lnTo>
                    <a:pt x="2315" y="1539"/>
                  </a:lnTo>
                  <a:lnTo>
                    <a:pt x="2334" y="1503"/>
                  </a:lnTo>
                  <a:close/>
                  <a:moveTo>
                    <a:pt x="2316" y="1539"/>
                  </a:moveTo>
                  <a:lnTo>
                    <a:pt x="2315" y="1539"/>
                  </a:lnTo>
                  <a:lnTo>
                    <a:pt x="2324" y="1521"/>
                  </a:lnTo>
                  <a:lnTo>
                    <a:pt x="2316" y="1539"/>
                  </a:lnTo>
                  <a:close/>
                  <a:moveTo>
                    <a:pt x="2334" y="1503"/>
                  </a:moveTo>
                  <a:lnTo>
                    <a:pt x="2353" y="1512"/>
                  </a:lnTo>
                  <a:lnTo>
                    <a:pt x="2376" y="1523"/>
                  </a:lnTo>
                  <a:lnTo>
                    <a:pt x="2400" y="1534"/>
                  </a:lnTo>
                  <a:lnTo>
                    <a:pt x="2429" y="1545"/>
                  </a:lnTo>
                  <a:lnTo>
                    <a:pt x="2496" y="1568"/>
                  </a:lnTo>
                  <a:lnTo>
                    <a:pt x="2571" y="1595"/>
                  </a:lnTo>
                  <a:lnTo>
                    <a:pt x="2655" y="1622"/>
                  </a:lnTo>
                  <a:lnTo>
                    <a:pt x="2747" y="1651"/>
                  </a:lnTo>
                  <a:lnTo>
                    <a:pt x="2843" y="1679"/>
                  </a:lnTo>
                  <a:lnTo>
                    <a:pt x="2944" y="1709"/>
                  </a:lnTo>
                  <a:lnTo>
                    <a:pt x="3048" y="1739"/>
                  </a:lnTo>
                  <a:lnTo>
                    <a:pt x="3153" y="1768"/>
                  </a:lnTo>
                  <a:lnTo>
                    <a:pt x="3257" y="1798"/>
                  </a:lnTo>
                  <a:lnTo>
                    <a:pt x="3360" y="1827"/>
                  </a:lnTo>
                  <a:lnTo>
                    <a:pt x="3460" y="1853"/>
                  </a:lnTo>
                  <a:lnTo>
                    <a:pt x="3554" y="1879"/>
                  </a:lnTo>
                  <a:lnTo>
                    <a:pt x="3642" y="1903"/>
                  </a:lnTo>
                  <a:lnTo>
                    <a:pt x="3723" y="1924"/>
                  </a:lnTo>
                  <a:lnTo>
                    <a:pt x="3713" y="1964"/>
                  </a:lnTo>
                  <a:lnTo>
                    <a:pt x="3632" y="1941"/>
                  </a:lnTo>
                  <a:lnTo>
                    <a:pt x="3543" y="1917"/>
                  </a:lnTo>
                  <a:lnTo>
                    <a:pt x="3448" y="1892"/>
                  </a:lnTo>
                  <a:lnTo>
                    <a:pt x="3348" y="1865"/>
                  </a:lnTo>
                  <a:lnTo>
                    <a:pt x="3246" y="1836"/>
                  </a:lnTo>
                  <a:lnTo>
                    <a:pt x="3140" y="1806"/>
                  </a:lnTo>
                  <a:lnTo>
                    <a:pt x="3035" y="1777"/>
                  </a:lnTo>
                  <a:lnTo>
                    <a:pt x="2931" y="1747"/>
                  </a:lnTo>
                  <a:lnTo>
                    <a:pt x="2829" y="1717"/>
                  </a:lnTo>
                  <a:lnTo>
                    <a:pt x="2731" y="1687"/>
                  </a:lnTo>
                  <a:lnTo>
                    <a:pt x="2640" y="1659"/>
                  </a:lnTo>
                  <a:lnTo>
                    <a:pt x="2555" y="1631"/>
                  </a:lnTo>
                  <a:lnTo>
                    <a:pt x="2479" y="1605"/>
                  </a:lnTo>
                  <a:lnTo>
                    <a:pt x="2412" y="1580"/>
                  </a:lnTo>
                  <a:lnTo>
                    <a:pt x="2384" y="1570"/>
                  </a:lnTo>
                  <a:lnTo>
                    <a:pt x="2358" y="1559"/>
                  </a:lnTo>
                  <a:lnTo>
                    <a:pt x="2335" y="1548"/>
                  </a:lnTo>
                  <a:lnTo>
                    <a:pt x="2316" y="1539"/>
                  </a:lnTo>
                  <a:lnTo>
                    <a:pt x="2334" y="1503"/>
                  </a:lnTo>
                  <a:close/>
                  <a:moveTo>
                    <a:pt x="3723" y="1924"/>
                  </a:moveTo>
                  <a:lnTo>
                    <a:pt x="3764" y="1935"/>
                  </a:lnTo>
                  <a:lnTo>
                    <a:pt x="3801" y="1946"/>
                  </a:lnTo>
                  <a:lnTo>
                    <a:pt x="3836" y="1955"/>
                  </a:lnTo>
                  <a:lnTo>
                    <a:pt x="3867" y="1964"/>
                  </a:lnTo>
                  <a:lnTo>
                    <a:pt x="3894" y="1971"/>
                  </a:lnTo>
                  <a:lnTo>
                    <a:pt x="3918" y="1978"/>
                  </a:lnTo>
                  <a:lnTo>
                    <a:pt x="3937" y="1983"/>
                  </a:lnTo>
                  <a:lnTo>
                    <a:pt x="3951" y="1987"/>
                  </a:lnTo>
                  <a:lnTo>
                    <a:pt x="3941" y="2025"/>
                  </a:lnTo>
                  <a:lnTo>
                    <a:pt x="3926" y="2021"/>
                  </a:lnTo>
                  <a:lnTo>
                    <a:pt x="3907" y="2016"/>
                  </a:lnTo>
                  <a:lnTo>
                    <a:pt x="3883" y="2010"/>
                  </a:lnTo>
                  <a:lnTo>
                    <a:pt x="3857" y="2002"/>
                  </a:lnTo>
                  <a:lnTo>
                    <a:pt x="3826" y="1993"/>
                  </a:lnTo>
                  <a:lnTo>
                    <a:pt x="3792" y="1984"/>
                  </a:lnTo>
                  <a:lnTo>
                    <a:pt x="3754" y="1974"/>
                  </a:lnTo>
                  <a:lnTo>
                    <a:pt x="3713" y="1964"/>
                  </a:lnTo>
                  <a:lnTo>
                    <a:pt x="3723" y="1924"/>
                  </a:lnTo>
                  <a:close/>
                  <a:moveTo>
                    <a:pt x="3951" y="1987"/>
                  </a:moveTo>
                  <a:lnTo>
                    <a:pt x="3951" y="1987"/>
                  </a:lnTo>
                  <a:lnTo>
                    <a:pt x="3945" y="2006"/>
                  </a:lnTo>
                  <a:lnTo>
                    <a:pt x="3951" y="1987"/>
                  </a:lnTo>
                  <a:close/>
                  <a:moveTo>
                    <a:pt x="3951" y="1987"/>
                  </a:moveTo>
                  <a:lnTo>
                    <a:pt x="3953" y="1987"/>
                  </a:lnTo>
                  <a:lnTo>
                    <a:pt x="3941" y="2025"/>
                  </a:lnTo>
                  <a:lnTo>
                    <a:pt x="3939" y="2025"/>
                  </a:lnTo>
                  <a:lnTo>
                    <a:pt x="3951" y="1987"/>
                  </a:lnTo>
                  <a:close/>
                  <a:moveTo>
                    <a:pt x="3953" y="1987"/>
                  </a:moveTo>
                  <a:lnTo>
                    <a:pt x="3964" y="1991"/>
                  </a:lnTo>
                  <a:lnTo>
                    <a:pt x="3954" y="1987"/>
                  </a:lnTo>
                  <a:lnTo>
                    <a:pt x="3947" y="2006"/>
                  </a:lnTo>
                  <a:lnTo>
                    <a:pt x="3953" y="1987"/>
                  </a:lnTo>
                  <a:close/>
                  <a:moveTo>
                    <a:pt x="3954" y="1987"/>
                  </a:moveTo>
                  <a:lnTo>
                    <a:pt x="3983" y="1997"/>
                  </a:lnTo>
                  <a:lnTo>
                    <a:pt x="4013" y="2006"/>
                  </a:lnTo>
                  <a:lnTo>
                    <a:pt x="4044" y="2015"/>
                  </a:lnTo>
                  <a:lnTo>
                    <a:pt x="4076" y="2024"/>
                  </a:lnTo>
                  <a:lnTo>
                    <a:pt x="4107" y="2033"/>
                  </a:lnTo>
                  <a:lnTo>
                    <a:pt x="4139" y="2041"/>
                  </a:lnTo>
                  <a:lnTo>
                    <a:pt x="4172" y="2049"/>
                  </a:lnTo>
                  <a:lnTo>
                    <a:pt x="4205" y="2058"/>
                  </a:lnTo>
                  <a:lnTo>
                    <a:pt x="4195" y="2097"/>
                  </a:lnTo>
                  <a:lnTo>
                    <a:pt x="4162" y="2089"/>
                  </a:lnTo>
                  <a:lnTo>
                    <a:pt x="4129" y="2080"/>
                  </a:lnTo>
                  <a:lnTo>
                    <a:pt x="4097" y="2071"/>
                  </a:lnTo>
                  <a:lnTo>
                    <a:pt x="4064" y="2062"/>
                  </a:lnTo>
                  <a:lnTo>
                    <a:pt x="4033" y="2053"/>
                  </a:lnTo>
                  <a:lnTo>
                    <a:pt x="4001" y="2044"/>
                  </a:lnTo>
                  <a:lnTo>
                    <a:pt x="3972" y="2035"/>
                  </a:lnTo>
                  <a:lnTo>
                    <a:pt x="3941" y="2025"/>
                  </a:lnTo>
                  <a:lnTo>
                    <a:pt x="3954" y="1987"/>
                  </a:lnTo>
                  <a:close/>
                  <a:moveTo>
                    <a:pt x="4205" y="2058"/>
                  </a:moveTo>
                  <a:lnTo>
                    <a:pt x="4237" y="2066"/>
                  </a:lnTo>
                  <a:lnTo>
                    <a:pt x="4270" y="2073"/>
                  </a:lnTo>
                  <a:lnTo>
                    <a:pt x="4304" y="2081"/>
                  </a:lnTo>
                  <a:lnTo>
                    <a:pt x="4337" y="2089"/>
                  </a:lnTo>
                  <a:lnTo>
                    <a:pt x="4371" y="2096"/>
                  </a:lnTo>
                  <a:lnTo>
                    <a:pt x="4405" y="2103"/>
                  </a:lnTo>
                  <a:lnTo>
                    <a:pt x="4439" y="2110"/>
                  </a:lnTo>
                  <a:lnTo>
                    <a:pt x="4474" y="2117"/>
                  </a:lnTo>
                  <a:lnTo>
                    <a:pt x="4466" y="2156"/>
                  </a:lnTo>
                  <a:lnTo>
                    <a:pt x="4431" y="2149"/>
                  </a:lnTo>
                  <a:lnTo>
                    <a:pt x="4398" y="2142"/>
                  </a:lnTo>
                  <a:lnTo>
                    <a:pt x="4363" y="2135"/>
                  </a:lnTo>
                  <a:lnTo>
                    <a:pt x="4330" y="2128"/>
                  </a:lnTo>
                  <a:lnTo>
                    <a:pt x="4295" y="2121"/>
                  </a:lnTo>
                  <a:lnTo>
                    <a:pt x="4262" y="2112"/>
                  </a:lnTo>
                  <a:lnTo>
                    <a:pt x="4229" y="2104"/>
                  </a:lnTo>
                  <a:lnTo>
                    <a:pt x="4195" y="2097"/>
                  </a:lnTo>
                  <a:lnTo>
                    <a:pt x="4205" y="2058"/>
                  </a:lnTo>
                  <a:close/>
                  <a:moveTo>
                    <a:pt x="4474" y="2117"/>
                  </a:moveTo>
                  <a:lnTo>
                    <a:pt x="4561" y="2134"/>
                  </a:lnTo>
                  <a:lnTo>
                    <a:pt x="4648" y="2149"/>
                  </a:lnTo>
                  <a:lnTo>
                    <a:pt x="4733" y="2165"/>
                  </a:lnTo>
                  <a:lnTo>
                    <a:pt x="4819" y="2178"/>
                  </a:lnTo>
                  <a:lnTo>
                    <a:pt x="4901" y="2190"/>
                  </a:lnTo>
                  <a:lnTo>
                    <a:pt x="4982" y="2200"/>
                  </a:lnTo>
                  <a:lnTo>
                    <a:pt x="5059" y="2210"/>
                  </a:lnTo>
                  <a:lnTo>
                    <a:pt x="5133" y="2218"/>
                  </a:lnTo>
                  <a:lnTo>
                    <a:pt x="5203" y="2224"/>
                  </a:lnTo>
                  <a:lnTo>
                    <a:pt x="5269" y="2230"/>
                  </a:lnTo>
                  <a:lnTo>
                    <a:pt x="5330" y="2235"/>
                  </a:lnTo>
                  <a:lnTo>
                    <a:pt x="5384" y="2237"/>
                  </a:lnTo>
                  <a:lnTo>
                    <a:pt x="5433" y="2238"/>
                  </a:lnTo>
                  <a:lnTo>
                    <a:pt x="5476" y="2238"/>
                  </a:lnTo>
                  <a:lnTo>
                    <a:pt x="5512" y="2237"/>
                  </a:lnTo>
                  <a:lnTo>
                    <a:pt x="5539" y="2234"/>
                  </a:lnTo>
                  <a:lnTo>
                    <a:pt x="5545" y="2274"/>
                  </a:lnTo>
                  <a:lnTo>
                    <a:pt x="5516" y="2277"/>
                  </a:lnTo>
                  <a:lnTo>
                    <a:pt x="5481" y="2278"/>
                  </a:lnTo>
                  <a:lnTo>
                    <a:pt x="5437" y="2278"/>
                  </a:lnTo>
                  <a:lnTo>
                    <a:pt x="5388" y="2277"/>
                  </a:lnTo>
                  <a:lnTo>
                    <a:pt x="5332" y="2274"/>
                  </a:lnTo>
                  <a:lnTo>
                    <a:pt x="5270" y="2271"/>
                  </a:lnTo>
                  <a:lnTo>
                    <a:pt x="5203" y="2265"/>
                  </a:lnTo>
                  <a:lnTo>
                    <a:pt x="5132" y="2258"/>
                  </a:lnTo>
                  <a:lnTo>
                    <a:pt x="5057" y="2249"/>
                  </a:lnTo>
                  <a:lnTo>
                    <a:pt x="4980" y="2240"/>
                  </a:lnTo>
                  <a:lnTo>
                    <a:pt x="4898" y="2229"/>
                  </a:lnTo>
                  <a:lnTo>
                    <a:pt x="4814" y="2217"/>
                  </a:lnTo>
                  <a:lnTo>
                    <a:pt x="4729" y="2204"/>
                  </a:lnTo>
                  <a:lnTo>
                    <a:pt x="4642" y="2190"/>
                  </a:lnTo>
                  <a:lnTo>
                    <a:pt x="4554" y="2173"/>
                  </a:lnTo>
                  <a:lnTo>
                    <a:pt x="4466" y="2156"/>
                  </a:lnTo>
                  <a:lnTo>
                    <a:pt x="4474" y="2117"/>
                  </a:lnTo>
                  <a:close/>
                  <a:moveTo>
                    <a:pt x="5539" y="2234"/>
                  </a:moveTo>
                  <a:lnTo>
                    <a:pt x="5544" y="2234"/>
                  </a:lnTo>
                  <a:lnTo>
                    <a:pt x="5547" y="2235"/>
                  </a:lnTo>
                  <a:lnTo>
                    <a:pt x="5551" y="2236"/>
                  </a:lnTo>
                  <a:lnTo>
                    <a:pt x="5555" y="2237"/>
                  </a:lnTo>
                  <a:lnTo>
                    <a:pt x="5557" y="2241"/>
                  </a:lnTo>
                  <a:lnTo>
                    <a:pt x="5559" y="2243"/>
                  </a:lnTo>
                  <a:lnTo>
                    <a:pt x="5562" y="2247"/>
                  </a:lnTo>
                  <a:lnTo>
                    <a:pt x="5562" y="2250"/>
                  </a:lnTo>
                  <a:lnTo>
                    <a:pt x="5563" y="2255"/>
                  </a:lnTo>
                  <a:lnTo>
                    <a:pt x="5562" y="2259"/>
                  </a:lnTo>
                  <a:lnTo>
                    <a:pt x="5561" y="2262"/>
                  </a:lnTo>
                  <a:lnTo>
                    <a:pt x="5558" y="2266"/>
                  </a:lnTo>
                  <a:lnTo>
                    <a:pt x="5556" y="2268"/>
                  </a:lnTo>
                  <a:lnTo>
                    <a:pt x="5553" y="2271"/>
                  </a:lnTo>
                  <a:lnTo>
                    <a:pt x="5550" y="2273"/>
                  </a:lnTo>
                  <a:lnTo>
                    <a:pt x="5545" y="2274"/>
                  </a:lnTo>
                  <a:lnTo>
                    <a:pt x="5539" y="2234"/>
                  </a:lnTo>
                  <a:close/>
                </a:path>
              </a:pathLst>
            </a:custGeom>
            <a:solidFill>
              <a:srgbClr val="568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1" name="Freeform 54"/>
            <p:cNvSpPr>
              <a:spLocks noChangeAspect="1" noEditPoints="1"/>
            </p:cNvSpPr>
            <p:nvPr/>
          </p:nvSpPr>
          <p:spPr bwMode="auto">
            <a:xfrm>
              <a:off x="3022" y="3385"/>
              <a:ext cx="861" cy="345"/>
            </a:xfrm>
            <a:custGeom>
              <a:avLst/>
              <a:gdLst>
                <a:gd name="T0" fmla="*/ 0 w 5563"/>
                <a:gd name="T1" fmla="*/ 0 h 2221"/>
                <a:gd name="T2" fmla="*/ 0 w 5563"/>
                <a:gd name="T3" fmla="*/ 0 h 2221"/>
                <a:gd name="T4" fmla="*/ 0 w 5563"/>
                <a:gd name="T5" fmla="*/ 0 h 2221"/>
                <a:gd name="T6" fmla="*/ 0 w 5563"/>
                <a:gd name="T7" fmla="*/ 0 h 2221"/>
                <a:gd name="T8" fmla="*/ 0 w 5563"/>
                <a:gd name="T9" fmla="*/ 0 h 2221"/>
                <a:gd name="T10" fmla="*/ 0 w 5563"/>
                <a:gd name="T11" fmla="*/ 0 h 2221"/>
                <a:gd name="T12" fmla="*/ 0 w 5563"/>
                <a:gd name="T13" fmla="*/ 0 h 2221"/>
                <a:gd name="T14" fmla="*/ 0 w 5563"/>
                <a:gd name="T15" fmla="*/ 0 h 2221"/>
                <a:gd name="T16" fmla="*/ 0 w 5563"/>
                <a:gd name="T17" fmla="*/ 0 h 2221"/>
                <a:gd name="T18" fmla="*/ 0 w 5563"/>
                <a:gd name="T19" fmla="*/ 0 h 2221"/>
                <a:gd name="T20" fmla="*/ 0 w 5563"/>
                <a:gd name="T21" fmla="*/ 0 h 2221"/>
                <a:gd name="T22" fmla="*/ 0 w 5563"/>
                <a:gd name="T23" fmla="*/ 0 h 2221"/>
                <a:gd name="T24" fmla="*/ 0 w 5563"/>
                <a:gd name="T25" fmla="*/ 0 h 2221"/>
                <a:gd name="T26" fmla="*/ 0 w 5563"/>
                <a:gd name="T27" fmla="*/ 0 h 2221"/>
                <a:gd name="T28" fmla="*/ 0 w 5563"/>
                <a:gd name="T29" fmla="*/ 0 h 2221"/>
                <a:gd name="T30" fmla="*/ 0 w 5563"/>
                <a:gd name="T31" fmla="*/ 0 h 2221"/>
                <a:gd name="T32" fmla="*/ 0 w 5563"/>
                <a:gd name="T33" fmla="*/ 0 h 2221"/>
                <a:gd name="T34" fmla="*/ 0 w 5563"/>
                <a:gd name="T35" fmla="*/ 0 h 2221"/>
                <a:gd name="T36" fmla="*/ 0 w 5563"/>
                <a:gd name="T37" fmla="*/ 0 h 2221"/>
                <a:gd name="T38" fmla="*/ 0 w 5563"/>
                <a:gd name="T39" fmla="*/ 0 h 2221"/>
                <a:gd name="T40" fmla="*/ 0 w 5563"/>
                <a:gd name="T41" fmla="*/ 0 h 2221"/>
                <a:gd name="T42" fmla="*/ 0 w 5563"/>
                <a:gd name="T43" fmla="*/ 0 h 2221"/>
                <a:gd name="T44" fmla="*/ 0 w 5563"/>
                <a:gd name="T45" fmla="*/ 0 h 2221"/>
                <a:gd name="T46" fmla="*/ 0 w 5563"/>
                <a:gd name="T47" fmla="*/ 0 h 2221"/>
                <a:gd name="T48" fmla="*/ 0 w 5563"/>
                <a:gd name="T49" fmla="*/ 0 h 2221"/>
                <a:gd name="T50" fmla="*/ 0 w 5563"/>
                <a:gd name="T51" fmla="*/ 0 h 2221"/>
                <a:gd name="T52" fmla="*/ 0 w 5563"/>
                <a:gd name="T53" fmla="*/ 0 h 2221"/>
                <a:gd name="T54" fmla="*/ 0 w 5563"/>
                <a:gd name="T55" fmla="*/ 0 h 2221"/>
                <a:gd name="T56" fmla="*/ 0 w 5563"/>
                <a:gd name="T57" fmla="*/ 0 h 2221"/>
                <a:gd name="T58" fmla="*/ 0 w 5563"/>
                <a:gd name="T59" fmla="*/ 0 h 2221"/>
                <a:gd name="T60" fmla="*/ 0 w 5563"/>
                <a:gd name="T61" fmla="*/ 0 h 2221"/>
                <a:gd name="T62" fmla="*/ 0 w 5563"/>
                <a:gd name="T63" fmla="*/ 0 h 2221"/>
                <a:gd name="T64" fmla="*/ 0 w 5563"/>
                <a:gd name="T65" fmla="*/ 0 h 2221"/>
                <a:gd name="T66" fmla="*/ 0 w 5563"/>
                <a:gd name="T67" fmla="*/ 0 h 2221"/>
                <a:gd name="T68" fmla="*/ 0 w 5563"/>
                <a:gd name="T69" fmla="*/ 0 h 2221"/>
                <a:gd name="T70" fmla="*/ 0 w 5563"/>
                <a:gd name="T71" fmla="*/ 0 h 2221"/>
                <a:gd name="T72" fmla="*/ 0 w 5563"/>
                <a:gd name="T73" fmla="*/ 0 h 2221"/>
                <a:gd name="T74" fmla="*/ 0 w 5563"/>
                <a:gd name="T75" fmla="*/ 0 h 2221"/>
                <a:gd name="T76" fmla="*/ 0 w 5563"/>
                <a:gd name="T77" fmla="*/ 0 h 2221"/>
                <a:gd name="T78" fmla="*/ 0 w 5563"/>
                <a:gd name="T79" fmla="*/ 0 h 2221"/>
                <a:gd name="T80" fmla="*/ 0 w 5563"/>
                <a:gd name="T81" fmla="*/ 0 h 2221"/>
                <a:gd name="T82" fmla="*/ 0 w 5563"/>
                <a:gd name="T83" fmla="*/ 0 h 2221"/>
                <a:gd name="T84" fmla="*/ 0 w 5563"/>
                <a:gd name="T85" fmla="*/ 0 h 2221"/>
                <a:gd name="T86" fmla="*/ 0 w 5563"/>
                <a:gd name="T87" fmla="*/ 0 h 2221"/>
                <a:gd name="T88" fmla="*/ 0 w 5563"/>
                <a:gd name="T89" fmla="*/ 0 h 2221"/>
                <a:gd name="T90" fmla="*/ 0 w 5563"/>
                <a:gd name="T91" fmla="*/ 0 h 2221"/>
                <a:gd name="T92" fmla="*/ 0 w 5563"/>
                <a:gd name="T93" fmla="*/ 0 h 2221"/>
                <a:gd name="T94" fmla="*/ 0 w 5563"/>
                <a:gd name="T95" fmla="*/ 0 h 2221"/>
                <a:gd name="T96" fmla="*/ 0 w 5563"/>
                <a:gd name="T97" fmla="*/ 0 h 2221"/>
                <a:gd name="T98" fmla="*/ 0 w 5563"/>
                <a:gd name="T99" fmla="*/ 0 h 2221"/>
                <a:gd name="T100" fmla="*/ 0 w 5563"/>
                <a:gd name="T101" fmla="*/ 0 h 2221"/>
                <a:gd name="T102" fmla="*/ 0 w 5563"/>
                <a:gd name="T103" fmla="*/ 0 h 2221"/>
                <a:gd name="T104" fmla="*/ 0 w 5563"/>
                <a:gd name="T105" fmla="*/ 0 h 2221"/>
                <a:gd name="T106" fmla="*/ 0 w 5563"/>
                <a:gd name="T107" fmla="*/ 0 h 2221"/>
                <a:gd name="T108" fmla="*/ 0 w 5563"/>
                <a:gd name="T109" fmla="*/ 0 h 2221"/>
                <a:gd name="T110" fmla="*/ 0 w 5563"/>
                <a:gd name="T111" fmla="*/ 0 h 2221"/>
                <a:gd name="T112" fmla="*/ 0 w 5563"/>
                <a:gd name="T113" fmla="*/ 0 h 2221"/>
                <a:gd name="T114" fmla="*/ 0 w 5563"/>
                <a:gd name="T115" fmla="*/ 0 h 2221"/>
                <a:gd name="T116" fmla="*/ 0 w 5563"/>
                <a:gd name="T117" fmla="*/ 0 h 2221"/>
                <a:gd name="T118" fmla="*/ 0 w 5563"/>
                <a:gd name="T119" fmla="*/ 0 h 2221"/>
                <a:gd name="T120" fmla="*/ 0 w 5563"/>
                <a:gd name="T121" fmla="*/ 0 h 2221"/>
                <a:gd name="T122" fmla="*/ 0 w 5563"/>
                <a:gd name="T123" fmla="*/ 0 h 2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63"/>
                <a:gd name="T187" fmla="*/ 0 h 2221"/>
                <a:gd name="T188" fmla="*/ 5563 w 5563"/>
                <a:gd name="T189" fmla="*/ 2221 h 2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63" h="2221">
                  <a:moveTo>
                    <a:pt x="4" y="31"/>
                  </a:moveTo>
                  <a:lnTo>
                    <a:pt x="2" y="28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" y="31"/>
                  </a:lnTo>
                  <a:close/>
                  <a:moveTo>
                    <a:pt x="38" y="11"/>
                  </a:moveTo>
                  <a:lnTo>
                    <a:pt x="42" y="18"/>
                  </a:lnTo>
                  <a:lnTo>
                    <a:pt x="56" y="40"/>
                  </a:lnTo>
                  <a:lnTo>
                    <a:pt x="79" y="73"/>
                  </a:lnTo>
                  <a:lnTo>
                    <a:pt x="109" y="116"/>
                  </a:lnTo>
                  <a:lnTo>
                    <a:pt x="148" y="168"/>
                  </a:lnTo>
                  <a:lnTo>
                    <a:pt x="196" y="228"/>
                  </a:lnTo>
                  <a:lnTo>
                    <a:pt x="223" y="260"/>
                  </a:lnTo>
                  <a:lnTo>
                    <a:pt x="251" y="293"/>
                  </a:lnTo>
                  <a:lnTo>
                    <a:pt x="282" y="328"/>
                  </a:lnTo>
                  <a:lnTo>
                    <a:pt x="315" y="363"/>
                  </a:lnTo>
                  <a:lnTo>
                    <a:pt x="349" y="399"/>
                  </a:lnTo>
                  <a:lnTo>
                    <a:pt x="386" y="436"/>
                  </a:lnTo>
                  <a:lnTo>
                    <a:pt x="425" y="473"/>
                  </a:lnTo>
                  <a:lnTo>
                    <a:pt x="466" y="510"/>
                  </a:lnTo>
                  <a:lnTo>
                    <a:pt x="507" y="547"/>
                  </a:lnTo>
                  <a:lnTo>
                    <a:pt x="551" y="582"/>
                  </a:lnTo>
                  <a:lnTo>
                    <a:pt x="598" y="618"/>
                  </a:lnTo>
                  <a:lnTo>
                    <a:pt x="645" y="654"/>
                  </a:lnTo>
                  <a:lnTo>
                    <a:pt x="695" y="688"/>
                  </a:lnTo>
                  <a:lnTo>
                    <a:pt x="747" y="722"/>
                  </a:lnTo>
                  <a:lnTo>
                    <a:pt x="799" y="754"/>
                  </a:lnTo>
                  <a:lnTo>
                    <a:pt x="854" y="783"/>
                  </a:lnTo>
                  <a:lnTo>
                    <a:pt x="911" y="813"/>
                  </a:lnTo>
                  <a:lnTo>
                    <a:pt x="969" y="839"/>
                  </a:lnTo>
                  <a:lnTo>
                    <a:pt x="1029" y="864"/>
                  </a:lnTo>
                  <a:lnTo>
                    <a:pt x="1091" y="888"/>
                  </a:lnTo>
                  <a:lnTo>
                    <a:pt x="1078" y="925"/>
                  </a:lnTo>
                  <a:lnTo>
                    <a:pt x="1014" y="903"/>
                  </a:lnTo>
                  <a:lnTo>
                    <a:pt x="954" y="876"/>
                  </a:lnTo>
                  <a:lnTo>
                    <a:pt x="894" y="849"/>
                  </a:lnTo>
                  <a:lnTo>
                    <a:pt x="836" y="819"/>
                  </a:lnTo>
                  <a:lnTo>
                    <a:pt x="780" y="788"/>
                  </a:lnTo>
                  <a:lnTo>
                    <a:pt x="726" y="756"/>
                  </a:lnTo>
                  <a:lnTo>
                    <a:pt x="674" y="722"/>
                  </a:lnTo>
                  <a:lnTo>
                    <a:pt x="623" y="687"/>
                  </a:lnTo>
                  <a:lnTo>
                    <a:pt x="574" y="651"/>
                  </a:lnTo>
                  <a:lnTo>
                    <a:pt x="528" y="614"/>
                  </a:lnTo>
                  <a:lnTo>
                    <a:pt x="482" y="578"/>
                  </a:lnTo>
                  <a:lnTo>
                    <a:pt x="440" y="539"/>
                  </a:lnTo>
                  <a:lnTo>
                    <a:pt x="398" y="503"/>
                  </a:lnTo>
                  <a:lnTo>
                    <a:pt x="359" y="464"/>
                  </a:lnTo>
                  <a:lnTo>
                    <a:pt x="322" y="428"/>
                  </a:lnTo>
                  <a:lnTo>
                    <a:pt x="286" y="391"/>
                  </a:lnTo>
                  <a:lnTo>
                    <a:pt x="253" y="355"/>
                  </a:lnTo>
                  <a:lnTo>
                    <a:pt x="222" y="319"/>
                  </a:lnTo>
                  <a:lnTo>
                    <a:pt x="192" y="286"/>
                  </a:lnTo>
                  <a:lnTo>
                    <a:pt x="165" y="253"/>
                  </a:lnTo>
                  <a:lnTo>
                    <a:pt x="116" y="192"/>
                  </a:lnTo>
                  <a:lnTo>
                    <a:pt x="77" y="138"/>
                  </a:lnTo>
                  <a:lnTo>
                    <a:pt x="44" y="94"/>
                  </a:lnTo>
                  <a:lnTo>
                    <a:pt x="22" y="61"/>
                  </a:lnTo>
                  <a:lnTo>
                    <a:pt x="9" y="40"/>
                  </a:lnTo>
                  <a:lnTo>
                    <a:pt x="4" y="31"/>
                  </a:lnTo>
                  <a:lnTo>
                    <a:pt x="38" y="11"/>
                  </a:lnTo>
                  <a:close/>
                  <a:moveTo>
                    <a:pt x="1079" y="926"/>
                  </a:moveTo>
                  <a:lnTo>
                    <a:pt x="1079" y="926"/>
                  </a:lnTo>
                  <a:lnTo>
                    <a:pt x="1078" y="925"/>
                  </a:lnTo>
                  <a:lnTo>
                    <a:pt x="1085" y="906"/>
                  </a:lnTo>
                  <a:lnTo>
                    <a:pt x="1079" y="926"/>
                  </a:lnTo>
                  <a:close/>
                  <a:moveTo>
                    <a:pt x="1089" y="887"/>
                  </a:moveTo>
                  <a:lnTo>
                    <a:pt x="1091" y="887"/>
                  </a:lnTo>
                  <a:lnTo>
                    <a:pt x="1091" y="888"/>
                  </a:lnTo>
                  <a:lnTo>
                    <a:pt x="1079" y="926"/>
                  </a:lnTo>
                  <a:lnTo>
                    <a:pt x="1089" y="887"/>
                  </a:lnTo>
                  <a:close/>
                  <a:moveTo>
                    <a:pt x="1091" y="888"/>
                  </a:moveTo>
                  <a:lnTo>
                    <a:pt x="1089" y="887"/>
                  </a:lnTo>
                  <a:lnTo>
                    <a:pt x="1091" y="888"/>
                  </a:lnTo>
                  <a:lnTo>
                    <a:pt x="1085" y="907"/>
                  </a:lnTo>
                  <a:lnTo>
                    <a:pt x="1091" y="888"/>
                  </a:lnTo>
                  <a:close/>
                  <a:moveTo>
                    <a:pt x="1091" y="888"/>
                  </a:moveTo>
                  <a:lnTo>
                    <a:pt x="1154" y="911"/>
                  </a:lnTo>
                  <a:lnTo>
                    <a:pt x="1218" y="937"/>
                  </a:lnTo>
                  <a:lnTo>
                    <a:pt x="1283" y="964"/>
                  </a:lnTo>
                  <a:lnTo>
                    <a:pt x="1349" y="993"/>
                  </a:lnTo>
                  <a:lnTo>
                    <a:pt x="1416" y="1024"/>
                  </a:lnTo>
                  <a:lnTo>
                    <a:pt x="1482" y="1056"/>
                  </a:lnTo>
                  <a:lnTo>
                    <a:pt x="1549" y="1088"/>
                  </a:lnTo>
                  <a:lnTo>
                    <a:pt x="1614" y="1122"/>
                  </a:lnTo>
                  <a:lnTo>
                    <a:pt x="1680" y="1156"/>
                  </a:lnTo>
                  <a:lnTo>
                    <a:pt x="1744" y="1189"/>
                  </a:lnTo>
                  <a:lnTo>
                    <a:pt x="1807" y="1224"/>
                  </a:lnTo>
                  <a:lnTo>
                    <a:pt x="1869" y="1257"/>
                  </a:lnTo>
                  <a:lnTo>
                    <a:pt x="1929" y="1291"/>
                  </a:lnTo>
                  <a:lnTo>
                    <a:pt x="1986" y="1321"/>
                  </a:lnTo>
                  <a:lnTo>
                    <a:pt x="2040" y="1352"/>
                  </a:lnTo>
                  <a:lnTo>
                    <a:pt x="2093" y="1382"/>
                  </a:lnTo>
                  <a:lnTo>
                    <a:pt x="2074" y="1417"/>
                  </a:lnTo>
                  <a:lnTo>
                    <a:pt x="2021" y="1388"/>
                  </a:lnTo>
                  <a:lnTo>
                    <a:pt x="1967" y="1357"/>
                  </a:lnTo>
                  <a:lnTo>
                    <a:pt x="1909" y="1325"/>
                  </a:lnTo>
                  <a:lnTo>
                    <a:pt x="1850" y="1293"/>
                  </a:lnTo>
                  <a:lnTo>
                    <a:pt x="1789" y="1260"/>
                  </a:lnTo>
                  <a:lnTo>
                    <a:pt x="1726" y="1225"/>
                  </a:lnTo>
                  <a:lnTo>
                    <a:pt x="1662" y="1192"/>
                  </a:lnTo>
                  <a:lnTo>
                    <a:pt x="1598" y="1158"/>
                  </a:lnTo>
                  <a:lnTo>
                    <a:pt x="1532" y="1125"/>
                  </a:lnTo>
                  <a:lnTo>
                    <a:pt x="1466" y="1092"/>
                  </a:lnTo>
                  <a:lnTo>
                    <a:pt x="1400" y="1061"/>
                  </a:lnTo>
                  <a:lnTo>
                    <a:pt x="1333" y="1030"/>
                  </a:lnTo>
                  <a:lnTo>
                    <a:pt x="1268" y="1001"/>
                  </a:lnTo>
                  <a:lnTo>
                    <a:pt x="1204" y="974"/>
                  </a:lnTo>
                  <a:lnTo>
                    <a:pt x="1141" y="949"/>
                  </a:lnTo>
                  <a:lnTo>
                    <a:pt x="1078" y="925"/>
                  </a:lnTo>
                  <a:lnTo>
                    <a:pt x="1091" y="888"/>
                  </a:lnTo>
                  <a:close/>
                  <a:moveTo>
                    <a:pt x="2093" y="1382"/>
                  </a:moveTo>
                  <a:lnTo>
                    <a:pt x="2121" y="1398"/>
                  </a:lnTo>
                  <a:lnTo>
                    <a:pt x="2149" y="1413"/>
                  </a:lnTo>
                  <a:lnTo>
                    <a:pt x="2174" y="1427"/>
                  </a:lnTo>
                  <a:lnTo>
                    <a:pt x="2199" y="1442"/>
                  </a:lnTo>
                  <a:lnTo>
                    <a:pt x="2222" y="1455"/>
                  </a:lnTo>
                  <a:lnTo>
                    <a:pt x="2245" y="1467"/>
                  </a:lnTo>
                  <a:lnTo>
                    <a:pt x="2267" y="1479"/>
                  </a:lnTo>
                  <a:lnTo>
                    <a:pt x="2287" y="1489"/>
                  </a:lnTo>
                  <a:lnTo>
                    <a:pt x="2269" y="1525"/>
                  </a:lnTo>
                  <a:lnTo>
                    <a:pt x="2249" y="1514"/>
                  </a:lnTo>
                  <a:lnTo>
                    <a:pt x="2227" y="1502"/>
                  </a:lnTo>
                  <a:lnTo>
                    <a:pt x="2205" y="1490"/>
                  </a:lnTo>
                  <a:lnTo>
                    <a:pt x="2181" y="1477"/>
                  </a:lnTo>
                  <a:lnTo>
                    <a:pt x="2156" y="1463"/>
                  </a:lnTo>
                  <a:lnTo>
                    <a:pt x="2130" y="1449"/>
                  </a:lnTo>
                  <a:lnTo>
                    <a:pt x="2102" y="1433"/>
                  </a:lnTo>
                  <a:lnTo>
                    <a:pt x="2074" y="1417"/>
                  </a:lnTo>
                  <a:lnTo>
                    <a:pt x="2093" y="1382"/>
                  </a:lnTo>
                  <a:close/>
                  <a:moveTo>
                    <a:pt x="2287" y="1489"/>
                  </a:moveTo>
                  <a:lnTo>
                    <a:pt x="2288" y="1489"/>
                  </a:lnTo>
                  <a:lnTo>
                    <a:pt x="2269" y="1525"/>
                  </a:lnTo>
                  <a:lnTo>
                    <a:pt x="2287" y="1489"/>
                  </a:lnTo>
                  <a:close/>
                  <a:moveTo>
                    <a:pt x="2269" y="1525"/>
                  </a:moveTo>
                  <a:lnTo>
                    <a:pt x="2268" y="1525"/>
                  </a:lnTo>
                  <a:lnTo>
                    <a:pt x="2269" y="1525"/>
                  </a:lnTo>
                  <a:lnTo>
                    <a:pt x="2278" y="1507"/>
                  </a:lnTo>
                  <a:lnTo>
                    <a:pt x="2269" y="1525"/>
                  </a:lnTo>
                  <a:close/>
                  <a:moveTo>
                    <a:pt x="2288" y="1489"/>
                  </a:moveTo>
                  <a:lnTo>
                    <a:pt x="2306" y="1499"/>
                  </a:lnTo>
                  <a:lnTo>
                    <a:pt x="2326" y="1507"/>
                  </a:lnTo>
                  <a:lnTo>
                    <a:pt x="2350" y="1518"/>
                  </a:lnTo>
                  <a:lnTo>
                    <a:pt x="2377" y="1527"/>
                  </a:lnTo>
                  <a:lnTo>
                    <a:pt x="2438" y="1549"/>
                  </a:lnTo>
                  <a:lnTo>
                    <a:pt x="2508" y="1571"/>
                  </a:lnTo>
                  <a:lnTo>
                    <a:pt x="2587" y="1595"/>
                  </a:lnTo>
                  <a:lnTo>
                    <a:pt x="2672" y="1620"/>
                  </a:lnTo>
                  <a:lnTo>
                    <a:pt x="2763" y="1645"/>
                  </a:lnTo>
                  <a:lnTo>
                    <a:pt x="2858" y="1671"/>
                  </a:lnTo>
                  <a:lnTo>
                    <a:pt x="2957" y="1698"/>
                  </a:lnTo>
                  <a:lnTo>
                    <a:pt x="3057" y="1724"/>
                  </a:lnTo>
                  <a:lnTo>
                    <a:pt x="3158" y="1749"/>
                  </a:lnTo>
                  <a:lnTo>
                    <a:pt x="3258" y="1774"/>
                  </a:lnTo>
                  <a:lnTo>
                    <a:pt x="3356" y="1799"/>
                  </a:lnTo>
                  <a:lnTo>
                    <a:pt x="3451" y="1821"/>
                  </a:lnTo>
                  <a:lnTo>
                    <a:pt x="3542" y="1844"/>
                  </a:lnTo>
                  <a:lnTo>
                    <a:pt x="3627" y="1865"/>
                  </a:lnTo>
                  <a:lnTo>
                    <a:pt x="3617" y="1904"/>
                  </a:lnTo>
                  <a:lnTo>
                    <a:pt x="3533" y="1883"/>
                  </a:lnTo>
                  <a:lnTo>
                    <a:pt x="3441" y="1861"/>
                  </a:lnTo>
                  <a:lnTo>
                    <a:pt x="3346" y="1837"/>
                  </a:lnTo>
                  <a:lnTo>
                    <a:pt x="3247" y="1812"/>
                  </a:lnTo>
                  <a:lnTo>
                    <a:pt x="3146" y="1787"/>
                  </a:lnTo>
                  <a:lnTo>
                    <a:pt x="3045" y="1762"/>
                  </a:lnTo>
                  <a:lnTo>
                    <a:pt x="2944" y="1736"/>
                  </a:lnTo>
                  <a:lnTo>
                    <a:pt x="2845" y="1709"/>
                  </a:lnTo>
                  <a:lnTo>
                    <a:pt x="2749" y="1683"/>
                  </a:lnTo>
                  <a:lnTo>
                    <a:pt x="2658" y="1657"/>
                  </a:lnTo>
                  <a:lnTo>
                    <a:pt x="2571" y="1632"/>
                  </a:lnTo>
                  <a:lnTo>
                    <a:pt x="2493" y="1608"/>
                  </a:lnTo>
                  <a:lnTo>
                    <a:pt x="2421" y="1586"/>
                  </a:lnTo>
                  <a:lnTo>
                    <a:pt x="2359" y="1563"/>
                  </a:lnTo>
                  <a:lnTo>
                    <a:pt x="2332" y="1554"/>
                  </a:lnTo>
                  <a:lnTo>
                    <a:pt x="2308" y="1544"/>
                  </a:lnTo>
                  <a:lnTo>
                    <a:pt x="2287" y="1535"/>
                  </a:lnTo>
                  <a:lnTo>
                    <a:pt x="2269" y="1525"/>
                  </a:lnTo>
                  <a:lnTo>
                    <a:pt x="2288" y="1489"/>
                  </a:lnTo>
                  <a:close/>
                  <a:moveTo>
                    <a:pt x="3627" y="1865"/>
                  </a:moveTo>
                  <a:lnTo>
                    <a:pt x="3686" y="1880"/>
                  </a:lnTo>
                  <a:lnTo>
                    <a:pt x="3740" y="1893"/>
                  </a:lnTo>
                  <a:lnTo>
                    <a:pt x="3790" y="1905"/>
                  </a:lnTo>
                  <a:lnTo>
                    <a:pt x="3835" y="1915"/>
                  </a:lnTo>
                  <a:lnTo>
                    <a:pt x="3873" y="1925"/>
                  </a:lnTo>
                  <a:lnTo>
                    <a:pt x="3905" y="1933"/>
                  </a:lnTo>
                  <a:lnTo>
                    <a:pt x="3932" y="1940"/>
                  </a:lnTo>
                  <a:lnTo>
                    <a:pt x="3951" y="1946"/>
                  </a:lnTo>
                  <a:lnTo>
                    <a:pt x="3939" y="1984"/>
                  </a:lnTo>
                  <a:lnTo>
                    <a:pt x="3920" y="1978"/>
                  </a:lnTo>
                  <a:lnTo>
                    <a:pt x="3895" y="1973"/>
                  </a:lnTo>
                  <a:lnTo>
                    <a:pt x="3861" y="1964"/>
                  </a:lnTo>
                  <a:lnTo>
                    <a:pt x="3823" y="1953"/>
                  </a:lnTo>
                  <a:lnTo>
                    <a:pt x="3779" y="1943"/>
                  </a:lnTo>
                  <a:lnTo>
                    <a:pt x="3730" y="1931"/>
                  </a:lnTo>
                  <a:lnTo>
                    <a:pt x="3676" y="1918"/>
                  </a:lnTo>
                  <a:lnTo>
                    <a:pt x="3617" y="1904"/>
                  </a:lnTo>
                  <a:lnTo>
                    <a:pt x="3627" y="1865"/>
                  </a:lnTo>
                  <a:close/>
                  <a:moveTo>
                    <a:pt x="3951" y="1946"/>
                  </a:moveTo>
                  <a:lnTo>
                    <a:pt x="3947" y="1945"/>
                  </a:lnTo>
                  <a:lnTo>
                    <a:pt x="3951" y="1946"/>
                  </a:lnTo>
                  <a:lnTo>
                    <a:pt x="3945" y="1965"/>
                  </a:lnTo>
                  <a:lnTo>
                    <a:pt x="3951" y="1946"/>
                  </a:lnTo>
                  <a:close/>
                  <a:moveTo>
                    <a:pt x="3951" y="1946"/>
                  </a:moveTo>
                  <a:lnTo>
                    <a:pt x="3952" y="1946"/>
                  </a:lnTo>
                  <a:lnTo>
                    <a:pt x="3940" y="1984"/>
                  </a:lnTo>
                  <a:lnTo>
                    <a:pt x="3939" y="1984"/>
                  </a:lnTo>
                  <a:lnTo>
                    <a:pt x="3951" y="1946"/>
                  </a:lnTo>
                  <a:close/>
                  <a:moveTo>
                    <a:pt x="3952" y="1946"/>
                  </a:moveTo>
                  <a:lnTo>
                    <a:pt x="3983" y="1956"/>
                  </a:lnTo>
                  <a:lnTo>
                    <a:pt x="4014" y="1965"/>
                  </a:lnTo>
                  <a:lnTo>
                    <a:pt x="4045" y="1975"/>
                  </a:lnTo>
                  <a:lnTo>
                    <a:pt x="4077" y="1984"/>
                  </a:lnTo>
                  <a:lnTo>
                    <a:pt x="4109" y="1993"/>
                  </a:lnTo>
                  <a:lnTo>
                    <a:pt x="4142" y="2001"/>
                  </a:lnTo>
                  <a:lnTo>
                    <a:pt x="4174" y="2009"/>
                  </a:lnTo>
                  <a:lnTo>
                    <a:pt x="4208" y="2018"/>
                  </a:lnTo>
                  <a:lnTo>
                    <a:pt x="4198" y="2057"/>
                  </a:lnTo>
                  <a:lnTo>
                    <a:pt x="4165" y="2049"/>
                  </a:lnTo>
                  <a:lnTo>
                    <a:pt x="4132" y="2040"/>
                  </a:lnTo>
                  <a:lnTo>
                    <a:pt x="4098" y="2031"/>
                  </a:lnTo>
                  <a:lnTo>
                    <a:pt x="4066" y="2023"/>
                  </a:lnTo>
                  <a:lnTo>
                    <a:pt x="4034" y="2013"/>
                  </a:lnTo>
                  <a:lnTo>
                    <a:pt x="4002" y="2003"/>
                  </a:lnTo>
                  <a:lnTo>
                    <a:pt x="3971" y="1994"/>
                  </a:lnTo>
                  <a:lnTo>
                    <a:pt x="3940" y="1984"/>
                  </a:lnTo>
                  <a:lnTo>
                    <a:pt x="3952" y="1946"/>
                  </a:lnTo>
                  <a:close/>
                  <a:moveTo>
                    <a:pt x="4208" y="2018"/>
                  </a:moveTo>
                  <a:lnTo>
                    <a:pt x="4241" y="2026"/>
                  </a:lnTo>
                  <a:lnTo>
                    <a:pt x="4274" y="2033"/>
                  </a:lnTo>
                  <a:lnTo>
                    <a:pt x="4308" y="2042"/>
                  </a:lnTo>
                  <a:lnTo>
                    <a:pt x="4342" y="2049"/>
                  </a:lnTo>
                  <a:lnTo>
                    <a:pt x="4376" y="2056"/>
                  </a:lnTo>
                  <a:lnTo>
                    <a:pt x="4410" y="2063"/>
                  </a:lnTo>
                  <a:lnTo>
                    <a:pt x="4445" y="2070"/>
                  </a:lnTo>
                  <a:lnTo>
                    <a:pt x="4478" y="2076"/>
                  </a:lnTo>
                  <a:lnTo>
                    <a:pt x="4471" y="2115"/>
                  </a:lnTo>
                  <a:lnTo>
                    <a:pt x="4436" y="2109"/>
                  </a:lnTo>
                  <a:lnTo>
                    <a:pt x="4402" y="2102"/>
                  </a:lnTo>
                  <a:lnTo>
                    <a:pt x="4368" y="2095"/>
                  </a:lnTo>
                  <a:lnTo>
                    <a:pt x="4334" y="2088"/>
                  </a:lnTo>
                  <a:lnTo>
                    <a:pt x="4299" y="2081"/>
                  </a:lnTo>
                  <a:lnTo>
                    <a:pt x="4266" y="2073"/>
                  </a:lnTo>
                  <a:lnTo>
                    <a:pt x="4232" y="2065"/>
                  </a:lnTo>
                  <a:lnTo>
                    <a:pt x="4198" y="2057"/>
                  </a:lnTo>
                  <a:lnTo>
                    <a:pt x="4208" y="2018"/>
                  </a:lnTo>
                  <a:close/>
                  <a:moveTo>
                    <a:pt x="4478" y="2076"/>
                  </a:moveTo>
                  <a:lnTo>
                    <a:pt x="4566" y="2092"/>
                  </a:lnTo>
                  <a:lnTo>
                    <a:pt x="4653" y="2107"/>
                  </a:lnTo>
                  <a:lnTo>
                    <a:pt x="4739" y="2120"/>
                  </a:lnTo>
                  <a:lnTo>
                    <a:pt x="4823" y="2132"/>
                  </a:lnTo>
                  <a:lnTo>
                    <a:pt x="4905" y="2143"/>
                  </a:lnTo>
                  <a:lnTo>
                    <a:pt x="4985" y="2151"/>
                  </a:lnTo>
                  <a:lnTo>
                    <a:pt x="5062" y="2159"/>
                  </a:lnTo>
                  <a:lnTo>
                    <a:pt x="5136" y="2167"/>
                  </a:lnTo>
                  <a:lnTo>
                    <a:pt x="5205" y="2171"/>
                  </a:lnTo>
                  <a:lnTo>
                    <a:pt x="5271" y="2176"/>
                  </a:lnTo>
                  <a:lnTo>
                    <a:pt x="5330" y="2178"/>
                  </a:lnTo>
                  <a:lnTo>
                    <a:pt x="5385" y="2181"/>
                  </a:lnTo>
                  <a:lnTo>
                    <a:pt x="5434" y="2181"/>
                  </a:lnTo>
                  <a:lnTo>
                    <a:pt x="5477" y="2181"/>
                  </a:lnTo>
                  <a:lnTo>
                    <a:pt x="5512" y="2178"/>
                  </a:lnTo>
                  <a:lnTo>
                    <a:pt x="5541" y="2176"/>
                  </a:lnTo>
                  <a:lnTo>
                    <a:pt x="5547" y="2215"/>
                  </a:lnTo>
                  <a:lnTo>
                    <a:pt x="5518" y="2219"/>
                  </a:lnTo>
                  <a:lnTo>
                    <a:pt x="5481" y="2220"/>
                  </a:lnTo>
                  <a:lnTo>
                    <a:pt x="5438" y="2221"/>
                  </a:lnTo>
                  <a:lnTo>
                    <a:pt x="5388" y="2220"/>
                  </a:lnTo>
                  <a:lnTo>
                    <a:pt x="5332" y="2219"/>
                  </a:lnTo>
                  <a:lnTo>
                    <a:pt x="5272" y="2215"/>
                  </a:lnTo>
                  <a:lnTo>
                    <a:pt x="5206" y="2212"/>
                  </a:lnTo>
                  <a:lnTo>
                    <a:pt x="5136" y="2206"/>
                  </a:lnTo>
                  <a:lnTo>
                    <a:pt x="5061" y="2200"/>
                  </a:lnTo>
                  <a:lnTo>
                    <a:pt x="4984" y="2192"/>
                  </a:lnTo>
                  <a:lnTo>
                    <a:pt x="4903" y="2182"/>
                  </a:lnTo>
                  <a:lnTo>
                    <a:pt x="4820" y="2171"/>
                  </a:lnTo>
                  <a:lnTo>
                    <a:pt x="4734" y="2159"/>
                  </a:lnTo>
                  <a:lnTo>
                    <a:pt x="4647" y="2146"/>
                  </a:lnTo>
                  <a:lnTo>
                    <a:pt x="4559" y="2132"/>
                  </a:lnTo>
                  <a:lnTo>
                    <a:pt x="4471" y="2115"/>
                  </a:lnTo>
                  <a:lnTo>
                    <a:pt x="4478" y="2076"/>
                  </a:lnTo>
                  <a:close/>
                  <a:moveTo>
                    <a:pt x="5541" y="2176"/>
                  </a:moveTo>
                  <a:lnTo>
                    <a:pt x="5544" y="2175"/>
                  </a:lnTo>
                  <a:lnTo>
                    <a:pt x="5548" y="2176"/>
                  </a:lnTo>
                  <a:lnTo>
                    <a:pt x="5551" y="2177"/>
                  </a:lnTo>
                  <a:lnTo>
                    <a:pt x="5555" y="2180"/>
                  </a:lnTo>
                  <a:lnTo>
                    <a:pt x="5559" y="2182"/>
                  </a:lnTo>
                  <a:lnTo>
                    <a:pt x="5561" y="2184"/>
                  </a:lnTo>
                  <a:lnTo>
                    <a:pt x="5562" y="2188"/>
                  </a:lnTo>
                  <a:lnTo>
                    <a:pt x="5563" y="2193"/>
                  </a:lnTo>
                  <a:lnTo>
                    <a:pt x="5563" y="2196"/>
                  </a:lnTo>
                  <a:lnTo>
                    <a:pt x="5563" y="2200"/>
                  </a:lnTo>
                  <a:lnTo>
                    <a:pt x="5561" y="2203"/>
                  </a:lnTo>
                  <a:lnTo>
                    <a:pt x="5560" y="2207"/>
                  </a:lnTo>
                  <a:lnTo>
                    <a:pt x="5557" y="2211"/>
                  </a:lnTo>
                  <a:lnTo>
                    <a:pt x="5554" y="2213"/>
                  </a:lnTo>
                  <a:lnTo>
                    <a:pt x="5550" y="2214"/>
                  </a:lnTo>
                  <a:lnTo>
                    <a:pt x="5547" y="2215"/>
                  </a:lnTo>
                  <a:lnTo>
                    <a:pt x="5541" y="2176"/>
                  </a:lnTo>
                  <a:close/>
                </a:path>
              </a:pathLst>
            </a:custGeom>
            <a:solidFill>
              <a:srgbClr val="54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2" name="Freeform 55"/>
            <p:cNvSpPr>
              <a:spLocks noChangeAspect="1" noEditPoints="1"/>
            </p:cNvSpPr>
            <p:nvPr/>
          </p:nvSpPr>
          <p:spPr bwMode="auto">
            <a:xfrm>
              <a:off x="3028" y="3395"/>
              <a:ext cx="859" cy="336"/>
            </a:xfrm>
            <a:custGeom>
              <a:avLst/>
              <a:gdLst>
                <a:gd name="T0" fmla="*/ 0 w 5558"/>
                <a:gd name="T1" fmla="*/ 0 h 2162"/>
                <a:gd name="T2" fmla="*/ 0 w 5558"/>
                <a:gd name="T3" fmla="*/ 0 h 2162"/>
                <a:gd name="T4" fmla="*/ 0 w 5558"/>
                <a:gd name="T5" fmla="*/ 0 h 2162"/>
                <a:gd name="T6" fmla="*/ 0 w 5558"/>
                <a:gd name="T7" fmla="*/ 0 h 2162"/>
                <a:gd name="T8" fmla="*/ 0 w 5558"/>
                <a:gd name="T9" fmla="*/ 0 h 2162"/>
                <a:gd name="T10" fmla="*/ 0 w 5558"/>
                <a:gd name="T11" fmla="*/ 0 h 2162"/>
                <a:gd name="T12" fmla="*/ 0 w 5558"/>
                <a:gd name="T13" fmla="*/ 0 h 2162"/>
                <a:gd name="T14" fmla="*/ 0 w 5558"/>
                <a:gd name="T15" fmla="*/ 0 h 2162"/>
                <a:gd name="T16" fmla="*/ 0 w 5558"/>
                <a:gd name="T17" fmla="*/ 0 h 2162"/>
                <a:gd name="T18" fmla="*/ 0 w 5558"/>
                <a:gd name="T19" fmla="*/ 0 h 2162"/>
                <a:gd name="T20" fmla="*/ 0 w 5558"/>
                <a:gd name="T21" fmla="*/ 0 h 2162"/>
                <a:gd name="T22" fmla="*/ 0 w 5558"/>
                <a:gd name="T23" fmla="*/ 0 h 2162"/>
                <a:gd name="T24" fmla="*/ 0 w 5558"/>
                <a:gd name="T25" fmla="*/ 0 h 2162"/>
                <a:gd name="T26" fmla="*/ 0 w 5558"/>
                <a:gd name="T27" fmla="*/ 0 h 2162"/>
                <a:gd name="T28" fmla="*/ 0 w 5558"/>
                <a:gd name="T29" fmla="*/ 0 h 2162"/>
                <a:gd name="T30" fmla="*/ 0 w 5558"/>
                <a:gd name="T31" fmla="*/ 0 h 2162"/>
                <a:gd name="T32" fmla="*/ 0 w 5558"/>
                <a:gd name="T33" fmla="*/ 0 h 2162"/>
                <a:gd name="T34" fmla="*/ 0 w 5558"/>
                <a:gd name="T35" fmla="*/ 0 h 2162"/>
                <a:gd name="T36" fmla="*/ 0 w 5558"/>
                <a:gd name="T37" fmla="*/ 0 h 2162"/>
                <a:gd name="T38" fmla="*/ 0 w 5558"/>
                <a:gd name="T39" fmla="*/ 0 h 2162"/>
                <a:gd name="T40" fmla="*/ 0 w 5558"/>
                <a:gd name="T41" fmla="*/ 0 h 2162"/>
                <a:gd name="T42" fmla="*/ 0 w 5558"/>
                <a:gd name="T43" fmla="*/ 0 h 2162"/>
                <a:gd name="T44" fmla="*/ 0 w 5558"/>
                <a:gd name="T45" fmla="*/ 0 h 2162"/>
                <a:gd name="T46" fmla="*/ 0 w 5558"/>
                <a:gd name="T47" fmla="*/ 0 h 2162"/>
                <a:gd name="T48" fmla="*/ 0 w 5558"/>
                <a:gd name="T49" fmla="*/ 0 h 2162"/>
                <a:gd name="T50" fmla="*/ 0 w 5558"/>
                <a:gd name="T51" fmla="*/ 0 h 2162"/>
                <a:gd name="T52" fmla="*/ 0 w 5558"/>
                <a:gd name="T53" fmla="*/ 0 h 2162"/>
                <a:gd name="T54" fmla="*/ 0 w 5558"/>
                <a:gd name="T55" fmla="*/ 0 h 2162"/>
                <a:gd name="T56" fmla="*/ 0 w 5558"/>
                <a:gd name="T57" fmla="*/ 0 h 2162"/>
                <a:gd name="T58" fmla="*/ 0 w 5558"/>
                <a:gd name="T59" fmla="*/ 0 h 2162"/>
                <a:gd name="T60" fmla="*/ 0 w 5558"/>
                <a:gd name="T61" fmla="*/ 0 h 2162"/>
                <a:gd name="T62" fmla="*/ 0 w 5558"/>
                <a:gd name="T63" fmla="*/ 0 h 2162"/>
                <a:gd name="T64" fmla="*/ 0 w 5558"/>
                <a:gd name="T65" fmla="*/ 0 h 2162"/>
                <a:gd name="T66" fmla="*/ 0 w 5558"/>
                <a:gd name="T67" fmla="*/ 0 h 2162"/>
                <a:gd name="T68" fmla="*/ 0 w 5558"/>
                <a:gd name="T69" fmla="*/ 0 h 2162"/>
                <a:gd name="T70" fmla="*/ 0 w 5558"/>
                <a:gd name="T71" fmla="*/ 0 h 2162"/>
                <a:gd name="T72" fmla="*/ 0 w 5558"/>
                <a:gd name="T73" fmla="*/ 0 h 2162"/>
                <a:gd name="T74" fmla="*/ 0 w 5558"/>
                <a:gd name="T75" fmla="*/ 0 h 2162"/>
                <a:gd name="T76" fmla="*/ 0 w 5558"/>
                <a:gd name="T77" fmla="*/ 0 h 2162"/>
                <a:gd name="T78" fmla="*/ 0 w 5558"/>
                <a:gd name="T79" fmla="*/ 0 h 2162"/>
                <a:gd name="T80" fmla="*/ 0 w 5558"/>
                <a:gd name="T81" fmla="*/ 0 h 2162"/>
                <a:gd name="T82" fmla="*/ 0 w 5558"/>
                <a:gd name="T83" fmla="*/ 0 h 2162"/>
                <a:gd name="T84" fmla="*/ 0 w 5558"/>
                <a:gd name="T85" fmla="*/ 0 h 2162"/>
                <a:gd name="T86" fmla="*/ 0 w 5558"/>
                <a:gd name="T87" fmla="*/ 0 h 2162"/>
                <a:gd name="T88" fmla="*/ 0 w 5558"/>
                <a:gd name="T89" fmla="*/ 0 h 2162"/>
                <a:gd name="T90" fmla="*/ 0 w 5558"/>
                <a:gd name="T91" fmla="*/ 0 h 2162"/>
                <a:gd name="T92" fmla="*/ 0 w 5558"/>
                <a:gd name="T93" fmla="*/ 0 h 2162"/>
                <a:gd name="T94" fmla="*/ 0 w 5558"/>
                <a:gd name="T95" fmla="*/ 0 h 2162"/>
                <a:gd name="T96" fmla="*/ 0 w 5558"/>
                <a:gd name="T97" fmla="*/ 0 h 2162"/>
                <a:gd name="T98" fmla="*/ 0 w 5558"/>
                <a:gd name="T99" fmla="*/ 0 h 2162"/>
                <a:gd name="T100" fmla="*/ 0 w 5558"/>
                <a:gd name="T101" fmla="*/ 0 h 2162"/>
                <a:gd name="T102" fmla="*/ 0 w 5558"/>
                <a:gd name="T103" fmla="*/ 0 h 2162"/>
                <a:gd name="T104" fmla="*/ 0 w 5558"/>
                <a:gd name="T105" fmla="*/ 0 h 2162"/>
                <a:gd name="T106" fmla="*/ 0 w 5558"/>
                <a:gd name="T107" fmla="*/ 0 h 2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58"/>
                <a:gd name="T163" fmla="*/ 0 h 2162"/>
                <a:gd name="T164" fmla="*/ 5558 w 5558"/>
                <a:gd name="T165" fmla="*/ 2162 h 2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58" h="2162">
                  <a:moveTo>
                    <a:pt x="3" y="30"/>
                  </a:move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9" y="10"/>
                  </a:lnTo>
                  <a:lnTo>
                    <a:pt x="3" y="30"/>
                  </a:lnTo>
                  <a:close/>
                  <a:moveTo>
                    <a:pt x="39" y="10"/>
                  </a:moveTo>
                  <a:lnTo>
                    <a:pt x="42" y="18"/>
                  </a:lnTo>
                  <a:lnTo>
                    <a:pt x="53" y="38"/>
                  </a:lnTo>
                  <a:lnTo>
                    <a:pt x="72" y="70"/>
                  </a:lnTo>
                  <a:lnTo>
                    <a:pt x="99" y="112"/>
                  </a:lnTo>
                  <a:lnTo>
                    <a:pt x="115" y="137"/>
                  </a:lnTo>
                  <a:lnTo>
                    <a:pt x="134" y="163"/>
                  </a:lnTo>
                  <a:lnTo>
                    <a:pt x="154" y="190"/>
                  </a:lnTo>
                  <a:lnTo>
                    <a:pt x="177" y="220"/>
                  </a:lnTo>
                  <a:lnTo>
                    <a:pt x="200" y="251"/>
                  </a:lnTo>
                  <a:lnTo>
                    <a:pt x="228" y="284"/>
                  </a:lnTo>
                  <a:lnTo>
                    <a:pt x="256" y="318"/>
                  </a:lnTo>
                  <a:lnTo>
                    <a:pt x="287" y="352"/>
                  </a:lnTo>
                  <a:lnTo>
                    <a:pt x="319" y="387"/>
                  </a:lnTo>
                  <a:lnTo>
                    <a:pt x="355" y="422"/>
                  </a:lnTo>
                  <a:lnTo>
                    <a:pt x="392" y="458"/>
                  </a:lnTo>
                  <a:lnTo>
                    <a:pt x="431" y="495"/>
                  </a:lnTo>
                  <a:lnTo>
                    <a:pt x="473" y="531"/>
                  </a:lnTo>
                  <a:lnTo>
                    <a:pt x="517" y="566"/>
                  </a:lnTo>
                  <a:lnTo>
                    <a:pt x="563" y="602"/>
                  </a:lnTo>
                  <a:lnTo>
                    <a:pt x="611" y="638"/>
                  </a:lnTo>
                  <a:lnTo>
                    <a:pt x="662" y="671"/>
                  </a:lnTo>
                  <a:lnTo>
                    <a:pt x="715" y="706"/>
                  </a:lnTo>
                  <a:lnTo>
                    <a:pt x="771" y="738"/>
                  </a:lnTo>
                  <a:lnTo>
                    <a:pt x="828" y="769"/>
                  </a:lnTo>
                  <a:lnTo>
                    <a:pt x="888" y="798"/>
                  </a:lnTo>
                  <a:lnTo>
                    <a:pt x="950" y="826"/>
                  </a:lnTo>
                  <a:lnTo>
                    <a:pt x="1016" y="852"/>
                  </a:lnTo>
                  <a:lnTo>
                    <a:pt x="1082" y="877"/>
                  </a:lnTo>
                  <a:lnTo>
                    <a:pt x="1070" y="915"/>
                  </a:lnTo>
                  <a:lnTo>
                    <a:pt x="1001" y="890"/>
                  </a:lnTo>
                  <a:lnTo>
                    <a:pt x="935" y="863"/>
                  </a:lnTo>
                  <a:lnTo>
                    <a:pt x="872" y="834"/>
                  </a:lnTo>
                  <a:lnTo>
                    <a:pt x="810" y="804"/>
                  </a:lnTo>
                  <a:lnTo>
                    <a:pt x="751" y="772"/>
                  </a:lnTo>
                  <a:lnTo>
                    <a:pt x="694" y="739"/>
                  </a:lnTo>
                  <a:lnTo>
                    <a:pt x="641" y="706"/>
                  </a:lnTo>
                  <a:lnTo>
                    <a:pt x="588" y="670"/>
                  </a:lnTo>
                  <a:lnTo>
                    <a:pt x="540" y="634"/>
                  </a:lnTo>
                  <a:lnTo>
                    <a:pt x="492" y="597"/>
                  </a:lnTo>
                  <a:lnTo>
                    <a:pt x="447" y="560"/>
                  </a:lnTo>
                  <a:lnTo>
                    <a:pt x="405" y="523"/>
                  </a:lnTo>
                  <a:lnTo>
                    <a:pt x="365" y="487"/>
                  </a:lnTo>
                  <a:lnTo>
                    <a:pt x="327" y="450"/>
                  </a:lnTo>
                  <a:lnTo>
                    <a:pt x="291" y="414"/>
                  </a:lnTo>
                  <a:lnTo>
                    <a:pt x="256" y="378"/>
                  </a:lnTo>
                  <a:lnTo>
                    <a:pt x="225" y="343"/>
                  </a:lnTo>
                  <a:lnTo>
                    <a:pt x="196" y="308"/>
                  </a:lnTo>
                  <a:lnTo>
                    <a:pt x="169" y="275"/>
                  </a:lnTo>
                  <a:lnTo>
                    <a:pt x="144" y="244"/>
                  </a:lnTo>
                  <a:lnTo>
                    <a:pt x="121" y="213"/>
                  </a:lnTo>
                  <a:lnTo>
                    <a:pt x="100" y="184"/>
                  </a:lnTo>
                  <a:lnTo>
                    <a:pt x="81" y="158"/>
                  </a:lnTo>
                  <a:lnTo>
                    <a:pt x="65" y="133"/>
                  </a:lnTo>
                  <a:lnTo>
                    <a:pt x="37" y="90"/>
                  </a:lnTo>
                  <a:lnTo>
                    <a:pt x="18" y="57"/>
                  </a:lnTo>
                  <a:lnTo>
                    <a:pt x="6" y="37"/>
                  </a:lnTo>
                  <a:lnTo>
                    <a:pt x="3" y="30"/>
                  </a:lnTo>
                  <a:lnTo>
                    <a:pt x="39" y="10"/>
                  </a:lnTo>
                  <a:close/>
                  <a:moveTo>
                    <a:pt x="1070" y="915"/>
                  </a:moveTo>
                  <a:lnTo>
                    <a:pt x="1070" y="915"/>
                  </a:lnTo>
                  <a:lnTo>
                    <a:pt x="1076" y="896"/>
                  </a:lnTo>
                  <a:lnTo>
                    <a:pt x="1070" y="915"/>
                  </a:lnTo>
                  <a:close/>
                  <a:moveTo>
                    <a:pt x="1082" y="877"/>
                  </a:moveTo>
                  <a:lnTo>
                    <a:pt x="1082" y="877"/>
                  </a:lnTo>
                  <a:lnTo>
                    <a:pt x="1070" y="915"/>
                  </a:lnTo>
                  <a:lnTo>
                    <a:pt x="1082" y="877"/>
                  </a:lnTo>
                  <a:close/>
                  <a:moveTo>
                    <a:pt x="1082" y="877"/>
                  </a:moveTo>
                  <a:lnTo>
                    <a:pt x="1080" y="876"/>
                  </a:lnTo>
                  <a:lnTo>
                    <a:pt x="1082" y="877"/>
                  </a:lnTo>
                  <a:lnTo>
                    <a:pt x="1076" y="896"/>
                  </a:lnTo>
                  <a:lnTo>
                    <a:pt x="1082" y="877"/>
                  </a:lnTo>
                  <a:close/>
                  <a:moveTo>
                    <a:pt x="1082" y="877"/>
                  </a:moveTo>
                  <a:lnTo>
                    <a:pt x="1142" y="898"/>
                  </a:lnTo>
                  <a:lnTo>
                    <a:pt x="1201" y="921"/>
                  </a:lnTo>
                  <a:lnTo>
                    <a:pt x="1261" y="946"/>
                  </a:lnTo>
                  <a:lnTo>
                    <a:pt x="1320" y="972"/>
                  </a:lnTo>
                  <a:lnTo>
                    <a:pt x="1381" y="1001"/>
                  </a:lnTo>
                  <a:lnTo>
                    <a:pt x="1441" y="1029"/>
                  </a:lnTo>
                  <a:lnTo>
                    <a:pt x="1500" y="1059"/>
                  </a:lnTo>
                  <a:lnTo>
                    <a:pt x="1560" y="1090"/>
                  </a:lnTo>
                  <a:lnTo>
                    <a:pt x="1618" y="1121"/>
                  </a:lnTo>
                  <a:lnTo>
                    <a:pt x="1676" y="1153"/>
                  </a:lnTo>
                  <a:lnTo>
                    <a:pt x="1733" y="1185"/>
                  </a:lnTo>
                  <a:lnTo>
                    <a:pt x="1789" y="1216"/>
                  </a:lnTo>
                  <a:lnTo>
                    <a:pt x="1843" y="1247"/>
                  </a:lnTo>
                  <a:lnTo>
                    <a:pt x="1895" y="1278"/>
                  </a:lnTo>
                  <a:lnTo>
                    <a:pt x="1946" y="1308"/>
                  </a:lnTo>
                  <a:lnTo>
                    <a:pt x="1996" y="1338"/>
                  </a:lnTo>
                  <a:lnTo>
                    <a:pt x="1976" y="1371"/>
                  </a:lnTo>
                  <a:lnTo>
                    <a:pt x="1927" y="1342"/>
                  </a:lnTo>
                  <a:lnTo>
                    <a:pt x="1876" y="1313"/>
                  </a:lnTo>
                  <a:lnTo>
                    <a:pt x="1824" y="1283"/>
                  </a:lnTo>
                  <a:lnTo>
                    <a:pt x="1770" y="1252"/>
                  </a:lnTo>
                  <a:lnTo>
                    <a:pt x="1714" y="1220"/>
                  </a:lnTo>
                  <a:lnTo>
                    <a:pt x="1658" y="1189"/>
                  </a:lnTo>
                  <a:lnTo>
                    <a:pt x="1601" y="1158"/>
                  </a:lnTo>
                  <a:lnTo>
                    <a:pt x="1543" y="1126"/>
                  </a:lnTo>
                  <a:lnTo>
                    <a:pt x="1483" y="1096"/>
                  </a:lnTo>
                  <a:lnTo>
                    <a:pt x="1425" y="1066"/>
                  </a:lnTo>
                  <a:lnTo>
                    <a:pt x="1366" y="1036"/>
                  </a:lnTo>
                  <a:lnTo>
                    <a:pt x="1306" y="1009"/>
                  </a:lnTo>
                  <a:lnTo>
                    <a:pt x="1247" y="983"/>
                  </a:lnTo>
                  <a:lnTo>
                    <a:pt x="1187" y="958"/>
                  </a:lnTo>
                  <a:lnTo>
                    <a:pt x="1129" y="935"/>
                  </a:lnTo>
                  <a:lnTo>
                    <a:pt x="1070" y="915"/>
                  </a:lnTo>
                  <a:lnTo>
                    <a:pt x="1082" y="877"/>
                  </a:lnTo>
                  <a:close/>
                  <a:moveTo>
                    <a:pt x="1996" y="1338"/>
                  </a:moveTo>
                  <a:lnTo>
                    <a:pt x="2031" y="1358"/>
                  </a:lnTo>
                  <a:lnTo>
                    <a:pt x="2065" y="1378"/>
                  </a:lnTo>
                  <a:lnTo>
                    <a:pt x="2098" y="1397"/>
                  </a:lnTo>
                  <a:lnTo>
                    <a:pt x="2129" y="1415"/>
                  </a:lnTo>
                  <a:lnTo>
                    <a:pt x="2158" y="1432"/>
                  </a:lnTo>
                  <a:lnTo>
                    <a:pt x="2187" y="1448"/>
                  </a:lnTo>
                  <a:lnTo>
                    <a:pt x="2214" y="1463"/>
                  </a:lnTo>
                  <a:lnTo>
                    <a:pt x="2239" y="1476"/>
                  </a:lnTo>
                  <a:lnTo>
                    <a:pt x="2220" y="1511"/>
                  </a:lnTo>
                  <a:lnTo>
                    <a:pt x="2195" y="1498"/>
                  </a:lnTo>
                  <a:lnTo>
                    <a:pt x="2169" y="1483"/>
                  </a:lnTo>
                  <a:lnTo>
                    <a:pt x="2140" y="1467"/>
                  </a:lnTo>
                  <a:lnTo>
                    <a:pt x="2111" y="1449"/>
                  </a:lnTo>
                  <a:lnTo>
                    <a:pt x="2079" y="1432"/>
                  </a:lnTo>
                  <a:lnTo>
                    <a:pt x="2045" y="1413"/>
                  </a:lnTo>
                  <a:lnTo>
                    <a:pt x="2012" y="1392"/>
                  </a:lnTo>
                  <a:lnTo>
                    <a:pt x="1976" y="1371"/>
                  </a:lnTo>
                  <a:lnTo>
                    <a:pt x="1996" y="1338"/>
                  </a:lnTo>
                  <a:close/>
                  <a:moveTo>
                    <a:pt x="2239" y="1476"/>
                  </a:moveTo>
                  <a:lnTo>
                    <a:pt x="2234" y="1473"/>
                  </a:lnTo>
                  <a:lnTo>
                    <a:pt x="2239" y="1476"/>
                  </a:lnTo>
                  <a:lnTo>
                    <a:pt x="2230" y="1494"/>
                  </a:lnTo>
                  <a:lnTo>
                    <a:pt x="2239" y="1476"/>
                  </a:lnTo>
                  <a:close/>
                  <a:moveTo>
                    <a:pt x="2239" y="1476"/>
                  </a:moveTo>
                  <a:lnTo>
                    <a:pt x="2239" y="1477"/>
                  </a:lnTo>
                  <a:lnTo>
                    <a:pt x="2221" y="1511"/>
                  </a:lnTo>
                  <a:lnTo>
                    <a:pt x="2220" y="1511"/>
                  </a:lnTo>
                  <a:lnTo>
                    <a:pt x="2239" y="1476"/>
                  </a:lnTo>
                  <a:close/>
                  <a:moveTo>
                    <a:pt x="2221" y="1511"/>
                  </a:moveTo>
                  <a:lnTo>
                    <a:pt x="2233" y="1519"/>
                  </a:lnTo>
                  <a:lnTo>
                    <a:pt x="2221" y="1511"/>
                  </a:lnTo>
                  <a:lnTo>
                    <a:pt x="2230" y="1494"/>
                  </a:lnTo>
                  <a:lnTo>
                    <a:pt x="2221" y="1511"/>
                  </a:lnTo>
                  <a:close/>
                  <a:moveTo>
                    <a:pt x="2239" y="1477"/>
                  </a:moveTo>
                  <a:lnTo>
                    <a:pt x="2256" y="1484"/>
                  </a:lnTo>
                  <a:lnTo>
                    <a:pt x="2275" y="1492"/>
                  </a:lnTo>
                  <a:lnTo>
                    <a:pt x="2298" y="1502"/>
                  </a:lnTo>
                  <a:lnTo>
                    <a:pt x="2323" y="1511"/>
                  </a:lnTo>
                  <a:lnTo>
                    <a:pt x="2378" y="1530"/>
                  </a:lnTo>
                  <a:lnTo>
                    <a:pt x="2445" y="1549"/>
                  </a:lnTo>
                  <a:lnTo>
                    <a:pt x="2518" y="1571"/>
                  </a:lnTo>
                  <a:lnTo>
                    <a:pt x="2599" y="1592"/>
                  </a:lnTo>
                  <a:lnTo>
                    <a:pt x="2684" y="1615"/>
                  </a:lnTo>
                  <a:lnTo>
                    <a:pt x="2774" y="1638"/>
                  </a:lnTo>
                  <a:lnTo>
                    <a:pt x="2868" y="1660"/>
                  </a:lnTo>
                  <a:lnTo>
                    <a:pt x="2964" y="1683"/>
                  </a:lnTo>
                  <a:lnTo>
                    <a:pt x="3062" y="1705"/>
                  </a:lnTo>
                  <a:lnTo>
                    <a:pt x="3159" y="1727"/>
                  </a:lnTo>
                  <a:lnTo>
                    <a:pt x="3256" y="1748"/>
                  </a:lnTo>
                  <a:lnTo>
                    <a:pt x="3350" y="1770"/>
                  </a:lnTo>
                  <a:lnTo>
                    <a:pt x="3441" y="1790"/>
                  </a:lnTo>
                  <a:lnTo>
                    <a:pt x="3529" y="1809"/>
                  </a:lnTo>
                  <a:lnTo>
                    <a:pt x="3521" y="1848"/>
                  </a:lnTo>
                  <a:lnTo>
                    <a:pt x="3433" y="1829"/>
                  </a:lnTo>
                  <a:lnTo>
                    <a:pt x="3341" y="1809"/>
                  </a:lnTo>
                  <a:lnTo>
                    <a:pt x="3246" y="1788"/>
                  </a:lnTo>
                  <a:lnTo>
                    <a:pt x="3149" y="1766"/>
                  </a:lnTo>
                  <a:lnTo>
                    <a:pt x="3051" y="1743"/>
                  </a:lnTo>
                  <a:lnTo>
                    <a:pt x="2952" y="1721"/>
                  </a:lnTo>
                  <a:lnTo>
                    <a:pt x="2856" y="1698"/>
                  </a:lnTo>
                  <a:lnTo>
                    <a:pt x="2762" y="1676"/>
                  </a:lnTo>
                  <a:lnTo>
                    <a:pt x="2670" y="1653"/>
                  </a:lnTo>
                  <a:lnTo>
                    <a:pt x="2584" y="1630"/>
                  </a:lnTo>
                  <a:lnTo>
                    <a:pt x="2503" y="1608"/>
                  </a:lnTo>
                  <a:lnTo>
                    <a:pt x="2430" y="1588"/>
                  </a:lnTo>
                  <a:lnTo>
                    <a:pt x="2363" y="1566"/>
                  </a:lnTo>
                  <a:lnTo>
                    <a:pt x="2306" y="1547"/>
                  </a:lnTo>
                  <a:lnTo>
                    <a:pt x="2280" y="1538"/>
                  </a:lnTo>
                  <a:lnTo>
                    <a:pt x="2257" y="1529"/>
                  </a:lnTo>
                  <a:lnTo>
                    <a:pt x="2238" y="1520"/>
                  </a:lnTo>
                  <a:lnTo>
                    <a:pt x="2221" y="1511"/>
                  </a:lnTo>
                  <a:lnTo>
                    <a:pt x="2239" y="1477"/>
                  </a:lnTo>
                  <a:close/>
                  <a:moveTo>
                    <a:pt x="3529" y="1809"/>
                  </a:moveTo>
                  <a:lnTo>
                    <a:pt x="3604" y="1826"/>
                  </a:lnTo>
                  <a:lnTo>
                    <a:pt x="3675" y="1841"/>
                  </a:lnTo>
                  <a:lnTo>
                    <a:pt x="3739" y="1855"/>
                  </a:lnTo>
                  <a:lnTo>
                    <a:pt x="3797" y="1868"/>
                  </a:lnTo>
                  <a:lnTo>
                    <a:pt x="3847" y="1880"/>
                  </a:lnTo>
                  <a:lnTo>
                    <a:pt x="3889" y="1890"/>
                  </a:lnTo>
                  <a:lnTo>
                    <a:pt x="3922" y="1898"/>
                  </a:lnTo>
                  <a:lnTo>
                    <a:pt x="3945" y="1905"/>
                  </a:lnTo>
                  <a:lnTo>
                    <a:pt x="3933" y="1943"/>
                  </a:lnTo>
                  <a:lnTo>
                    <a:pt x="3910" y="1936"/>
                  </a:lnTo>
                  <a:lnTo>
                    <a:pt x="3878" y="1929"/>
                  </a:lnTo>
                  <a:lnTo>
                    <a:pt x="3838" y="1918"/>
                  </a:lnTo>
                  <a:lnTo>
                    <a:pt x="3788" y="1908"/>
                  </a:lnTo>
                  <a:lnTo>
                    <a:pt x="3731" y="1895"/>
                  </a:lnTo>
                  <a:lnTo>
                    <a:pt x="3666" y="1880"/>
                  </a:lnTo>
                  <a:lnTo>
                    <a:pt x="3596" y="1865"/>
                  </a:lnTo>
                  <a:lnTo>
                    <a:pt x="3521" y="1848"/>
                  </a:lnTo>
                  <a:lnTo>
                    <a:pt x="3529" y="1809"/>
                  </a:lnTo>
                  <a:close/>
                  <a:moveTo>
                    <a:pt x="3945" y="1905"/>
                  </a:moveTo>
                  <a:lnTo>
                    <a:pt x="3953" y="1908"/>
                  </a:lnTo>
                  <a:lnTo>
                    <a:pt x="3945" y="1905"/>
                  </a:lnTo>
                  <a:lnTo>
                    <a:pt x="3939" y="1924"/>
                  </a:lnTo>
                  <a:lnTo>
                    <a:pt x="3945" y="1905"/>
                  </a:lnTo>
                  <a:close/>
                  <a:moveTo>
                    <a:pt x="3945" y="1905"/>
                  </a:moveTo>
                  <a:lnTo>
                    <a:pt x="3945" y="1905"/>
                  </a:lnTo>
                  <a:lnTo>
                    <a:pt x="3947" y="1905"/>
                  </a:lnTo>
                  <a:lnTo>
                    <a:pt x="3934" y="1943"/>
                  </a:lnTo>
                  <a:lnTo>
                    <a:pt x="3933" y="1943"/>
                  </a:lnTo>
                  <a:lnTo>
                    <a:pt x="3945" y="1905"/>
                  </a:lnTo>
                  <a:close/>
                  <a:moveTo>
                    <a:pt x="3934" y="1943"/>
                  </a:moveTo>
                  <a:lnTo>
                    <a:pt x="3935" y="1943"/>
                  </a:lnTo>
                  <a:lnTo>
                    <a:pt x="3934" y="1943"/>
                  </a:lnTo>
                  <a:lnTo>
                    <a:pt x="3940" y="1924"/>
                  </a:lnTo>
                  <a:lnTo>
                    <a:pt x="3934" y="1943"/>
                  </a:lnTo>
                  <a:close/>
                  <a:moveTo>
                    <a:pt x="3946" y="1905"/>
                  </a:moveTo>
                  <a:lnTo>
                    <a:pt x="3978" y="1916"/>
                  </a:lnTo>
                  <a:lnTo>
                    <a:pt x="4009" y="1926"/>
                  </a:lnTo>
                  <a:lnTo>
                    <a:pt x="4041" y="1935"/>
                  </a:lnTo>
                  <a:lnTo>
                    <a:pt x="4075" y="1945"/>
                  </a:lnTo>
                  <a:lnTo>
                    <a:pt x="4107" y="1953"/>
                  </a:lnTo>
                  <a:lnTo>
                    <a:pt x="4140" y="1961"/>
                  </a:lnTo>
                  <a:lnTo>
                    <a:pt x="4173" y="1970"/>
                  </a:lnTo>
                  <a:lnTo>
                    <a:pt x="4207" y="1978"/>
                  </a:lnTo>
                  <a:lnTo>
                    <a:pt x="4197" y="2017"/>
                  </a:lnTo>
                  <a:lnTo>
                    <a:pt x="4164" y="2009"/>
                  </a:lnTo>
                  <a:lnTo>
                    <a:pt x="4130" y="2001"/>
                  </a:lnTo>
                  <a:lnTo>
                    <a:pt x="4097" y="1992"/>
                  </a:lnTo>
                  <a:lnTo>
                    <a:pt x="4064" y="1983"/>
                  </a:lnTo>
                  <a:lnTo>
                    <a:pt x="4030" y="1973"/>
                  </a:lnTo>
                  <a:lnTo>
                    <a:pt x="3998" y="1964"/>
                  </a:lnTo>
                  <a:lnTo>
                    <a:pt x="3966" y="1954"/>
                  </a:lnTo>
                  <a:lnTo>
                    <a:pt x="3934" y="1943"/>
                  </a:lnTo>
                  <a:lnTo>
                    <a:pt x="3946" y="1905"/>
                  </a:lnTo>
                  <a:close/>
                  <a:moveTo>
                    <a:pt x="4207" y="1978"/>
                  </a:moveTo>
                  <a:lnTo>
                    <a:pt x="4241" y="1986"/>
                  </a:lnTo>
                  <a:lnTo>
                    <a:pt x="4274" y="1993"/>
                  </a:lnTo>
                  <a:lnTo>
                    <a:pt x="4309" y="2002"/>
                  </a:lnTo>
                  <a:lnTo>
                    <a:pt x="4342" y="2009"/>
                  </a:lnTo>
                  <a:lnTo>
                    <a:pt x="4377" y="2015"/>
                  </a:lnTo>
                  <a:lnTo>
                    <a:pt x="4411" y="2022"/>
                  </a:lnTo>
                  <a:lnTo>
                    <a:pt x="4446" y="2028"/>
                  </a:lnTo>
                  <a:lnTo>
                    <a:pt x="4479" y="2035"/>
                  </a:lnTo>
                  <a:lnTo>
                    <a:pt x="4472" y="2074"/>
                  </a:lnTo>
                  <a:lnTo>
                    <a:pt x="4438" y="2067"/>
                  </a:lnTo>
                  <a:lnTo>
                    <a:pt x="4403" y="2061"/>
                  </a:lnTo>
                  <a:lnTo>
                    <a:pt x="4369" y="2054"/>
                  </a:lnTo>
                  <a:lnTo>
                    <a:pt x="4334" y="2048"/>
                  </a:lnTo>
                  <a:lnTo>
                    <a:pt x="4299" y="2040"/>
                  </a:lnTo>
                  <a:lnTo>
                    <a:pt x="4266" y="2033"/>
                  </a:lnTo>
                  <a:lnTo>
                    <a:pt x="4232" y="2026"/>
                  </a:lnTo>
                  <a:lnTo>
                    <a:pt x="4197" y="2017"/>
                  </a:lnTo>
                  <a:lnTo>
                    <a:pt x="4207" y="1978"/>
                  </a:lnTo>
                  <a:close/>
                  <a:moveTo>
                    <a:pt x="4479" y="2035"/>
                  </a:moveTo>
                  <a:lnTo>
                    <a:pt x="4567" y="2049"/>
                  </a:lnTo>
                  <a:lnTo>
                    <a:pt x="4654" y="2062"/>
                  </a:lnTo>
                  <a:lnTo>
                    <a:pt x="4740" y="2074"/>
                  </a:lnTo>
                  <a:lnTo>
                    <a:pt x="4824" y="2085"/>
                  </a:lnTo>
                  <a:lnTo>
                    <a:pt x="4906" y="2093"/>
                  </a:lnTo>
                  <a:lnTo>
                    <a:pt x="4986" y="2102"/>
                  </a:lnTo>
                  <a:lnTo>
                    <a:pt x="5062" y="2108"/>
                  </a:lnTo>
                  <a:lnTo>
                    <a:pt x="5135" y="2114"/>
                  </a:lnTo>
                  <a:lnTo>
                    <a:pt x="5204" y="2117"/>
                  </a:lnTo>
                  <a:lnTo>
                    <a:pt x="5268" y="2120"/>
                  </a:lnTo>
                  <a:lnTo>
                    <a:pt x="5328" y="2122"/>
                  </a:lnTo>
                  <a:lnTo>
                    <a:pt x="5381" y="2122"/>
                  </a:lnTo>
                  <a:lnTo>
                    <a:pt x="5430" y="2122"/>
                  </a:lnTo>
                  <a:lnTo>
                    <a:pt x="5472" y="2121"/>
                  </a:lnTo>
                  <a:lnTo>
                    <a:pt x="5508" y="2118"/>
                  </a:lnTo>
                  <a:lnTo>
                    <a:pt x="5535" y="2115"/>
                  </a:lnTo>
                  <a:lnTo>
                    <a:pt x="5541" y="2154"/>
                  </a:lnTo>
                  <a:lnTo>
                    <a:pt x="5512" y="2158"/>
                  </a:lnTo>
                  <a:lnTo>
                    <a:pt x="5477" y="2160"/>
                  </a:lnTo>
                  <a:lnTo>
                    <a:pt x="5434" y="2161"/>
                  </a:lnTo>
                  <a:lnTo>
                    <a:pt x="5385" y="2162"/>
                  </a:lnTo>
                  <a:lnTo>
                    <a:pt x="5330" y="2161"/>
                  </a:lnTo>
                  <a:lnTo>
                    <a:pt x="5271" y="2160"/>
                  </a:lnTo>
                  <a:lnTo>
                    <a:pt x="5205" y="2156"/>
                  </a:lnTo>
                  <a:lnTo>
                    <a:pt x="5135" y="2153"/>
                  </a:lnTo>
                  <a:lnTo>
                    <a:pt x="5061" y="2148"/>
                  </a:lnTo>
                  <a:lnTo>
                    <a:pt x="4984" y="2141"/>
                  </a:lnTo>
                  <a:lnTo>
                    <a:pt x="4904" y="2134"/>
                  </a:lnTo>
                  <a:lnTo>
                    <a:pt x="4821" y="2124"/>
                  </a:lnTo>
                  <a:lnTo>
                    <a:pt x="4736" y="2114"/>
                  </a:lnTo>
                  <a:lnTo>
                    <a:pt x="4649" y="2102"/>
                  </a:lnTo>
                  <a:lnTo>
                    <a:pt x="4561" y="2089"/>
                  </a:lnTo>
                  <a:lnTo>
                    <a:pt x="4472" y="2074"/>
                  </a:lnTo>
                  <a:lnTo>
                    <a:pt x="4479" y="2035"/>
                  </a:lnTo>
                  <a:close/>
                  <a:moveTo>
                    <a:pt x="5535" y="2115"/>
                  </a:moveTo>
                  <a:lnTo>
                    <a:pt x="5538" y="2115"/>
                  </a:lnTo>
                  <a:lnTo>
                    <a:pt x="5543" y="2115"/>
                  </a:lnTo>
                  <a:lnTo>
                    <a:pt x="5547" y="2116"/>
                  </a:lnTo>
                  <a:lnTo>
                    <a:pt x="5550" y="2118"/>
                  </a:lnTo>
                  <a:lnTo>
                    <a:pt x="5553" y="2121"/>
                  </a:lnTo>
                  <a:lnTo>
                    <a:pt x="5555" y="2124"/>
                  </a:lnTo>
                  <a:lnTo>
                    <a:pt x="5556" y="2128"/>
                  </a:lnTo>
                  <a:lnTo>
                    <a:pt x="5558" y="2131"/>
                  </a:lnTo>
                  <a:lnTo>
                    <a:pt x="5558" y="2135"/>
                  </a:lnTo>
                  <a:lnTo>
                    <a:pt x="5558" y="2140"/>
                  </a:lnTo>
                  <a:lnTo>
                    <a:pt x="5556" y="2143"/>
                  </a:lnTo>
                  <a:lnTo>
                    <a:pt x="5554" y="2146"/>
                  </a:lnTo>
                  <a:lnTo>
                    <a:pt x="5552" y="2149"/>
                  </a:lnTo>
                  <a:lnTo>
                    <a:pt x="5548" y="2152"/>
                  </a:lnTo>
                  <a:lnTo>
                    <a:pt x="5544" y="2153"/>
                  </a:lnTo>
                  <a:lnTo>
                    <a:pt x="5541" y="2154"/>
                  </a:lnTo>
                  <a:lnTo>
                    <a:pt x="5535" y="2115"/>
                  </a:lnTo>
                  <a:close/>
                </a:path>
              </a:pathLst>
            </a:custGeom>
            <a:solidFill>
              <a:srgbClr val="528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3" name="Freeform 56"/>
            <p:cNvSpPr>
              <a:spLocks noChangeAspect="1"/>
            </p:cNvSpPr>
            <p:nvPr/>
          </p:nvSpPr>
          <p:spPr bwMode="auto">
            <a:xfrm>
              <a:off x="3935" y="3482"/>
              <a:ext cx="466" cy="312"/>
            </a:xfrm>
            <a:custGeom>
              <a:avLst/>
              <a:gdLst>
                <a:gd name="T0" fmla="*/ 0 w 3008"/>
                <a:gd name="T1" fmla="*/ 0 h 2018"/>
                <a:gd name="T2" fmla="*/ 0 w 3008"/>
                <a:gd name="T3" fmla="*/ 0 h 2018"/>
                <a:gd name="T4" fmla="*/ 0 w 3008"/>
                <a:gd name="T5" fmla="*/ 0 h 2018"/>
                <a:gd name="T6" fmla="*/ 0 w 3008"/>
                <a:gd name="T7" fmla="*/ 0 h 2018"/>
                <a:gd name="T8" fmla="*/ 0 w 3008"/>
                <a:gd name="T9" fmla="*/ 0 h 2018"/>
                <a:gd name="T10" fmla="*/ 0 w 3008"/>
                <a:gd name="T11" fmla="*/ 0 h 2018"/>
                <a:gd name="T12" fmla="*/ 0 w 3008"/>
                <a:gd name="T13" fmla="*/ 0 h 2018"/>
                <a:gd name="T14" fmla="*/ 0 w 3008"/>
                <a:gd name="T15" fmla="*/ 0 h 2018"/>
                <a:gd name="T16" fmla="*/ 0 w 3008"/>
                <a:gd name="T17" fmla="*/ 0 h 2018"/>
                <a:gd name="T18" fmla="*/ 0 w 3008"/>
                <a:gd name="T19" fmla="*/ 0 h 2018"/>
                <a:gd name="T20" fmla="*/ 0 w 3008"/>
                <a:gd name="T21" fmla="*/ 0 h 2018"/>
                <a:gd name="T22" fmla="*/ 0 w 3008"/>
                <a:gd name="T23" fmla="*/ 0 h 2018"/>
                <a:gd name="T24" fmla="*/ 0 w 3008"/>
                <a:gd name="T25" fmla="*/ 0 h 2018"/>
                <a:gd name="T26" fmla="*/ 0 w 3008"/>
                <a:gd name="T27" fmla="*/ 0 h 2018"/>
                <a:gd name="T28" fmla="*/ 0 w 3008"/>
                <a:gd name="T29" fmla="*/ 0 h 2018"/>
                <a:gd name="T30" fmla="*/ 0 w 3008"/>
                <a:gd name="T31" fmla="*/ 0 h 2018"/>
                <a:gd name="T32" fmla="*/ 0 w 3008"/>
                <a:gd name="T33" fmla="*/ 0 h 2018"/>
                <a:gd name="T34" fmla="*/ 0 w 3008"/>
                <a:gd name="T35" fmla="*/ 0 h 2018"/>
                <a:gd name="T36" fmla="*/ 0 w 3008"/>
                <a:gd name="T37" fmla="*/ 0 h 2018"/>
                <a:gd name="T38" fmla="*/ 0 w 3008"/>
                <a:gd name="T39" fmla="*/ 0 h 2018"/>
                <a:gd name="T40" fmla="*/ 0 w 3008"/>
                <a:gd name="T41" fmla="*/ 0 h 2018"/>
                <a:gd name="T42" fmla="*/ 0 w 3008"/>
                <a:gd name="T43" fmla="*/ 0 h 2018"/>
                <a:gd name="T44" fmla="*/ 0 w 3008"/>
                <a:gd name="T45" fmla="*/ 0 h 2018"/>
                <a:gd name="T46" fmla="*/ 0 w 3008"/>
                <a:gd name="T47" fmla="*/ 0 h 2018"/>
                <a:gd name="T48" fmla="*/ 0 w 3008"/>
                <a:gd name="T49" fmla="*/ 0 h 2018"/>
                <a:gd name="T50" fmla="*/ 0 w 3008"/>
                <a:gd name="T51" fmla="*/ 0 h 2018"/>
                <a:gd name="T52" fmla="*/ 0 w 3008"/>
                <a:gd name="T53" fmla="*/ 0 h 2018"/>
                <a:gd name="T54" fmla="*/ 0 w 3008"/>
                <a:gd name="T55" fmla="*/ 0 h 2018"/>
                <a:gd name="T56" fmla="*/ 0 w 3008"/>
                <a:gd name="T57" fmla="*/ 0 h 2018"/>
                <a:gd name="T58" fmla="*/ 0 w 3008"/>
                <a:gd name="T59" fmla="*/ 0 h 2018"/>
                <a:gd name="T60" fmla="*/ 0 w 3008"/>
                <a:gd name="T61" fmla="*/ 0 h 2018"/>
                <a:gd name="T62" fmla="*/ 0 w 3008"/>
                <a:gd name="T63" fmla="*/ 0 h 2018"/>
                <a:gd name="T64" fmla="*/ 0 w 3008"/>
                <a:gd name="T65" fmla="*/ 0 h 2018"/>
                <a:gd name="T66" fmla="*/ 0 w 3008"/>
                <a:gd name="T67" fmla="*/ 0 h 2018"/>
                <a:gd name="T68" fmla="*/ 0 w 3008"/>
                <a:gd name="T69" fmla="*/ 0 h 2018"/>
                <a:gd name="T70" fmla="*/ 0 w 3008"/>
                <a:gd name="T71" fmla="*/ 0 h 2018"/>
                <a:gd name="T72" fmla="*/ 0 w 3008"/>
                <a:gd name="T73" fmla="*/ 0 h 2018"/>
                <a:gd name="T74" fmla="*/ 0 w 3008"/>
                <a:gd name="T75" fmla="*/ 0 h 2018"/>
                <a:gd name="T76" fmla="*/ 0 w 3008"/>
                <a:gd name="T77" fmla="*/ 0 h 2018"/>
                <a:gd name="T78" fmla="*/ 0 w 3008"/>
                <a:gd name="T79" fmla="*/ 0 h 2018"/>
                <a:gd name="T80" fmla="*/ 0 w 3008"/>
                <a:gd name="T81" fmla="*/ 0 h 2018"/>
                <a:gd name="T82" fmla="*/ 0 w 3008"/>
                <a:gd name="T83" fmla="*/ 0 h 2018"/>
                <a:gd name="T84" fmla="*/ 0 w 3008"/>
                <a:gd name="T85" fmla="*/ 0 h 2018"/>
                <a:gd name="T86" fmla="*/ 0 w 3008"/>
                <a:gd name="T87" fmla="*/ 0 h 2018"/>
                <a:gd name="T88" fmla="*/ 0 w 3008"/>
                <a:gd name="T89" fmla="*/ 0 h 2018"/>
                <a:gd name="T90" fmla="*/ 0 w 3008"/>
                <a:gd name="T91" fmla="*/ 0 h 2018"/>
                <a:gd name="T92" fmla="*/ 0 w 3008"/>
                <a:gd name="T93" fmla="*/ 0 h 2018"/>
                <a:gd name="T94" fmla="*/ 0 w 3008"/>
                <a:gd name="T95" fmla="*/ 0 h 2018"/>
                <a:gd name="T96" fmla="*/ 0 w 3008"/>
                <a:gd name="T97" fmla="*/ 0 h 2018"/>
                <a:gd name="T98" fmla="*/ 0 w 3008"/>
                <a:gd name="T99" fmla="*/ 0 h 2018"/>
                <a:gd name="T100" fmla="*/ 0 w 3008"/>
                <a:gd name="T101" fmla="*/ 0 h 2018"/>
                <a:gd name="T102" fmla="*/ 0 w 3008"/>
                <a:gd name="T103" fmla="*/ 0 h 2018"/>
                <a:gd name="T104" fmla="*/ 0 w 3008"/>
                <a:gd name="T105" fmla="*/ 0 h 2018"/>
                <a:gd name="T106" fmla="*/ 0 w 3008"/>
                <a:gd name="T107" fmla="*/ 0 h 20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08"/>
                <a:gd name="T163" fmla="*/ 0 h 2018"/>
                <a:gd name="T164" fmla="*/ 3008 w 3008"/>
                <a:gd name="T165" fmla="*/ 2018 h 20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08" h="2018">
                  <a:moveTo>
                    <a:pt x="2068" y="22"/>
                  </a:moveTo>
                  <a:lnTo>
                    <a:pt x="2055" y="22"/>
                  </a:lnTo>
                  <a:lnTo>
                    <a:pt x="2019" y="22"/>
                  </a:lnTo>
                  <a:lnTo>
                    <a:pt x="1992" y="23"/>
                  </a:lnTo>
                  <a:lnTo>
                    <a:pt x="1960" y="27"/>
                  </a:lnTo>
                  <a:lnTo>
                    <a:pt x="1923" y="31"/>
                  </a:lnTo>
                  <a:lnTo>
                    <a:pt x="1879" y="37"/>
                  </a:lnTo>
                  <a:lnTo>
                    <a:pt x="1831" y="45"/>
                  </a:lnTo>
                  <a:lnTo>
                    <a:pt x="1777" y="56"/>
                  </a:lnTo>
                  <a:lnTo>
                    <a:pt x="1719" y="69"/>
                  </a:lnTo>
                  <a:lnTo>
                    <a:pt x="1656" y="85"/>
                  </a:lnTo>
                  <a:lnTo>
                    <a:pt x="1587" y="106"/>
                  </a:lnTo>
                  <a:lnTo>
                    <a:pt x="1516" y="128"/>
                  </a:lnTo>
                  <a:lnTo>
                    <a:pt x="1477" y="141"/>
                  </a:lnTo>
                  <a:lnTo>
                    <a:pt x="1438" y="156"/>
                  </a:lnTo>
                  <a:lnTo>
                    <a:pt x="1398" y="171"/>
                  </a:lnTo>
                  <a:lnTo>
                    <a:pt x="1356" y="188"/>
                  </a:lnTo>
                  <a:lnTo>
                    <a:pt x="1316" y="204"/>
                  </a:lnTo>
                  <a:lnTo>
                    <a:pt x="1276" y="221"/>
                  </a:lnTo>
                  <a:lnTo>
                    <a:pt x="1239" y="238"/>
                  </a:lnTo>
                  <a:lnTo>
                    <a:pt x="1205" y="254"/>
                  </a:lnTo>
                  <a:lnTo>
                    <a:pt x="1170" y="271"/>
                  </a:lnTo>
                  <a:lnTo>
                    <a:pt x="1139" y="286"/>
                  </a:lnTo>
                  <a:lnTo>
                    <a:pt x="1109" y="303"/>
                  </a:lnTo>
                  <a:lnTo>
                    <a:pt x="1080" y="320"/>
                  </a:lnTo>
                  <a:lnTo>
                    <a:pt x="1026" y="351"/>
                  </a:lnTo>
                  <a:lnTo>
                    <a:pt x="979" y="382"/>
                  </a:lnTo>
                  <a:lnTo>
                    <a:pt x="935" y="413"/>
                  </a:lnTo>
                  <a:lnTo>
                    <a:pt x="897" y="442"/>
                  </a:lnTo>
                  <a:lnTo>
                    <a:pt x="861" y="472"/>
                  </a:lnTo>
                  <a:lnTo>
                    <a:pt x="829" y="500"/>
                  </a:lnTo>
                  <a:lnTo>
                    <a:pt x="799" y="527"/>
                  </a:lnTo>
                  <a:lnTo>
                    <a:pt x="773" y="553"/>
                  </a:lnTo>
                  <a:lnTo>
                    <a:pt x="723" y="603"/>
                  </a:lnTo>
                  <a:lnTo>
                    <a:pt x="676" y="647"/>
                  </a:lnTo>
                  <a:lnTo>
                    <a:pt x="610" y="708"/>
                  </a:lnTo>
                  <a:lnTo>
                    <a:pt x="512" y="798"/>
                  </a:lnTo>
                  <a:lnTo>
                    <a:pt x="456" y="852"/>
                  </a:lnTo>
                  <a:lnTo>
                    <a:pt x="398" y="909"/>
                  </a:lnTo>
                  <a:lnTo>
                    <a:pt x="337" y="968"/>
                  </a:lnTo>
                  <a:lnTo>
                    <a:pt x="278" y="1028"/>
                  </a:lnTo>
                  <a:lnTo>
                    <a:pt x="221" y="1089"/>
                  </a:lnTo>
                  <a:lnTo>
                    <a:pt x="167" y="1147"/>
                  </a:lnTo>
                  <a:lnTo>
                    <a:pt x="142" y="1176"/>
                  </a:lnTo>
                  <a:lnTo>
                    <a:pt x="119" y="1203"/>
                  </a:lnTo>
                  <a:lnTo>
                    <a:pt x="97" y="1229"/>
                  </a:lnTo>
                  <a:lnTo>
                    <a:pt x="78" y="1254"/>
                  </a:lnTo>
                  <a:lnTo>
                    <a:pt x="60" y="1278"/>
                  </a:lnTo>
                  <a:lnTo>
                    <a:pt x="46" y="1301"/>
                  </a:lnTo>
                  <a:lnTo>
                    <a:pt x="33" y="1321"/>
                  </a:lnTo>
                  <a:lnTo>
                    <a:pt x="23" y="1339"/>
                  </a:lnTo>
                  <a:lnTo>
                    <a:pt x="16" y="1355"/>
                  </a:lnTo>
                  <a:lnTo>
                    <a:pt x="12" y="1370"/>
                  </a:lnTo>
                  <a:lnTo>
                    <a:pt x="12" y="1381"/>
                  </a:lnTo>
                  <a:lnTo>
                    <a:pt x="16" y="1391"/>
                  </a:lnTo>
                  <a:lnTo>
                    <a:pt x="19" y="1398"/>
                  </a:lnTo>
                  <a:lnTo>
                    <a:pt x="23" y="1405"/>
                  </a:lnTo>
                  <a:lnTo>
                    <a:pt x="25" y="1414"/>
                  </a:lnTo>
                  <a:lnTo>
                    <a:pt x="27" y="1421"/>
                  </a:lnTo>
                  <a:lnTo>
                    <a:pt x="27" y="1428"/>
                  </a:lnTo>
                  <a:lnTo>
                    <a:pt x="27" y="1434"/>
                  </a:lnTo>
                  <a:lnTo>
                    <a:pt x="25" y="1441"/>
                  </a:lnTo>
                  <a:lnTo>
                    <a:pt x="24" y="1448"/>
                  </a:lnTo>
                  <a:lnTo>
                    <a:pt x="15" y="1473"/>
                  </a:lnTo>
                  <a:lnTo>
                    <a:pt x="4" y="1498"/>
                  </a:lnTo>
                  <a:lnTo>
                    <a:pt x="3" y="1504"/>
                  </a:lnTo>
                  <a:lnTo>
                    <a:pt x="2" y="1511"/>
                  </a:lnTo>
                  <a:lnTo>
                    <a:pt x="0" y="1517"/>
                  </a:lnTo>
                  <a:lnTo>
                    <a:pt x="0" y="1523"/>
                  </a:lnTo>
                  <a:lnTo>
                    <a:pt x="2" y="1530"/>
                  </a:lnTo>
                  <a:lnTo>
                    <a:pt x="3" y="1536"/>
                  </a:lnTo>
                  <a:lnTo>
                    <a:pt x="5" y="1542"/>
                  </a:lnTo>
                  <a:lnTo>
                    <a:pt x="9" y="1549"/>
                  </a:lnTo>
                  <a:lnTo>
                    <a:pt x="15" y="1555"/>
                  </a:lnTo>
                  <a:lnTo>
                    <a:pt x="21" y="1562"/>
                  </a:lnTo>
                  <a:lnTo>
                    <a:pt x="29" y="1570"/>
                  </a:lnTo>
                  <a:lnTo>
                    <a:pt x="37" y="1577"/>
                  </a:lnTo>
                  <a:lnTo>
                    <a:pt x="49" y="1584"/>
                  </a:lnTo>
                  <a:lnTo>
                    <a:pt x="61" y="1591"/>
                  </a:lnTo>
                  <a:lnTo>
                    <a:pt x="77" y="1598"/>
                  </a:lnTo>
                  <a:lnTo>
                    <a:pt x="93" y="1606"/>
                  </a:lnTo>
                  <a:lnTo>
                    <a:pt x="135" y="1625"/>
                  </a:lnTo>
                  <a:lnTo>
                    <a:pt x="174" y="1646"/>
                  </a:lnTo>
                  <a:lnTo>
                    <a:pt x="212" y="1666"/>
                  </a:lnTo>
                  <a:lnTo>
                    <a:pt x="247" y="1686"/>
                  </a:lnTo>
                  <a:lnTo>
                    <a:pt x="312" y="1727"/>
                  </a:lnTo>
                  <a:lnTo>
                    <a:pt x="372" y="1766"/>
                  </a:lnTo>
                  <a:lnTo>
                    <a:pt x="400" y="1784"/>
                  </a:lnTo>
                  <a:lnTo>
                    <a:pt x="429" y="1802"/>
                  </a:lnTo>
                  <a:lnTo>
                    <a:pt x="457" y="1818"/>
                  </a:lnTo>
                  <a:lnTo>
                    <a:pt x="486" y="1835"/>
                  </a:lnTo>
                  <a:lnTo>
                    <a:pt x="515" y="1849"/>
                  </a:lnTo>
                  <a:lnTo>
                    <a:pt x="544" y="1862"/>
                  </a:lnTo>
                  <a:lnTo>
                    <a:pt x="574" y="1874"/>
                  </a:lnTo>
                  <a:lnTo>
                    <a:pt x="606" y="1884"/>
                  </a:lnTo>
                  <a:lnTo>
                    <a:pt x="679" y="1905"/>
                  </a:lnTo>
                  <a:lnTo>
                    <a:pt x="763" y="1931"/>
                  </a:lnTo>
                  <a:lnTo>
                    <a:pt x="807" y="1946"/>
                  </a:lnTo>
                  <a:lnTo>
                    <a:pt x="854" y="1960"/>
                  </a:lnTo>
                  <a:lnTo>
                    <a:pt x="900" y="1973"/>
                  </a:lnTo>
                  <a:lnTo>
                    <a:pt x="948" y="1985"/>
                  </a:lnTo>
                  <a:lnTo>
                    <a:pt x="994" y="1996"/>
                  </a:lnTo>
                  <a:lnTo>
                    <a:pt x="1041" y="2005"/>
                  </a:lnTo>
                  <a:lnTo>
                    <a:pt x="1086" y="2012"/>
                  </a:lnTo>
                  <a:lnTo>
                    <a:pt x="1130" y="2016"/>
                  </a:lnTo>
                  <a:lnTo>
                    <a:pt x="1151" y="2017"/>
                  </a:lnTo>
                  <a:lnTo>
                    <a:pt x="1172" y="2018"/>
                  </a:lnTo>
                  <a:lnTo>
                    <a:pt x="1192" y="2017"/>
                  </a:lnTo>
                  <a:lnTo>
                    <a:pt x="1212" y="2016"/>
                  </a:lnTo>
                  <a:lnTo>
                    <a:pt x="1230" y="2014"/>
                  </a:lnTo>
                  <a:lnTo>
                    <a:pt x="1248" y="2011"/>
                  </a:lnTo>
                  <a:lnTo>
                    <a:pt x="1266" y="2006"/>
                  </a:lnTo>
                  <a:lnTo>
                    <a:pt x="1281" y="2002"/>
                  </a:lnTo>
                  <a:lnTo>
                    <a:pt x="1312" y="1991"/>
                  </a:lnTo>
                  <a:lnTo>
                    <a:pt x="1344" y="1981"/>
                  </a:lnTo>
                  <a:lnTo>
                    <a:pt x="1381" y="1972"/>
                  </a:lnTo>
                  <a:lnTo>
                    <a:pt x="1419" y="1962"/>
                  </a:lnTo>
                  <a:lnTo>
                    <a:pt x="1458" y="1954"/>
                  </a:lnTo>
                  <a:lnTo>
                    <a:pt x="1499" y="1947"/>
                  </a:lnTo>
                  <a:lnTo>
                    <a:pt x="1541" y="1940"/>
                  </a:lnTo>
                  <a:lnTo>
                    <a:pt x="1581" y="1933"/>
                  </a:lnTo>
                  <a:lnTo>
                    <a:pt x="1660" y="1922"/>
                  </a:lnTo>
                  <a:lnTo>
                    <a:pt x="1730" y="1912"/>
                  </a:lnTo>
                  <a:lnTo>
                    <a:pt x="1788" y="1904"/>
                  </a:lnTo>
                  <a:lnTo>
                    <a:pt x="1830" y="1899"/>
                  </a:lnTo>
                  <a:lnTo>
                    <a:pt x="1880" y="1890"/>
                  </a:lnTo>
                  <a:lnTo>
                    <a:pt x="1937" y="1879"/>
                  </a:lnTo>
                  <a:lnTo>
                    <a:pt x="2000" y="1867"/>
                  </a:lnTo>
                  <a:lnTo>
                    <a:pt x="2067" y="1854"/>
                  </a:lnTo>
                  <a:lnTo>
                    <a:pt x="2137" y="1839"/>
                  </a:lnTo>
                  <a:lnTo>
                    <a:pt x="2209" y="1823"/>
                  </a:lnTo>
                  <a:lnTo>
                    <a:pt x="2282" y="1806"/>
                  </a:lnTo>
                  <a:lnTo>
                    <a:pt x="2352" y="1790"/>
                  </a:lnTo>
                  <a:lnTo>
                    <a:pt x="2421" y="1772"/>
                  </a:lnTo>
                  <a:lnTo>
                    <a:pt x="2487" y="1754"/>
                  </a:lnTo>
                  <a:lnTo>
                    <a:pt x="2546" y="1736"/>
                  </a:lnTo>
                  <a:lnTo>
                    <a:pt x="2600" y="1717"/>
                  </a:lnTo>
                  <a:lnTo>
                    <a:pt x="2624" y="1709"/>
                  </a:lnTo>
                  <a:lnTo>
                    <a:pt x="2645" y="1699"/>
                  </a:lnTo>
                  <a:lnTo>
                    <a:pt x="2664" y="1691"/>
                  </a:lnTo>
                  <a:lnTo>
                    <a:pt x="2681" y="1681"/>
                  </a:lnTo>
                  <a:lnTo>
                    <a:pt x="2695" y="1673"/>
                  </a:lnTo>
                  <a:lnTo>
                    <a:pt x="2707" y="1665"/>
                  </a:lnTo>
                  <a:lnTo>
                    <a:pt x="2715" y="1656"/>
                  </a:lnTo>
                  <a:lnTo>
                    <a:pt x="2720" y="1648"/>
                  </a:lnTo>
                  <a:lnTo>
                    <a:pt x="2731" y="1627"/>
                  </a:lnTo>
                  <a:lnTo>
                    <a:pt x="2746" y="1600"/>
                  </a:lnTo>
                  <a:lnTo>
                    <a:pt x="2766" y="1568"/>
                  </a:lnTo>
                  <a:lnTo>
                    <a:pt x="2790" y="1531"/>
                  </a:lnTo>
                  <a:lnTo>
                    <a:pt x="2844" y="1451"/>
                  </a:lnTo>
                  <a:lnTo>
                    <a:pt x="2901" y="1361"/>
                  </a:lnTo>
                  <a:lnTo>
                    <a:pt x="2927" y="1316"/>
                  </a:lnTo>
                  <a:lnTo>
                    <a:pt x="2951" y="1272"/>
                  </a:lnTo>
                  <a:lnTo>
                    <a:pt x="2963" y="1251"/>
                  </a:lnTo>
                  <a:lnTo>
                    <a:pt x="2972" y="1229"/>
                  </a:lnTo>
                  <a:lnTo>
                    <a:pt x="2982" y="1208"/>
                  </a:lnTo>
                  <a:lnTo>
                    <a:pt x="2990" y="1189"/>
                  </a:lnTo>
                  <a:lnTo>
                    <a:pt x="2996" y="1168"/>
                  </a:lnTo>
                  <a:lnTo>
                    <a:pt x="3002" y="1151"/>
                  </a:lnTo>
                  <a:lnTo>
                    <a:pt x="3006" y="1133"/>
                  </a:lnTo>
                  <a:lnTo>
                    <a:pt x="3008" y="1116"/>
                  </a:lnTo>
                  <a:lnTo>
                    <a:pt x="3008" y="1101"/>
                  </a:lnTo>
                  <a:lnTo>
                    <a:pt x="3007" y="1087"/>
                  </a:lnTo>
                  <a:lnTo>
                    <a:pt x="3003" y="1074"/>
                  </a:lnTo>
                  <a:lnTo>
                    <a:pt x="2999" y="1062"/>
                  </a:lnTo>
                  <a:lnTo>
                    <a:pt x="2993" y="1052"/>
                  </a:lnTo>
                  <a:lnTo>
                    <a:pt x="2988" y="1040"/>
                  </a:lnTo>
                  <a:lnTo>
                    <a:pt x="2984" y="1026"/>
                  </a:lnTo>
                  <a:lnTo>
                    <a:pt x="2983" y="1011"/>
                  </a:lnTo>
                  <a:lnTo>
                    <a:pt x="2982" y="995"/>
                  </a:lnTo>
                  <a:lnTo>
                    <a:pt x="2982" y="978"/>
                  </a:lnTo>
                  <a:lnTo>
                    <a:pt x="2982" y="960"/>
                  </a:lnTo>
                  <a:lnTo>
                    <a:pt x="2983" y="941"/>
                  </a:lnTo>
                  <a:lnTo>
                    <a:pt x="2987" y="901"/>
                  </a:lnTo>
                  <a:lnTo>
                    <a:pt x="2990" y="857"/>
                  </a:lnTo>
                  <a:lnTo>
                    <a:pt x="2993" y="810"/>
                  </a:lnTo>
                  <a:lnTo>
                    <a:pt x="2994" y="761"/>
                  </a:lnTo>
                  <a:lnTo>
                    <a:pt x="2994" y="736"/>
                  </a:lnTo>
                  <a:lnTo>
                    <a:pt x="2993" y="711"/>
                  </a:lnTo>
                  <a:lnTo>
                    <a:pt x="2990" y="685"/>
                  </a:lnTo>
                  <a:lnTo>
                    <a:pt x="2987" y="660"/>
                  </a:lnTo>
                  <a:lnTo>
                    <a:pt x="2982" y="634"/>
                  </a:lnTo>
                  <a:lnTo>
                    <a:pt x="2976" y="608"/>
                  </a:lnTo>
                  <a:lnTo>
                    <a:pt x="2968" y="582"/>
                  </a:lnTo>
                  <a:lnTo>
                    <a:pt x="2958" y="555"/>
                  </a:lnTo>
                  <a:lnTo>
                    <a:pt x="2947" y="529"/>
                  </a:lnTo>
                  <a:lnTo>
                    <a:pt x="2934" y="503"/>
                  </a:lnTo>
                  <a:lnTo>
                    <a:pt x="2919" y="478"/>
                  </a:lnTo>
                  <a:lnTo>
                    <a:pt x="2901" y="453"/>
                  </a:lnTo>
                  <a:lnTo>
                    <a:pt x="2880" y="427"/>
                  </a:lnTo>
                  <a:lnTo>
                    <a:pt x="2857" y="403"/>
                  </a:lnTo>
                  <a:lnTo>
                    <a:pt x="2832" y="378"/>
                  </a:lnTo>
                  <a:lnTo>
                    <a:pt x="2803" y="354"/>
                  </a:lnTo>
                  <a:lnTo>
                    <a:pt x="2690" y="265"/>
                  </a:lnTo>
                  <a:lnTo>
                    <a:pt x="2590" y="185"/>
                  </a:lnTo>
                  <a:lnTo>
                    <a:pt x="2543" y="150"/>
                  </a:lnTo>
                  <a:lnTo>
                    <a:pt x="2499" y="117"/>
                  </a:lnTo>
                  <a:lnTo>
                    <a:pt x="2477" y="102"/>
                  </a:lnTo>
                  <a:lnTo>
                    <a:pt x="2456" y="88"/>
                  </a:lnTo>
                  <a:lnTo>
                    <a:pt x="2434" y="75"/>
                  </a:lnTo>
                  <a:lnTo>
                    <a:pt x="2413" y="63"/>
                  </a:lnTo>
                  <a:lnTo>
                    <a:pt x="2393" y="51"/>
                  </a:lnTo>
                  <a:lnTo>
                    <a:pt x="2373" y="41"/>
                  </a:lnTo>
                  <a:lnTo>
                    <a:pt x="2351" y="32"/>
                  </a:lnTo>
                  <a:lnTo>
                    <a:pt x="2331" y="23"/>
                  </a:lnTo>
                  <a:lnTo>
                    <a:pt x="2311" y="17"/>
                  </a:lnTo>
                  <a:lnTo>
                    <a:pt x="2289" y="12"/>
                  </a:lnTo>
                  <a:lnTo>
                    <a:pt x="2269" y="7"/>
                  </a:lnTo>
                  <a:lnTo>
                    <a:pt x="2248" y="3"/>
                  </a:lnTo>
                  <a:lnTo>
                    <a:pt x="2227" y="1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1" y="2"/>
                  </a:lnTo>
                  <a:lnTo>
                    <a:pt x="2138" y="4"/>
                  </a:lnTo>
                  <a:lnTo>
                    <a:pt x="2115" y="9"/>
                  </a:lnTo>
                  <a:lnTo>
                    <a:pt x="2092" y="15"/>
                  </a:lnTo>
                  <a:lnTo>
                    <a:pt x="2068" y="22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4" name="Freeform 57"/>
            <p:cNvSpPr>
              <a:spLocks noChangeAspect="1"/>
            </p:cNvSpPr>
            <p:nvPr/>
          </p:nvSpPr>
          <p:spPr bwMode="auto">
            <a:xfrm>
              <a:off x="3935" y="3482"/>
              <a:ext cx="466" cy="312"/>
            </a:xfrm>
            <a:custGeom>
              <a:avLst/>
              <a:gdLst>
                <a:gd name="T0" fmla="*/ 0 w 3008"/>
                <a:gd name="T1" fmla="*/ 0 h 2018"/>
                <a:gd name="T2" fmla="*/ 0 w 3008"/>
                <a:gd name="T3" fmla="*/ 0 h 2018"/>
                <a:gd name="T4" fmla="*/ 0 w 3008"/>
                <a:gd name="T5" fmla="*/ 0 h 2018"/>
                <a:gd name="T6" fmla="*/ 0 w 3008"/>
                <a:gd name="T7" fmla="*/ 0 h 2018"/>
                <a:gd name="T8" fmla="*/ 0 w 3008"/>
                <a:gd name="T9" fmla="*/ 0 h 2018"/>
                <a:gd name="T10" fmla="*/ 0 w 3008"/>
                <a:gd name="T11" fmla="*/ 0 h 2018"/>
                <a:gd name="T12" fmla="*/ 0 w 3008"/>
                <a:gd name="T13" fmla="*/ 0 h 2018"/>
                <a:gd name="T14" fmla="*/ 0 w 3008"/>
                <a:gd name="T15" fmla="*/ 0 h 2018"/>
                <a:gd name="T16" fmla="*/ 0 w 3008"/>
                <a:gd name="T17" fmla="*/ 0 h 2018"/>
                <a:gd name="T18" fmla="*/ 0 w 3008"/>
                <a:gd name="T19" fmla="*/ 0 h 2018"/>
                <a:gd name="T20" fmla="*/ 0 w 3008"/>
                <a:gd name="T21" fmla="*/ 0 h 2018"/>
                <a:gd name="T22" fmla="*/ 0 w 3008"/>
                <a:gd name="T23" fmla="*/ 0 h 2018"/>
                <a:gd name="T24" fmla="*/ 0 w 3008"/>
                <a:gd name="T25" fmla="*/ 0 h 2018"/>
                <a:gd name="T26" fmla="*/ 0 w 3008"/>
                <a:gd name="T27" fmla="*/ 0 h 2018"/>
                <a:gd name="T28" fmla="*/ 0 w 3008"/>
                <a:gd name="T29" fmla="*/ 0 h 2018"/>
                <a:gd name="T30" fmla="*/ 0 w 3008"/>
                <a:gd name="T31" fmla="*/ 0 h 2018"/>
                <a:gd name="T32" fmla="*/ 0 w 3008"/>
                <a:gd name="T33" fmla="*/ 0 h 2018"/>
                <a:gd name="T34" fmla="*/ 0 w 3008"/>
                <a:gd name="T35" fmla="*/ 0 h 2018"/>
                <a:gd name="T36" fmla="*/ 0 w 3008"/>
                <a:gd name="T37" fmla="*/ 0 h 2018"/>
                <a:gd name="T38" fmla="*/ 0 w 3008"/>
                <a:gd name="T39" fmla="*/ 0 h 2018"/>
                <a:gd name="T40" fmla="*/ 0 w 3008"/>
                <a:gd name="T41" fmla="*/ 0 h 2018"/>
                <a:gd name="T42" fmla="*/ 0 w 3008"/>
                <a:gd name="T43" fmla="*/ 0 h 2018"/>
                <a:gd name="T44" fmla="*/ 0 w 3008"/>
                <a:gd name="T45" fmla="*/ 0 h 2018"/>
                <a:gd name="T46" fmla="*/ 0 w 3008"/>
                <a:gd name="T47" fmla="*/ 0 h 2018"/>
                <a:gd name="T48" fmla="*/ 0 w 3008"/>
                <a:gd name="T49" fmla="*/ 0 h 2018"/>
                <a:gd name="T50" fmla="*/ 0 w 3008"/>
                <a:gd name="T51" fmla="*/ 0 h 2018"/>
                <a:gd name="T52" fmla="*/ 0 w 3008"/>
                <a:gd name="T53" fmla="*/ 0 h 2018"/>
                <a:gd name="T54" fmla="*/ 0 w 3008"/>
                <a:gd name="T55" fmla="*/ 0 h 2018"/>
                <a:gd name="T56" fmla="*/ 0 w 3008"/>
                <a:gd name="T57" fmla="*/ 0 h 2018"/>
                <a:gd name="T58" fmla="*/ 0 w 3008"/>
                <a:gd name="T59" fmla="*/ 0 h 2018"/>
                <a:gd name="T60" fmla="*/ 0 w 3008"/>
                <a:gd name="T61" fmla="*/ 0 h 2018"/>
                <a:gd name="T62" fmla="*/ 0 w 3008"/>
                <a:gd name="T63" fmla="*/ 0 h 2018"/>
                <a:gd name="T64" fmla="*/ 0 w 3008"/>
                <a:gd name="T65" fmla="*/ 0 h 2018"/>
                <a:gd name="T66" fmla="*/ 0 w 3008"/>
                <a:gd name="T67" fmla="*/ 0 h 2018"/>
                <a:gd name="T68" fmla="*/ 0 w 3008"/>
                <a:gd name="T69" fmla="*/ 0 h 2018"/>
                <a:gd name="T70" fmla="*/ 0 w 3008"/>
                <a:gd name="T71" fmla="*/ 0 h 2018"/>
                <a:gd name="T72" fmla="*/ 0 w 3008"/>
                <a:gd name="T73" fmla="*/ 0 h 2018"/>
                <a:gd name="T74" fmla="*/ 0 w 3008"/>
                <a:gd name="T75" fmla="*/ 0 h 2018"/>
                <a:gd name="T76" fmla="*/ 0 w 3008"/>
                <a:gd name="T77" fmla="*/ 0 h 2018"/>
                <a:gd name="T78" fmla="*/ 0 w 3008"/>
                <a:gd name="T79" fmla="*/ 0 h 2018"/>
                <a:gd name="T80" fmla="*/ 0 w 3008"/>
                <a:gd name="T81" fmla="*/ 0 h 2018"/>
                <a:gd name="T82" fmla="*/ 0 w 3008"/>
                <a:gd name="T83" fmla="*/ 0 h 2018"/>
                <a:gd name="T84" fmla="*/ 0 w 3008"/>
                <a:gd name="T85" fmla="*/ 0 h 2018"/>
                <a:gd name="T86" fmla="*/ 0 w 3008"/>
                <a:gd name="T87" fmla="*/ 0 h 2018"/>
                <a:gd name="T88" fmla="*/ 0 w 3008"/>
                <a:gd name="T89" fmla="*/ 0 h 2018"/>
                <a:gd name="T90" fmla="*/ 0 w 3008"/>
                <a:gd name="T91" fmla="*/ 0 h 2018"/>
                <a:gd name="T92" fmla="*/ 0 w 3008"/>
                <a:gd name="T93" fmla="*/ 0 h 2018"/>
                <a:gd name="T94" fmla="*/ 0 w 3008"/>
                <a:gd name="T95" fmla="*/ 0 h 2018"/>
                <a:gd name="T96" fmla="*/ 0 w 3008"/>
                <a:gd name="T97" fmla="*/ 0 h 2018"/>
                <a:gd name="T98" fmla="*/ 0 w 3008"/>
                <a:gd name="T99" fmla="*/ 0 h 2018"/>
                <a:gd name="T100" fmla="*/ 0 w 3008"/>
                <a:gd name="T101" fmla="*/ 0 h 2018"/>
                <a:gd name="T102" fmla="*/ 0 w 3008"/>
                <a:gd name="T103" fmla="*/ 0 h 2018"/>
                <a:gd name="T104" fmla="*/ 0 w 3008"/>
                <a:gd name="T105" fmla="*/ 0 h 2018"/>
                <a:gd name="T106" fmla="*/ 0 w 3008"/>
                <a:gd name="T107" fmla="*/ 0 h 20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08"/>
                <a:gd name="T163" fmla="*/ 0 h 2018"/>
                <a:gd name="T164" fmla="*/ 3008 w 3008"/>
                <a:gd name="T165" fmla="*/ 2018 h 20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08" h="2018">
                  <a:moveTo>
                    <a:pt x="2068" y="22"/>
                  </a:moveTo>
                  <a:lnTo>
                    <a:pt x="2055" y="22"/>
                  </a:lnTo>
                  <a:lnTo>
                    <a:pt x="2019" y="22"/>
                  </a:lnTo>
                  <a:lnTo>
                    <a:pt x="1992" y="23"/>
                  </a:lnTo>
                  <a:lnTo>
                    <a:pt x="1960" y="27"/>
                  </a:lnTo>
                  <a:lnTo>
                    <a:pt x="1923" y="31"/>
                  </a:lnTo>
                  <a:lnTo>
                    <a:pt x="1879" y="37"/>
                  </a:lnTo>
                  <a:lnTo>
                    <a:pt x="1831" y="45"/>
                  </a:lnTo>
                  <a:lnTo>
                    <a:pt x="1777" y="56"/>
                  </a:lnTo>
                  <a:lnTo>
                    <a:pt x="1719" y="69"/>
                  </a:lnTo>
                  <a:lnTo>
                    <a:pt x="1656" y="85"/>
                  </a:lnTo>
                  <a:lnTo>
                    <a:pt x="1587" y="106"/>
                  </a:lnTo>
                  <a:lnTo>
                    <a:pt x="1516" y="128"/>
                  </a:lnTo>
                  <a:lnTo>
                    <a:pt x="1477" y="141"/>
                  </a:lnTo>
                  <a:lnTo>
                    <a:pt x="1438" y="156"/>
                  </a:lnTo>
                  <a:lnTo>
                    <a:pt x="1398" y="171"/>
                  </a:lnTo>
                  <a:lnTo>
                    <a:pt x="1356" y="188"/>
                  </a:lnTo>
                  <a:lnTo>
                    <a:pt x="1316" y="204"/>
                  </a:lnTo>
                  <a:lnTo>
                    <a:pt x="1276" y="221"/>
                  </a:lnTo>
                  <a:lnTo>
                    <a:pt x="1239" y="238"/>
                  </a:lnTo>
                  <a:lnTo>
                    <a:pt x="1205" y="254"/>
                  </a:lnTo>
                  <a:lnTo>
                    <a:pt x="1170" y="271"/>
                  </a:lnTo>
                  <a:lnTo>
                    <a:pt x="1139" y="286"/>
                  </a:lnTo>
                  <a:lnTo>
                    <a:pt x="1109" y="303"/>
                  </a:lnTo>
                  <a:lnTo>
                    <a:pt x="1080" y="320"/>
                  </a:lnTo>
                  <a:lnTo>
                    <a:pt x="1026" y="351"/>
                  </a:lnTo>
                  <a:lnTo>
                    <a:pt x="979" y="382"/>
                  </a:lnTo>
                  <a:lnTo>
                    <a:pt x="935" y="413"/>
                  </a:lnTo>
                  <a:lnTo>
                    <a:pt x="897" y="442"/>
                  </a:lnTo>
                  <a:lnTo>
                    <a:pt x="861" y="472"/>
                  </a:lnTo>
                  <a:lnTo>
                    <a:pt x="829" y="500"/>
                  </a:lnTo>
                  <a:lnTo>
                    <a:pt x="799" y="527"/>
                  </a:lnTo>
                  <a:lnTo>
                    <a:pt x="773" y="553"/>
                  </a:lnTo>
                  <a:lnTo>
                    <a:pt x="723" y="603"/>
                  </a:lnTo>
                  <a:lnTo>
                    <a:pt x="676" y="647"/>
                  </a:lnTo>
                  <a:lnTo>
                    <a:pt x="610" y="708"/>
                  </a:lnTo>
                  <a:lnTo>
                    <a:pt x="512" y="798"/>
                  </a:lnTo>
                  <a:lnTo>
                    <a:pt x="456" y="852"/>
                  </a:lnTo>
                  <a:lnTo>
                    <a:pt x="398" y="909"/>
                  </a:lnTo>
                  <a:lnTo>
                    <a:pt x="337" y="968"/>
                  </a:lnTo>
                  <a:lnTo>
                    <a:pt x="278" y="1028"/>
                  </a:lnTo>
                  <a:lnTo>
                    <a:pt x="221" y="1089"/>
                  </a:lnTo>
                  <a:lnTo>
                    <a:pt x="167" y="1147"/>
                  </a:lnTo>
                  <a:lnTo>
                    <a:pt x="142" y="1176"/>
                  </a:lnTo>
                  <a:lnTo>
                    <a:pt x="119" y="1203"/>
                  </a:lnTo>
                  <a:lnTo>
                    <a:pt x="97" y="1229"/>
                  </a:lnTo>
                  <a:lnTo>
                    <a:pt x="78" y="1254"/>
                  </a:lnTo>
                  <a:lnTo>
                    <a:pt x="60" y="1278"/>
                  </a:lnTo>
                  <a:lnTo>
                    <a:pt x="46" y="1301"/>
                  </a:lnTo>
                  <a:lnTo>
                    <a:pt x="33" y="1321"/>
                  </a:lnTo>
                  <a:lnTo>
                    <a:pt x="23" y="1339"/>
                  </a:lnTo>
                  <a:lnTo>
                    <a:pt x="16" y="1355"/>
                  </a:lnTo>
                  <a:lnTo>
                    <a:pt x="12" y="1370"/>
                  </a:lnTo>
                  <a:lnTo>
                    <a:pt x="12" y="1381"/>
                  </a:lnTo>
                  <a:lnTo>
                    <a:pt x="16" y="1391"/>
                  </a:lnTo>
                  <a:lnTo>
                    <a:pt x="19" y="1398"/>
                  </a:lnTo>
                  <a:lnTo>
                    <a:pt x="23" y="1405"/>
                  </a:lnTo>
                  <a:lnTo>
                    <a:pt x="25" y="1414"/>
                  </a:lnTo>
                  <a:lnTo>
                    <a:pt x="27" y="1421"/>
                  </a:lnTo>
                  <a:lnTo>
                    <a:pt x="27" y="1428"/>
                  </a:lnTo>
                  <a:lnTo>
                    <a:pt x="27" y="1434"/>
                  </a:lnTo>
                  <a:lnTo>
                    <a:pt x="25" y="1441"/>
                  </a:lnTo>
                  <a:lnTo>
                    <a:pt x="24" y="1448"/>
                  </a:lnTo>
                  <a:lnTo>
                    <a:pt x="15" y="1473"/>
                  </a:lnTo>
                  <a:lnTo>
                    <a:pt x="4" y="1498"/>
                  </a:lnTo>
                  <a:lnTo>
                    <a:pt x="3" y="1504"/>
                  </a:lnTo>
                  <a:lnTo>
                    <a:pt x="2" y="1511"/>
                  </a:lnTo>
                  <a:lnTo>
                    <a:pt x="0" y="1517"/>
                  </a:lnTo>
                  <a:lnTo>
                    <a:pt x="0" y="1523"/>
                  </a:lnTo>
                  <a:lnTo>
                    <a:pt x="2" y="1530"/>
                  </a:lnTo>
                  <a:lnTo>
                    <a:pt x="3" y="1536"/>
                  </a:lnTo>
                  <a:lnTo>
                    <a:pt x="5" y="1542"/>
                  </a:lnTo>
                  <a:lnTo>
                    <a:pt x="9" y="1549"/>
                  </a:lnTo>
                  <a:lnTo>
                    <a:pt x="15" y="1555"/>
                  </a:lnTo>
                  <a:lnTo>
                    <a:pt x="21" y="1562"/>
                  </a:lnTo>
                  <a:lnTo>
                    <a:pt x="29" y="1570"/>
                  </a:lnTo>
                  <a:lnTo>
                    <a:pt x="37" y="1577"/>
                  </a:lnTo>
                  <a:lnTo>
                    <a:pt x="49" y="1584"/>
                  </a:lnTo>
                  <a:lnTo>
                    <a:pt x="61" y="1591"/>
                  </a:lnTo>
                  <a:lnTo>
                    <a:pt x="77" y="1598"/>
                  </a:lnTo>
                  <a:lnTo>
                    <a:pt x="93" y="1606"/>
                  </a:lnTo>
                  <a:lnTo>
                    <a:pt x="135" y="1625"/>
                  </a:lnTo>
                  <a:lnTo>
                    <a:pt x="174" y="1646"/>
                  </a:lnTo>
                  <a:lnTo>
                    <a:pt x="212" y="1666"/>
                  </a:lnTo>
                  <a:lnTo>
                    <a:pt x="247" y="1686"/>
                  </a:lnTo>
                  <a:lnTo>
                    <a:pt x="312" y="1727"/>
                  </a:lnTo>
                  <a:lnTo>
                    <a:pt x="372" y="1766"/>
                  </a:lnTo>
                  <a:lnTo>
                    <a:pt x="400" y="1784"/>
                  </a:lnTo>
                  <a:lnTo>
                    <a:pt x="429" y="1802"/>
                  </a:lnTo>
                  <a:lnTo>
                    <a:pt x="457" y="1818"/>
                  </a:lnTo>
                  <a:lnTo>
                    <a:pt x="486" y="1835"/>
                  </a:lnTo>
                  <a:lnTo>
                    <a:pt x="515" y="1849"/>
                  </a:lnTo>
                  <a:lnTo>
                    <a:pt x="544" y="1862"/>
                  </a:lnTo>
                  <a:lnTo>
                    <a:pt x="574" y="1874"/>
                  </a:lnTo>
                  <a:lnTo>
                    <a:pt x="606" y="1884"/>
                  </a:lnTo>
                  <a:lnTo>
                    <a:pt x="679" y="1905"/>
                  </a:lnTo>
                  <a:lnTo>
                    <a:pt x="763" y="1931"/>
                  </a:lnTo>
                  <a:lnTo>
                    <a:pt x="807" y="1946"/>
                  </a:lnTo>
                  <a:lnTo>
                    <a:pt x="854" y="1960"/>
                  </a:lnTo>
                  <a:lnTo>
                    <a:pt x="900" y="1973"/>
                  </a:lnTo>
                  <a:lnTo>
                    <a:pt x="948" y="1985"/>
                  </a:lnTo>
                  <a:lnTo>
                    <a:pt x="994" y="1996"/>
                  </a:lnTo>
                  <a:lnTo>
                    <a:pt x="1041" y="2005"/>
                  </a:lnTo>
                  <a:lnTo>
                    <a:pt x="1086" y="2012"/>
                  </a:lnTo>
                  <a:lnTo>
                    <a:pt x="1130" y="2016"/>
                  </a:lnTo>
                  <a:lnTo>
                    <a:pt x="1151" y="2017"/>
                  </a:lnTo>
                  <a:lnTo>
                    <a:pt x="1172" y="2018"/>
                  </a:lnTo>
                  <a:lnTo>
                    <a:pt x="1192" y="2017"/>
                  </a:lnTo>
                  <a:lnTo>
                    <a:pt x="1212" y="2016"/>
                  </a:lnTo>
                  <a:lnTo>
                    <a:pt x="1230" y="2014"/>
                  </a:lnTo>
                  <a:lnTo>
                    <a:pt x="1248" y="2011"/>
                  </a:lnTo>
                  <a:lnTo>
                    <a:pt x="1266" y="2006"/>
                  </a:lnTo>
                  <a:lnTo>
                    <a:pt x="1281" y="2002"/>
                  </a:lnTo>
                  <a:lnTo>
                    <a:pt x="1312" y="1991"/>
                  </a:lnTo>
                  <a:lnTo>
                    <a:pt x="1344" y="1981"/>
                  </a:lnTo>
                  <a:lnTo>
                    <a:pt x="1381" y="1972"/>
                  </a:lnTo>
                  <a:lnTo>
                    <a:pt x="1419" y="1962"/>
                  </a:lnTo>
                  <a:lnTo>
                    <a:pt x="1458" y="1954"/>
                  </a:lnTo>
                  <a:lnTo>
                    <a:pt x="1499" y="1947"/>
                  </a:lnTo>
                  <a:lnTo>
                    <a:pt x="1541" y="1940"/>
                  </a:lnTo>
                  <a:lnTo>
                    <a:pt x="1581" y="1933"/>
                  </a:lnTo>
                  <a:lnTo>
                    <a:pt x="1660" y="1922"/>
                  </a:lnTo>
                  <a:lnTo>
                    <a:pt x="1730" y="1912"/>
                  </a:lnTo>
                  <a:lnTo>
                    <a:pt x="1788" y="1904"/>
                  </a:lnTo>
                  <a:lnTo>
                    <a:pt x="1830" y="1899"/>
                  </a:lnTo>
                  <a:lnTo>
                    <a:pt x="1880" y="1890"/>
                  </a:lnTo>
                  <a:lnTo>
                    <a:pt x="1937" y="1879"/>
                  </a:lnTo>
                  <a:lnTo>
                    <a:pt x="2000" y="1867"/>
                  </a:lnTo>
                  <a:lnTo>
                    <a:pt x="2067" y="1854"/>
                  </a:lnTo>
                  <a:lnTo>
                    <a:pt x="2137" y="1839"/>
                  </a:lnTo>
                  <a:lnTo>
                    <a:pt x="2209" y="1823"/>
                  </a:lnTo>
                  <a:lnTo>
                    <a:pt x="2282" y="1806"/>
                  </a:lnTo>
                  <a:lnTo>
                    <a:pt x="2352" y="1790"/>
                  </a:lnTo>
                  <a:lnTo>
                    <a:pt x="2421" y="1772"/>
                  </a:lnTo>
                  <a:lnTo>
                    <a:pt x="2487" y="1754"/>
                  </a:lnTo>
                  <a:lnTo>
                    <a:pt x="2546" y="1736"/>
                  </a:lnTo>
                  <a:lnTo>
                    <a:pt x="2600" y="1717"/>
                  </a:lnTo>
                  <a:lnTo>
                    <a:pt x="2624" y="1709"/>
                  </a:lnTo>
                  <a:lnTo>
                    <a:pt x="2645" y="1699"/>
                  </a:lnTo>
                  <a:lnTo>
                    <a:pt x="2664" y="1691"/>
                  </a:lnTo>
                  <a:lnTo>
                    <a:pt x="2681" y="1681"/>
                  </a:lnTo>
                  <a:lnTo>
                    <a:pt x="2695" y="1673"/>
                  </a:lnTo>
                  <a:lnTo>
                    <a:pt x="2707" y="1665"/>
                  </a:lnTo>
                  <a:lnTo>
                    <a:pt x="2715" y="1656"/>
                  </a:lnTo>
                  <a:lnTo>
                    <a:pt x="2720" y="1648"/>
                  </a:lnTo>
                  <a:lnTo>
                    <a:pt x="2731" y="1627"/>
                  </a:lnTo>
                  <a:lnTo>
                    <a:pt x="2746" y="1600"/>
                  </a:lnTo>
                  <a:lnTo>
                    <a:pt x="2766" y="1568"/>
                  </a:lnTo>
                  <a:lnTo>
                    <a:pt x="2790" y="1531"/>
                  </a:lnTo>
                  <a:lnTo>
                    <a:pt x="2844" y="1451"/>
                  </a:lnTo>
                  <a:lnTo>
                    <a:pt x="2901" y="1361"/>
                  </a:lnTo>
                  <a:lnTo>
                    <a:pt x="2927" y="1316"/>
                  </a:lnTo>
                  <a:lnTo>
                    <a:pt x="2951" y="1272"/>
                  </a:lnTo>
                  <a:lnTo>
                    <a:pt x="2963" y="1251"/>
                  </a:lnTo>
                  <a:lnTo>
                    <a:pt x="2972" y="1229"/>
                  </a:lnTo>
                  <a:lnTo>
                    <a:pt x="2982" y="1208"/>
                  </a:lnTo>
                  <a:lnTo>
                    <a:pt x="2990" y="1189"/>
                  </a:lnTo>
                  <a:lnTo>
                    <a:pt x="2996" y="1168"/>
                  </a:lnTo>
                  <a:lnTo>
                    <a:pt x="3002" y="1151"/>
                  </a:lnTo>
                  <a:lnTo>
                    <a:pt x="3006" y="1133"/>
                  </a:lnTo>
                  <a:lnTo>
                    <a:pt x="3008" y="1116"/>
                  </a:lnTo>
                  <a:lnTo>
                    <a:pt x="3008" y="1101"/>
                  </a:lnTo>
                  <a:lnTo>
                    <a:pt x="3007" y="1087"/>
                  </a:lnTo>
                  <a:lnTo>
                    <a:pt x="3003" y="1074"/>
                  </a:lnTo>
                  <a:lnTo>
                    <a:pt x="2999" y="1062"/>
                  </a:lnTo>
                  <a:lnTo>
                    <a:pt x="2993" y="1052"/>
                  </a:lnTo>
                  <a:lnTo>
                    <a:pt x="2988" y="1040"/>
                  </a:lnTo>
                  <a:lnTo>
                    <a:pt x="2984" y="1026"/>
                  </a:lnTo>
                  <a:lnTo>
                    <a:pt x="2983" y="1011"/>
                  </a:lnTo>
                  <a:lnTo>
                    <a:pt x="2982" y="995"/>
                  </a:lnTo>
                  <a:lnTo>
                    <a:pt x="2982" y="978"/>
                  </a:lnTo>
                  <a:lnTo>
                    <a:pt x="2982" y="960"/>
                  </a:lnTo>
                  <a:lnTo>
                    <a:pt x="2983" y="941"/>
                  </a:lnTo>
                  <a:lnTo>
                    <a:pt x="2987" y="901"/>
                  </a:lnTo>
                  <a:lnTo>
                    <a:pt x="2990" y="857"/>
                  </a:lnTo>
                  <a:lnTo>
                    <a:pt x="2993" y="810"/>
                  </a:lnTo>
                  <a:lnTo>
                    <a:pt x="2994" y="761"/>
                  </a:lnTo>
                  <a:lnTo>
                    <a:pt x="2994" y="736"/>
                  </a:lnTo>
                  <a:lnTo>
                    <a:pt x="2993" y="711"/>
                  </a:lnTo>
                  <a:lnTo>
                    <a:pt x="2990" y="685"/>
                  </a:lnTo>
                  <a:lnTo>
                    <a:pt x="2987" y="660"/>
                  </a:lnTo>
                  <a:lnTo>
                    <a:pt x="2982" y="634"/>
                  </a:lnTo>
                  <a:lnTo>
                    <a:pt x="2976" y="608"/>
                  </a:lnTo>
                  <a:lnTo>
                    <a:pt x="2968" y="582"/>
                  </a:lnTo>
                  <a:lnTo>
                    <a:pt x="2958" y="555"/>
                  </a:lnTo>
                  <a:lnTo>
                    <a:pt x="2947" y="529"/>
                  </a:lnTo>
                  <a:lnTo>
                    <a:pt x="2934" y="503"/>
                  </a:lnTo>
                  <a:lnTo>
                    <a:pt x="2919" y="478"/>
                  </a:lnTo>
                  <a:lnTo>
                    <a:pt x="2901" y="453"/>
                  </a:lnTo>
                  <a:lnTo>
                    <a:pt x="2880" y="427"/>
                  </a:lnTo>
                  <a:lnTo>
                    <a:pt x="2857" y="403"/>
                  </a:lnTo>
                  <a:lnTo>
                    <a:pt x="2832" y="378"/>
                  </a:lnTo>
                  <a:lnTo>
                    <a:pt x="2803" y="354"/>
                  </a:lnTo>
                  <a:lnTo>
                    <a:pt x="2690" y="265"/>
                  </a:lnTo>
                  <a:lnTo>
                    <a:pt x="2590" y="185"/>
                  </a:lnTo>
                  <a:lnTo>
                    <a:pt x="2543" y="150"/>
                  </a:lnTo>
                  <a:lnTo>
                    <a:pt x="2499" y="117"/>
                  </a:lnTo>
                  <a:lnTo>
                    <a:pt x="2477" y="102"/>
                  </a:lnTo>
                  <a:lnTo>
                    <a:pt x="2456" y="88"/>
                  </a:lnTo>
                  <a:lnTo>
                    <a:pt x="2434" y="75"/>
                  </a:lnTo>
                  <a:lnTo>
                    <a:pt x="2413" y="63"/>
                  </a:lnTo>
                  <a:lnTo>
                    <a:pt x="2393" y="51"/>
                  </a:lnTo>
                  <a:lnTo>
                    <a:pt x="2373" y="41"/>
                  </a:lnTo>
                  <a:lnTo>
                    <a:pt x="2351" y="32"/>
                  </a:lnTo>
                  <a:lnTo>
                    <a:pt x="2331" y="23"/>
                  </a:lnTo>
                  <a:lnTo>
                    <a:pt x="2311" y="17"/>
                  </a:lnTo>
                  <a:lnTo>
                    <a:pt x="2289" y="12"/>
                  </a:lnTo>
                  <a:lnTo>
                    <a:pt x="2269" y="7"/>
                  </a:lnTo>
                  <a:lnTo>
                    <a:pt x="2248" y="3"/>
                  </a:lnTo>
                  <a:lnTo>
                    <a:pt x="2227" y="1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1" y="2"/>
                  </a:lnTo>
                  <a:lnTo>
                    <a:pt x="2138" y="4"/>
                  </a:lnTo>
                  <a:lnTo>
                    <a:pt x="2115" y="9"/>
                  </a:lnTo>
                  <a:lnTo>
                    <a:pt x="2092" y="15"/>
                  </a:lnTo>
                  <a:lnTo>
                    <a:pt x="2068" y="2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5" name="Freeform 58"/>
            <p:cNvSpPr>
              <a:spLocks noChangeAspect="1"/>
            </p:cNvSpPr>
            <p:nvPr/>
          </p:nvSpPr>
          <p:spPr bwMode="auto">
            <a:xfrm>
              <a:off x="4045" y="3506"/>
              <a:ext cx="299" cy="200"/>
            </a:xfrm>
            <a:custGeom>
              <a:avLst/>
              <a:gdLst>
                <a:gd name="T0" fmla="*/ 0 w 1934"/>
                <a:gd name="T1" fmla="*/ 0 h 1289"/>
                <a:gd name="T2" fmla="*/ 0 w 1934"/>
                <a:gd name="T3" fmla="*/ 0 h 1289"/>
                <a:gd name="T4" fmla="*/ 0 w 1934"/>
                <a:gd name="T5" fmla="*/ 0 h 1289"/>
                <a:gd name="T6" fmla="*/ 0 w 1934"/>
                <a:gd name="T7" fmla="*/ 0 h 1289"/>
                <a:gd name="T8" fmla="*/ 0 w 1934"/>
                <a:gd name="T9" fmla="*/ 0 h 1289"/>
                <a:gd name="T10" fmla="*/ 0 w 1934"/>
                <a:gd name="T11" fmla="*/ 0 h 1289"/>
                <a:gd name="T12" fmla="*/ 0 w 1934"/>
                <a:gd name="T13" fmla="*/ 0 h 1289"/>
                <a:gd name="T14" fmla="*/ 0 w 1934"/>
                <a:gd name="T15" fmla="*/ 0 h 1289"/>
                <a:gd name="T16" fmla="*/ 0 w 1934"/>
                <a:gd name="T17" fmla="*/ 0 h 1289"/>
                <a:gd name="T18" fmla="*/ 0 w 1934"/>
                <a:gd name="T19" fmla="*/ 0 h 1289"/>
                <a:gd name="T20" fmla="*/ 0 w 1934"/>
                <a:gd name="T21" fmla="*/ 0 h 1289"/>
                <a:gd name="T22" fmla="*/ 0 w 1934"/>
                <a:gd name="T23" fmla="*/ 0 h 1289"/>
                <a:gd name="T24" fmla="*/ 0 w 1934"/>
                <a:gd name="T25" fmla="*/ 0 h 1289"/>
                <a:gd name="T26" fmla="*/ 0 w 1934"/>
                <a:gd name="T27" fmla="*/ 0 h 1289"/>
                <a:gd name="T28" fmla="*/ 0 w 1934"/>
                <a:gd name="T29" fmla="*/ 0 h 1289"/>
                <a:gd name="T30" fmla="*/ 0 w 1934"/>
                <a:gd name="T31" fmla="*/ 0 h 1289"/>
                <a:gd name="T32" fmla="*/ 0 w 1934"/>
                <a:gd name="T33" fmla="*/ 0 h 1289"/>
                <a:gd name="T34" fmla="*/ 0 w 1934"/>
                <a:gd name="T35" fmla="*/ 0 h 1289"/>
                <a:gd name="T36" fmla="*/ 0 w 1934"/>
                <a:gd name="T37" fmla="*/ 0 h 1289"/>
                <a:gd name="T38" fmla="*/ 0 w 1934"/>
                <a:gd name="T39" fmla="*/ 0 h 1289"/>
                <a:gd name="T40" fmla="*/ 0 w 1934"/>
                <a:gd name="T41" fmla="*/ 0 h 1289"/>
                <a:gd name="T42" fmla="*/ 0 w 1934"/>
                <a:gd name="T43" fmla="*/ 0 h 1289"/>
                <a:gd name="T44" fmla="*/ 0 w 1934"/>
                <a:gd name="T45" fmla="*/ 0 h 1289"/>
                <a:gd name="T46" fmla="*/ 0 w 1934"/>
                <a:gd name="T47" fmla="*/ 0 h 1289"/>
                <a:gd name="T48" fmla="*/ 0 w 1934"/>
                <a:gd name="T49" fmla="*/ 0 h 1289"/>
                <a:gd name="T50" fmla="*/ 0 w 1934"/>
                <a:gd name="T51" fmla="*/ 0 h 1289"/>
                <a:gd name="T52" fmla="*/ 0 w 1934"/>
                <a:gd name="T53" fmla="*/ 0 h 1289"/>
                <a:gd name="T54" fmla="*/ 0 w 1934"/>
                <a:gd name="T55" fmla="*/ 0 h 1289"/>
                <a:gd name="T56" fmla="*/ 0 w 1934"/>
                <a:gd name="T57" fmla="*/ 0 h 1289"/>
                <a:gd name="T58" fmla="*/ 0 w 1934"/>
                <a:gd name="T59" fmla="*/ 0 h 1289"/>
                <a:gd name="T60" fmla="*/ 0 w 1934"/>
                <a:gd name="T61" fmla="*/ 0 h 1289"/>
                <a:gd name="T62" fmla="*/ 0 w 1934"/>
                <a:gd name="T63" fmla="*/ 0 h 12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4"/>
                <a:gd name="T97" fmla="*/ 0 h 1289"/>
                <a:gd name="T98" fmla="*/ 1934 w 1934"/>
                <a:gd name="T99" fmla="*/ 1289 h 12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4" h="1289">
                  <a:moveTo>
                    <a:pt x="1298" y="3"/>
                  </a:moveTo>
                  <a:lnTo>
                    <a:pt x="1348" y="0"/>
                  </a:lnTo>
                  <a:lnTo>
                    <a:pt x="1397" y="2"/>
                  </a:lnTo>
                  <a:lnTo>
                    <a:pt x="1447" y="13"/>
                  </a:lnTo>
                  <a:lnTo>
                    <a:pt x="1497" y="29"/>
                  </a:lnTo>
                  <a:lnTo>
                    <a:pt x="1546" y="53"/>
                  </a:lnTo>
                  <a:lnTo>
                    <a:pt x="1595" y="83"/>
                  </a:lnTo>
                  <a:lnTo>
                    <a:pt x="1641" y="116"/>
                  </a:lnTo>
                  <a:lnTo>
                    <a:pt x="1685" y="155"/>
                  </a:lnTo>
                  <a:lnTo>
                    <a:pt x="1728" y="199"/>
                  </a:lnTo>
                  <a:lnTo>
                    <a:pt x="1767" y="247"/>
                  </a:lnTo>
                  <a:lnTo>
                    <a:pt x="1803" y="297"/>
                  </a:lnTo>
                  <a:lnTo>
                    <a:pt x="1836" y="351"/>
                  </a:lnTo>
                  <a:lnTo>
                    <a:pt x="1865" y="407"/>
                  </a:lnTo>
                  <a:lnTo>
                    <a:pt x="1889" y="465"/>
                  </a:lnTo>
                  <a:lnTo>
                    <a:pt x="1909" y="523"/>
                  </a:lnTo>
                  <a:lnTo>
                    <a:pt x="1923" y="584"/>
                  </a:lnTo>
                  <a:lnTo>
                    <a:pt x="1932" y="645"/>
                  </a:lnTo>
                  <a:lnTo>
                    <a:pt x="1934" y="705"/>
                  </a:lnTo>
                  <a:lnTo>
                    <a:pt x="1929" y="765"/>
                  </a:lnTo>
                  <a:lnTo>
                    <a:pt x="1919" y="824"/>
                  </a:lnTo>
                  <a:lnTo>
                    <a:pt x="1900" y="882"/>
                  </a:lnTo>
                  <a:lnTo>
                    <a:pt x="1873" y="937"/>
                  </a:lnTo>
                  <a:lnTo>
                    <a:pt x="1839" y="991"/>
                  </a:lnTo>
                  <a:lnTo>
                    <a:pt x="1796" y="1041"/>
                  </a:lnTo>
                  <a:lnTo>
                    <a:pt x="1744" y="1089"/>
                  </a:lnTo>
                  <a:lnTo>
                    <a:pt x="1683" y="1131"/>
                  </a:lnTo>
                  <a:lnTo>
                    <a:pt x="1612" y="1171"/>
                  </a:lnTo>
                  <a:lnTo>
                    <a:pt x="1529" y="1204"/>
                  </a:lnTo>
                  <a:lnTo>
                    <a:pt x="1437" y="1233"/>
                  </a:lnTo>
                  <a:lnTo>
                    <a:pt x="1333" y="1255"/>
                  </a:lnTo>
                  <a:lnTo>
                    <a:pt x="1218" y="1272"/>
                  </a:lnTo>
                  <a:lnTo>
                    <a:pt x="1091" y="1283"/>
                  </a:lnTo>
                  <a:lnTo>
                    <a:pt x="900" y="1289"/>
                  </a:lnTo>
                  <a:lnTo>
                    <a:pt x="730" y="1286"/>
                  </a:lnTo>
                  <a:lnTo>
                    <a:pt x="578" y="1278"/>
                  </a:lnTo>
                  <a:lnTo>
                    <a:pt x="449" y="1264"/>
                  </a:lnTo>
                  <a:lnTo>
                    <a:pt x="336" y="1242"/>
                  </a:lnTo>
                  <a:lnTo>
                    <a:pt x="242" y="1215"/>
                  </a:lnTo>
                  <a:lnTo>
                    <a:pt x="164" y="1184"/>
                  </a:lnTo>
                  <a:lnTo>
                    <a:pt x="102" y="1147"/>
                  </a:lnTo>
                  <a:lnTo>
                    <a:pt x="56" y="1105"/>
                  </a:lnTo>
                  <a:lnTo>
                    <a:pt x="24" y="1060"/>
                  </a:lnTo>
                  <a:lnTo>
                    <a:pt x="6" y="1012"/>
                  </a:lnTo>
                  <a:lnTo>
                    <a:pt x="0" y="961"/>
                  </a:lnTo>
                  <a:lnTo>
                    <a:pt x="7" y="906"/>
                  </a:lnTo>
                  <a:lnTo>
                    <a:pt x="24" y="851"/>
                  </a:lnTo>
                  <a:lnTo>
                    <a:pt x="52" y="793"/>
                  </a:lnTo>
                  <a:lnTo>
                    <a:pt x="89" y="735"/>
                  </a:lnTo>
                  <a:lnTo>
                    <a:pt x="136" y="676"/>
                  </a:lnTo>
                  <a:lnTo>
                    <a:pt x="189" y="616"/>
                  </a:lnTo>
                  <a:lnTo>
                    <a:pt x="250" y="557"/>
                  </a:lnTo>
                  <a:lnTo>
                    <a:pt x="317" y="497"/>
                  </a:lnTo>
                  <a:lnTo>
                    <a:pt x="389" y="440"/>
                  </a:lnTo>
                  <a:lnTo>
                    <a:pt x="465" y="384"/>
                  </a:lnTo>
                  <a:lnTo>
                    <a:pt x="546" y="329"/>
                  </a:lnTo>
                  <a:lnTo>
                    <a:pt x="630" y="277"/>
                  </a:lnTo>
                  <a:lnTo>
                    <a:pt x="714" y="228"/>
                  </a:lnTo>
                  <a:lnTo>
                    <a:pt x="801" y="183"/>
                  </a:lnTo>
                  <a:lnTo>
                    <a:pt x="888" y="141"/>
                  </a:lnTo>
                  <a:lnTo>
                    <a:pt x="975" y="103"/>
                  </a:lnTo>
                  <a:lnTo>
                    <a:pt x="1059" y="70"/>
                  </a:lnTo>
                  <a:lnTo>
                    <a:pt x="1143" y="42"/>
                  </a:lnTo>
                  <a:lnTo>
                    <a:pt x="1222" y="20"/>
                  </a:lnTo>
                  <a:lnTo>
                    <a:pt x="1298" y="3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6" name="Freeform 59"/>
            <p:cNvSpPr>
              <a:spLocks noChangeAspect="1"/>
            </p:cNvSpPr>
            <p:nvPr/>
          </p:nvSpPr>
          <p:spPr bwMode="auto">
            <a:xfrm>
              <a:off x="4062" y="3507"/>
              <a:ext cx="275" cy="178"/>
            </a:xfrm>
            <a:custGeom>
              <a:avLst/>
              <a:gdLst>
                <a:gd name="T0" fmla="*/ 0 w 1774"/>
                <a:gd name="T1" fmla="*/ 0 h 1154"/>
                <a:gd name="T2" fmla="*/ 0 w 1774"/>
                <a:gd name="T3" fmla="*/ 0 h 1154"/>
                <a:gd name="T4" fmla="*/ 0 w 1774"/>
                <a:gd name="T5" fmla="*/ 0 h 1154"/>
                <a:gd name="T6" fmla="*/ 0 w 1774"/>
                <a:gd name="T7" fmla="*/ 0 h 1154"/>
                <a:gd name="T8" fmla="*/ 0 w 1774"/>
                <a:gd name="T9" fmla="*/ 0 h 1154"/>
                <a:gd name="T10" fmla="*/ 0 w 1774"/>
                <a:gd name="T11" fmla="*/ 0 h 1154"/>
                <a:gd name="T12" fmla="*/ 0 w 1774"/>
                <a:gd name="T13" fmla="*/ 0 h 1154"/>
                <a:gd name="T14" fmla="*/ 0 w 1774"/>
                <a:gd name="T15" fmla="*/ 0 h 1154"/>
                <a:gd name="T16" fmla="*/ 0 w 1774"/>
                <a:gd name="T17" fmla="*/ 0 h 1154"/>
                <a:gd name="T18" fmla="*/ 0 w 1774"/>
                <a:gd name="T19" fmla="*/ 0 h 1154"/>
                <a:gd name="T20" fmla="*/ 0 w 1774"/>
                <a:gd name="T21" fmla="*/ 0 h 1154"/>
                <a:gd name="T22" fmla="*/ 0 w 1774"/>
                <a:gd name="T23" fmla="*/ 0 h 1154"/>
                <a:gd name="T24" fmla="*/ 0 w 1774"/>
                <a:gd name="T25" fmla="*/ 0 h 1154"/>
                <a:gd name="T26" fmla="*/ 0 w 1774"/>
                <a:gd name="T27" fmla="*/ 0 h 1154"/>
                <a:gd name="T28" fmla="*/ 0 w 1774"/>
                <a:gd name="T29" fmla="*/ 0 h 1154"/>
                <a:gd name="T30" fmla="*/ 0 w 1774"/>
                <a:gd name="T31" fmla="*/ 0 h 1154"/>
                <a:gd name="T32" fmla="*/ 0 w 1774"/>
                <a:gd name="T33" fmla="*/ 0 h 1154"/>
                <a:gd name="T34" fmla="*/ 0 w 1774"/>
                <a:gd name="T35" fmla="*/ 0 h 1154"/>
                <a:gd name="T36" fmla="*/ 0 w 1774"/>
                <a:gd name="T37" fmla="*/ 0 h 1154"/>
                <a:gd name="T38" fmla="*/ 0 w 1774"/>
                <a:gd name="T39" fmla="*/ 0 h 1154"/>
                <a:gd name="T40" fmla="*/ 0 w 1774"/>
                <a:gd name="T41" fmla="*/ 0 h 1154"/>
                <a:gd name="T42" fmla="*/ 0 w 1774"/>
                <a:gd name="T43" fmla="*/ 0 h 1154"/>
                <a:gd name="T44" fmla="*/ 0 w 1774"/>
                <a:gd name="T45" fmla="*/ 0 h 1154"/>
                <a:gd name="T46" fmla="*/ 0 w 1774"/>
                <a:gd name="T47" fmla="*/ 0 h 1154"/>
                <a:gd name="T48" fmla="*/ 0 w 1774"/>
                <a:gd name="T49" fmla="*/ 0 h 1154"/>
                <a:gd name="T50" fmla="*/ 0 w 1774"/>
                <a:gd name="T51" fmla="*/ 0 h 1154"/>
                <a:gd name="T52" fmla="*/ 0 w 1774"/>
                <a:gd name="T53" fmla="*/ 0 h 1154"/>
                <a:gd name="T54" fmla="*/ 0 w 1774"/>
                <a:gd name="T55" fmla="*/ 0 h 1154"/>
                <a:gd name="T56" fmla="*/ 0 w 1774"/>
                <a:gd name="T57" fmla="*/ 0 h 1154"/>
                <a:gd name="T58" fmla="*/ 0 w 1774"/>
                <a:gd name="T59" fmla="*/ 0 h 1154"/>
                <a:gd name="T60" fmla="*/ 0 w 1774"/>
                <a:gd name="T61" fmla="*/ 0 h 1154"/>
                <a:gd name="T62" fmla="*/ 0 w 1774"/>
                <a:gd name="T63" fmla="*/ 0 h 1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4"/>
                <a:gd name="T97" fmla="*/ 0 h 1154"/>
                <a:gd name="T98" fmla="*/ 1774 w 1774"/>
                <a:gd name="T99" fmla="*/ 1154 h 1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4" h="1154">
                  <a:moveTo>
                    <a:pt x="996" y="1150"/>
                  </a:moveTo>
                  <a:lnTo>
                    <a:pt x="825" y="1154"/>
                  </a:lnTo>
                  <a:lnTo>
                    <a:pt x="672" y="1150"/>
                  </a:lnTo>
                  <a:lnTo>
                    <a:pt x="537" y="1142"/>
                  </a:lnTo>
                  <a:lnTo>
                    <a:pt x="419" y="1126"/>
                  </a:lnTo>
                  <a:lnTo>
                    <a:pt x="316" y="1107"/>
                  </a:lnTo>
                  <a:lnTo>
                    <a:pt x="230" y="1082"/>
                  </a:lnTo>
                  <a:lnTo>
                    <a:pt x="158" y="1052"/>
                  </a:lnTo>
                  <a:lnTo>
                    <a:pt x="101" y="1020"/>
                  </a:lnTo>
                  <a:lnTo>
                    <a:pt x="57" y="983"/>
                  </a:lnTo>
                  <a:lnTo>
                    <a:pt x="26" y="943"/>
                  </a:lnTo>
                  <a:lnTo>
                    <a:pt x="8" y="900"/>
                  </a:lnTo>
                  <a:lnTo>
                    <a:pt x="0" y="855"/>
                  </a:lnTo>
                  <a:lnTo>
                    <a:pt x="3" y="807"/>
                  </a:lnTo>
                  <a:lnTo>
                    <a:pt x="18" y="757"/>
                  </a:lnTo>
                  <a:lnTo>
                    <a:pt x="40" y="707"/>
                  </a:lnTo>
                  <a:lnTo>
                    <a:pt x="71" y="655"/>
                  </a:lnTo>
                  <a:lnTo>
                    <a:pt x="111" y="604"/>
                  </a:lnTo>
                  <a:lnTo>
                    <a:pt x="158" y="550"/>
                  </a:lnTo>
                  <a:lnTo>
                    <a:pt x="211" y="498"/>
                  </a:lnTo>
                  <a:lnTo>
                    <a:pt x="270" y="447"/>
                  </a:lnTo>
                  <a:lnTo>
                    <a:pt x="334" y="395"/>
                  </a:lnTo>
                  <a:lnTo>
                    <a:pt x="403" y="347"/>
                  </a:lnTo>
                  <a:lnTo>
                    <a:pt x="476" y="298"/>
                  </a:lnTo>
                  <a:lnTo>
                    <a:pt x="552" y="253"/>
                  </a:lnTo>
                  <a:lnTo>
                    <a:pt x="631" y="209"/>
                  </a:lnTo>
                  <a:lnTo>
                    <a:pt x="710" y="168"/>
                  </a:lnTo>
                  <a:lnTo>
                    <a:pt x="791" y="131"/>
                  </a:lnTo>
                  <a:lnTo>
                    <a:pt x="872" y="97"/>
                  </a:lnTo>
                  <a:lnTo>
                    <a:pt x="953" y="67"/>
                  </a:lnTo>
                  <a:lnTo>
                    <a:pt x="1033" y="41"/>
                  </a:lnTo>
                  <a:lnTo>
                    <a:pt x="1112" y="21"/>
                  </a:lnTo>
                  <a:lnTo>
                    <a:pt x="1186" y="5"/>
                  </a:lnTo>
                  <a:lnTo>
                    <a:pt x="1235" y="0"/>
                  </a:lnTo>
                  <a:lnTo>
                    <a:pt x="1284" y="3"/>
                  </a:lnTo>
                  <a:lnTo>
                    <a:pt x="1333" y="11"/>
                  </a:lnTo>
                  <a:lnTo>
                    <a:pt x="1380" y="26"/>
                  </a:lnTo>
                  <a:lnTo>
                    <a:pt x="1427" y="47"/>
                  </a:lnTo>
                  <a:lnTo>
                    <a:pt x="1472" y="73"/>
                  </a:lnTo>
                  <a:lnTo>
                    <a:pt x="1516" y="104"/>
                  </a:lnTo>
                  <a:lnTo>
                    <a:pt x="1557" y="140"/>
                  </a:lnTo>
                  <a:lnTo>
                    <a:pt x="1596" y="179"/>
                  </a:lnTo>
                  <a:lnTo>
                    <a:pt x="1632" y="222"/>
                  </a:lnTo>
                  <a:lnTo>
                    <a:pt x="1665" y="268"/>
                  </a:lnTo>
                  <a:lnTo>
                    <a:pt x="1694" y="317"/>
                  </a:lnTo>
                  <a:lnTo>
                    <a:pt x="1719" y="367"/>
                  </a:lnTo>
                  <a:lnTo>
                    <a:pt x="1740" y="419"/>
                  </a:lnTo>
                  <a:lnTo>
                    <a:pt x="1757" y="473"/>
                  </a:lnTo>
                  <a:lnTo>
                    <a:pt x="1769" y="528"/>
                  </a:lnTo>
                  <a:lnTo>
                    <a:pt x="1774" y="582"/>
                  </a:lnTo>
                  <a:lnTo>
                    <a:pt x="1774" y="638"/>
                  </a:lnTo>
                  <a:lnTo>
                    <a:pt x="1770" y="692"/>
                  </a:lnTo>
                  <a:lnTo>
                    <a:pt x="1758" y="745"/>
                  </a:lnTo>
                  <a:lnTo>
                    <a:pt x="1740" y="798"/>
                  </a:lnTo>
                  <a:lnTo>
                    <a:pt x="1714" y="848"/>
                  </a:lnTo>
                  <a:lnTo>
                    <a:pt x="1682" y="895"/>
                  </a:lnTo>
                  <a:lnTo>
                    <a:pt x="1641" y="941"/>
                  </a:lnTo>
                  <a:lnTo>
                    <a:pt x="1592" y="983"/>
                  </a:lnTo>
                  <a:lnTo>
                    <a:pt x="1535" y="1022"/>
                  </a:lnTo>
                  <a:lnTo>
                    <a:pt x="1470" y="1056"/>
                  </a:lnTo>
                  <a:lnTo>
                    <a:pt x="1395" y="1086"/>
                  </a:lnTo>
                  <a:lnTo>
                    <a:pt x="1310" y="1111"/>
                  </a:lnTo>
                  <a:lnTo>
                    <a:pt x="1216" y="1130"/>
                  </a:lnTo>
                  <a:lnTo>
                    <a:pt x="1112" y="1143"/>
                  </a:lnTo>
                  <a:lnTo>
                    <a:pt x="996" y="1150"/>
                  </a:lnTo>
                  <a:close/>
                </a:path>
              </a:pathLst>
            </a:custGeom>
            <a:solidFill>
              <a:srgbClr val="5D9A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7" name="Freeform 60"/>
            <p:cNvSpPr>
              <a:spLocks noChangeAspect="1"/>
            </p:cNvSpPr>
            <p:nvPr/>
          </p:nvSpPr>
          <p:spPr bwMode="auto">
            <a:xfrm>
              <a:off x="4079" y="3508"/>
              <a:ext cx="251" cy="157"/>
            </a:xfrm>
            <a:custGeom>
              <a:avLst/>
              <a:gdLst>
                <a:gd name="T0" fmla="*/ 0 w 1617"/>
                <a:gd name="T1" fmla="*/ 0 h 1017"/>
                <a:gd name="T2" fmla="*/ 0 w 1617"/>
                <a:gd name="T3" fmla="*/ 0 h 1017"/>
                <a:gd name="T4" fmla="*/ 0 w 1617"/>
                <a:gd name="T5" fmla="*/ 0 h 1017"/>
                <a:gd name="T6" fmla="*/ 0 w 1617"/>
                <a:gd name="T7" fmla="*/ 0 h 1017"/>
                <a:gd name="T8" fmla="*/ 0 w 1617"/>
                <a:gd name="T9" fmla="*/ 0 h 1017"/>
                <a:gd name="T10" fmla="*/ 0 w 1617"/>
                <a:gd name="T11" fmla="*/ 0 h 1017"/>
                <a:gd name="T12" fmla="*/ 0 w 1617"/>
                <a:gd name="T13" fmla="*/ 0 h 1017"/>
                <a:gd name="T14" fmla="*/ 0 w 1617"/>
                <a:gd name="T15" fmla="*/ 0 h 1017"/>
                <a:gd name="T16" fmla="*/ 0 w 1617"/>
                <a:gd name="T17" fmla="*/ 0 h 1017"/>
                <a:gd name="T18" fmla="*/ 0 w 1617"/>
                <a:gd name="T19" fmla="*/ 0 h 1017"/>
                <a:gd name="T20" fmla="*/ 0 w 1617"/>
                <a:gd name="T21" fmla="*/ 0 h 1017"/>
                <a:gd name="T22" fmla="*/ 0 w 1617"/>
                <a:gd name="T23" fmla="*/ 0 h 1017"/>
                <a:gd name="T24" fmla="*/ 0 w 1617"/>
                <a:gd name="T25" fmla="*/ 0 h 1017"/>
                <a:gd name="T26" fmla="*/ 0 w 1617"/>
                <a:gd name="T27" fmla="*/ 0 h 1017"/>
                <a:gd name="T28" fmla="*/ 0 w 1617"/>
                <a:gd name="T29" fmla="*/ 0 h 1017"/>
                <a:gd name="T30" fmla="*/ 0 w 1617"/>
                <a:gd name="T31" fmla="*/ 0 h 1017"/>
                <a:gd name="T32" fmla="*/ 0 w 1617"/>
                <a:gd name="T33" fmla="*/ 0 h 1017"/>
                <a:gd name="T34" fmla="*/ 0 w 1617"/>
                <a:gd name="T35" fmla="*/ 0 h 1017"/>
                <a:gd name="T36" fmla="*/ 0 w 1617"/>
                <a:gd name="T37" fmla="*/ 0 h 1017"/>
                <a:gd name="T38" fmla="*/ 0 w 1617"/>
                <a:gd name="T39" fmla="*/ 0 h 1017"/>
                <a:gd name="T40" fmla="*/ 0 w 1617"/>
                <a:gd name="T41" fmla="*/ 0 h 1017"/>
                <a:gd name="T42" fmla="*/ 0 w 1617"/>
                <a:gd name="T43" fmla="*/ 0 h 1017"/>
                <a:gd name="T44" fmla="*/ 0 w 1617"/>
                <a:gd name="T45" fmla="*/ 0 h 1017"/>
                <a:gd name="T46" fmla="*/ 0 w 1617"/>
                <a:gd name="T47" fmla="*/ 0 h 1017"/>
                <a:gd name="T48" fmla="*/ 0 w 1617"/>
                <a:gd name="T49" fmla="*/ 0 h 1017"/>
                <a:gd name="T50" fmla="*/ 0 w 1617"/>
                <a:gd name="T51" fmla="*/ 0 h 1017"/>
                <a:gd name="T52" fmla="*/ 0 w 1617"/>
                <a:gd name="T53" fmla="*/ 0 h 1017"/>
                <a:gd name="T54" fmla="*/ 0 w 1617"/>
                <a:gd name="T55" fmla="*/ 0 h 1017"/>
                <a:gd name="T56" fmla="*/ 0 w 1617"/>
                <a:gd name="T57" fmla="*/ 0 h 1017"/>
                <a:gd name="T58" fmla="*/ 0 w 1617"/>
                <a:gd name="T59" fmla="*/ 0 h 1017"/>
                <a:gd name="T60" fmla="*/ 0 w 1617"/>
                <a:gd name="T61" fmla="*/ 0 h 1017"/>
                <a:gd name="T62" fmla="*/ 0 w 1617"/>
                <a:gd name="T63" fmla="*/ 0 h 10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7"/>
                <a:gd name="T97" fmla="*/ 0 h 1017"/>
                <a:gd name="T98" fmla="*/ 1617 w 1617"/>
                <a:gd name="T99" fmla="*/ 1017 h 10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7" h="1017">
                  <a:moveTo>
                    <a:pt x="900" y="1017"/>
                  </a:moveTo>
                  <a:lnTo>
                    <a:pt x="748" y="1017"/>
                  </a:lnTo>
                  <a:lnTo>
                    <a:pt x="613" y="1012"/>
                  </a:lnTo>
                  <a:lnTo>
                    <a:pt x="492" y="1001"/>
                  </a:lnTo>
                  <a:lnTo>
                    <a:pt x="387" y="987"/>
                  </a:lnTo>
                  <a:lnTo>
                    <a:pt x="295" y="968"/>
                  </a:lnTo>
                  <a:lnTo>
                    <a:pt x="218" y="945"/>
                  </a:lnTo>
                  <a:lnTo>
                    <a:pt x="152" y="919"/>
                  </a:lnTo>
                  <a:lnTo>
                    <a:pt x="99" y="891"/>
                  </a:lnTo>
                  <a:lnTo>
                    <a:pt x="58" y="857"/>
                  </a:lnTo>
                  <a:lnTo>
                    <a:pt x="28" y="823"/>
                  </a:lnTo>
                  <a:lnTo>
                    <a:pt x="9" y="785"/>
                  </a:lnTo>
                  <a:lnTo>
                    <a:pt x="0" y="745"/>
                  </a:lnTo>
                  <a:lnTo>
                    <a:pt x="0" y="705"/>
                  </a:lnTo>
                  <a:lnTo>
                    <a:pt x="9" y="662"/>
                  </a:lnTo>
                  <a:lnTo>
                    <a:pt x="27" y="618"/>
                  </a:lnTo>
                  <a:lnTo>
                    <a:pt x="53" y="574"/>
                  </a:lnTo>
                  <a:lnTo>
                    <a:pt x="87" y="529"/>
                  </a:lnTo>
                  <a:lnTo>
                    <a:pt x="126" y="483"/>
                  </a:lnTo>
                  <a:lnTo>
                    <a:pt x="172" y="438"/>
                  </a:lnTo>
                  <a:lnTo>
                    <a:pt x="223" y="394"/>
                  </a:lnTo>
                  <a:lnTo>
                    <a:pt x="281" y="350"/>
                  </a:lnTo>
                  <a:lnTo>
                    <a:pt x="341" y="307"/>
                  </a:lnTo>
                  <a:lnTo>
                    <a:pt x="407" y="266"/>
                  </a:lnTo>
                  <a:lnTo>
                    <a:pt x="475" y="226"/>
                  </a:lnTo>
                  <a:lnTo>
                    <a:pt x="546" y="188"/>
                  </a:lnTo>
                  <a:lnTo>
                    <a:pt x="620" y="153"/>
                  </a:lnTo>
                  <a:lnTo>
                    <a:pt x="695" y="120"/>
                  </a:lnTo>
                  <a:lnTo>
                    <a:pt x="771" y="91"/>
                  </a:lnTo>
                  <a:lnTo>
                    <a:pt x="847" y="63"/>
                  </a:lnTo>
                  <a:lnTo>
                    <a:pt x="923" y="41"/>
                  </a:lnTo>
                  <a:lnTo>
                    <a:pt x="1000" y="22"/>
                  </a:lnTo>
                  <a:lnTo>
                    <a:pt x="1074" y="6"/>
                  </a:lnTo>
                  <a:lnTo>
                    <a:pt x="1123" y="0"/>
                  </a:lnTo>
                  <a:lnTo>
                    <a:pt x="1171" y="1"/>
                  </a:lnTo>
                  <a:lnTo>
                    <a:pt x="1219" y="10"/>
                  </a:lnTo>
                  <a:lnTo>
                    <a:pt x="1264" y="23"/>
                  </a:lnTo>
                  <a:lnTo>
                    <a:pt x="1308" y="41"/>
                  </a:lnTo>
                  <a:lnTo>
                    <a:pt x="1351" y="63"/>
                  </a:lnTo>
                  <a:lnTo>
                    <a:pt x="1390" y="91"/>
                  </a:lnTo>
                  <a:lnTo>
                    <a:pt x="1428" y="123"/>
                  </a:lnTo>
                  <a:lnTo>
                    <a:pt x="1464" y="159"/>
                  </a:lnTo>
                  <a:lnTo>
                    <a:pt x="1496" y="197"/>
                  </a:lnTo>
                  <a:lnTo>
                    <a:pt x="1526" y="238"/>
                  </a:lnTo>
                  <a:lnTo>
                    <a:pt x="1551" y="281"/>
                  </a:lnTo>
                  <a:lnTo>
                    <a:pt x="1573" y="326"/>
                  </a:lnTo>
                  <a:lnTo>
                    <a:pt x="1591" y="374"/>
                  </a:lnTo>
                  <a:lnTo>
                    <a:pt x="1604" y="423"/>
                  </a:lnTo>
                  <a:lnTo>
                    <a:pt x="1612" y="472"/>
                  </a:lnTo>
                  <a:lnTo>
                    <a:pt x="1617" y="520"/>
                  </a:lnTo>
                  <a:lnTo>
                    <a:pt x="1616" y="569"/>
                  </a:lnTo>
                  <a:lnTo>
                    <a:pt x="1609" y="618"/>
                  </a:lnTo>
                  <a:lnTo>
                    <a:pt x="1597" y="666"/>
                  </a:lnTo>
                  <a:lnTo>
                    <a:pt x="1578" y="712"/>
                  </a:lnTo>
                  <a:lnTo>
                    <a:pt x="1554" y="757"/>
                  </a:lnTo>
                  <a:lnTo>
                    <a:pt x="1523" y="800"/>
                  </a:lnTo>
                  <a:lnTo>
                    <a:pt x="1485" y="839"/>
                  </a:lnTo>
                  <a:lnTo>
                    <a:pt x="1440" y="876"/>
                  </a:lnTo>
                  <a:lnTo>
                    <a:pt x="1386" y="911"/>
                  </a:lnTo>
                  <a:lnTo>
                    <a:pt x="1327" y="941"/>
                  </a:lnTo>
                  <a:lnTo>
                    <a:pt x="1258" y="966"/>
                  </a:lnTo>
                  <a:lnTo>
                    <a:pt x="1182" y="987"/>
                  </a:lnTo>
                  <a:lnTo>
                    <a:pt x="1096" y="1002"/>
                  </a:lnTo>
                  <a:lnTo>
                    <a:pt x="1003" y="1012"/>
                  </a:lnTo>
                  <a:lnTo>
                    <a:pt x="900" y="1017"/>
                  </a:lnTo>
                  <a:close/>
                </a:path>
              </a:pathLst>
            </a:custGeom>
            <a:solidFill>
              <a:srgbClr val="5E9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8" name="Freeform 61"/>
            <p:cNvSpPr>
              <a:spLocks noChangeAspect="1"/>
            </p:cNvSpPr>
            <p:nvPr/>
          </p:nvSpPr>
          <p:spPr bwMode="auto">
            <a:xfrm>
              <a:off x="4096" y="3508"/>
              <a:ext cx="227" cy="137"/>
            </a:xfrm>
            <a:custGeom>
              <a:avLst/>
              <a:gdLst>
                <a:gd name="T0" fmla="*/ 0 w 1464"/>
                <a:gd name="T1" fmla="*/ 0 h 884"/>
                <a:gd name="T2" fmla="*/ 0 w 1464"/>
                <a:gd name="T3" fmla="*/ 0 h 884"/>
                <a:gd name="T4" fmla="*/ 0 w 1464"/>
                <a:gd name="T5" fmla="*/ 0 h 884"/>
                <a:gd name="T6" fmla="*/ 0 w 1464"/>
                <a:gd name="T7" fmla="*/ 0 h 884"/>
                <a:gd name="T8" fmla="*/ 0 w 1464"/>
                <a:gd name="T9" fmla="*/ 0 h 884"/>
                <a:gd name="T10" fmla="*/ 0 w 1464"/>
                <a:gd name="T11" fmla="*/ 0 h 884"/>
                <a:gd name="T12" fmla="*/ 0 w 1464"/>
                <a:gd name="T13" fmla="*/ 0 h 884"/>
                <a:gd name="T14" fmla="*/ 0 w 1464"/>
                <a:gd name="T15" fmla="*/ 0 h 884"/>
                <a:gd name="T16" fmla="*/ 0 w 1464"/>
                <a:gd name="T17" fmla="*/ 0 h 884"/>
                <a:gd name="T18" fmla="*/ 0 w 1464"/>
                <a:gd name="T19" fmla="*/ 0 h 884"/>
                <a:gd name="T20" fmla="*/ 0 w 1464"/>
                <a:gd name="T21" fmla="*/ 0 h 884"/>
                <a:gd name="T22" fmla="*/ 0 w 1464"/>
                <a:gd name="T23" fmla="*/ 0 h 884"/>
                <a:gd name="T24" fmla="*/ 0 w 1464"/>
                <a:gd name="T25" fmla="*/ 0 h 884"/>
                <a:gd name="T26" fmla="*/ 0 w 1464"/>
                <a:gd name="T27" fmla="*/ 0 h 884"/>
                <a:gd name="T28" fmla="*/ 0 w 1464"/>
                <a:gd name="T29" fmla="*/ 0 h 884"/>
                <a:gd name="T30" fmla="*/ 0 w 1464"/>
                <a:gd name="T31" fmla="*/ 0 h 884"/>
                <a:gd name="T32" fmla="*/ 0 w 1464"/>
                <a:gd name="T33" fmla="*/ 0 h 884"/>
                <a:gd name="T34" fmla="*/ 0 w 1464"/>
                <a:gd name="T35" fmla="*/ 0 h 884"/>
                <a:gd name="T36" fmla="*/ 0 w 1464"/>
                <a:gd name="T37" fmla="*/ 0 h 884"/>
                <a:gd name="T38" fmla="*/ 0 w 1464"/>
                <a:gd name="T39" fmla="*/ 0 h 884"/>
                <a:gd name="T40" fmla="*/ 0 w 1464"/>
                <a:gd name="T41" fmla="*/ 0 h 884"/>
                <a:gd name="T42" fmla="*/ 0 w 1464"/>
                <a:gd name="T43" fmla="*/ 0 h 884"/>
                <a:gd name="T44" fmla="*/ 0 w 1464"/>
                <a:gd name="T45" fmla="*/ 0 h 884"/>
                <a:gd name="T46" fmla="*/ 0 w 1464"/>
                <a:gd name="T47" fmla="*/ 0 h 884"/>
                <a:gd name="T48" fmla="*/ 0 w 1464"/>
                <a:gd name="T49" fmla="*/ 0 h 884"/>
                <a:gd name="T50" fmla="*/ 0 w 1464"/>
                <a:gd name="T51" fmla="*/ 0 h 884"/>
                <a:gd name="T52" fmla="*/ 0 w 1464"/>
                <a:gd name="T53" fmla="*/ 0 h 884"/>
                <a:gd name="T54" fmla="*/ 0 w 1464"/>
                <a:gd name="T55" fmla="*/ 0 h 884"/>
                <a:gd name="T56" fmla="*/ 0 w 1464"/>
                <a:gd name="T57" fmla="*/ 0 h 884"/>
                <a:gd name="T58" fmla="*/ 0 w 1464"/>
                <a:gd name="T59" fmla="*/ 0 h 884"/>
                <a:gd name="T60" fmla="*/ 0 w 1464"/>
                <a:gd name="T61" fmla="*/ 0 h 884"/>
                <a:gd name="T62" fmla="*/ 0 w 1464"/>
                <a:gd name="T63" fmla="*/ 0 h 8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4"/>
                <a:gd name="T97" fmla="*/ 0 h 884"/>
                <a:gd name="T98" fmla="*/ 1464 w 1464"/>
                <a:gd name="T99" fmla="*/ 884 h 8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4" h="884">
                  <a:moveTo>
                    <a:pt x="809" y="884"/>
                  </a:moveTo>
                  <a:lnTo>
                    <a:pt x="677" y="882"/>
                  </a:lnTo>
                  <a:lnTo>
                    <a:pt x="559" y="875"/>
                  </a:lnTo>
                  <a:lnTo>
                    <a:pt x="454" y="864"/>
                  </a:lnTo>
                  <a:lnTo>
                    <a:pt x="361" y="850"/>
                  </a:lnTo>
                  <a:lnTo>
                    <a:pt x="279" y="832"/>
                  </a:lnTo>
                  <a:lnTo>
                    <a:pt x="208" y="812"/>
                  </a:lnTo>
                  <a:lnTo>
                    <a:pt x="149" y="788"/>
                  </a:lnTo>
                  <a:lnTo>
                    <a:pt x="101" y="762"/>
                  </a:lnTo>
                  <a:lnTo>
                    <a:pt x="62" y="734"/>
                  </a:lnTo>
                  <a:lnTo>
                    <a:pt x="33" y="703"/>
                  </a:lnTo>
                  <a:lnTo>
                    <a:pt x="13" y="672"/>
                  </a:lnTo>
                  <a:lnTo>
                    <a:pt x="2" y="638"/>
                  </a:lnTo>
                  <a:lnTo>
                    <a:pt x="0" y="603"/>
                  </a:lnTo>
                  <a:lnTo>
                    <a:pt x="6" y="568"/>
                  </a:lnTo>
                  <a:lnTo>
                    <a:pt x="19" y="531"/>
                  </a:lnTo>
                  <a:lnTo>
                    <a:pt x="38" y="493"/>
                  </a:lnTo>
                  <a:lnTo>
                    <a:pt x="66" y="455"/>
                  </a:lnTo>
                  <a:lnTo>
                    <a:pt x="98" y="418"/>
                  </a:lnTo>
                  <a:lnTo>
                    <a:pt x="137" y="380"/>
                  </a:lnTo>
                  <a:lnTo>
                    <a:pt x="181" y="342"/>
                  </a:lnTo>
                  <a:lnTo>
                    <a:pt x="230" y="305"/>
                  </a:lnTo>
                  <a:lnTo>
                    <a:pt x="283" y="269"/>
                  </a:lnTo>
                  <a:lnTo>
                    <a:pt x="340" y="233"/>
                  </a:lnTo>
                  <a:lnTo>
                    <a:pt x="401" y="200"/>
                  </a:lnTo>
                  <a:lnTo>
                    <a:pt x="465" y="168"/>
                  </a:lnTo>
                  <a:lnTo>
                    <a:pt x="532" y="137"/>
                  </a:lnTo>
                  <a:lnTo>
                    <a:pt x="601" y="110"/>
                  </a:lnTo>
                  <a:lnTo>
                    <a:pt x="673" y="83"/>
                  </a:lnTo>
                  <a:lnTo>
                    <a:pt x="745" y="60"/>
                  </a:lnTo>
                  <a:lnTo>
                    <a:pt x="819" y="38"/>
                  </a:lnTo>
                  <a:lnTo>
                    <a:pt x="893" y="20"/>
                  </a:lnTo>
                  <a:lnTo>
                    <a:pt x="966" y="6"/>
                  </a:lnTo>
                  <a:lnTo>
                    <a:pt x="1015" y="0"/>
                  </a:lnTo>
                  <a:lnTo>
                    <a:pt x="1062" y="1"/>
                  </a:lnTo>
                  <a:lnTo>
                    <a:pt x="1107" y="7"/>
                  </a:lnTo>
                  <a:lnTo>
                    <a:pt x="1151" y="18"/>
                  </a:lnTo>
                  <a:lnTo>
                    <a:pt x="1193" y="33"/>
                  </a:lnTo>
                  <a:lnTo>
                    <a:pt x="1232" y="54"/>
                  </a:lnTo>
                  <a:lnTo>
                    <a:pt x="1269" y="77"/>
                  </a:lnTo>
                  <a:lnTo>
                    <a:pt x="1303" y="106"/>
                  </a:lnTo>
                  <a:lnTo>
                    <a:pt x="1335" y="137"/>
                  </a:lnTo>
                  <a:lnTo>
                    <a:pt x="1364" y="170"/>
                  </a:lnTo>
                  <a:lnTo>
                    <a:pt x="1390" y="207"/>
                  </a:lnTo>
                  <a:lnTo>
                    <a:pt x="1412" y="246"/>
                  </a:lnTo>
                  <a:lnTo>
                    <a:pt x="1431" y="287"/>
                  </a:lnTo>
                  <a:lnTo>
                    <a:pt x="1445" y="329"/>
                  </a:lnTo>
                  <a:lnTo>
                    <a:pt x="1456" y="371"/>
                  </a:lnTo>
                  <a:lnTo>
                    <a:pt x="1462" y="414"/>
                  </a:lnTo>
                  <a:lnTo>
                    <a:pt x="1464" y="458"/>
                  </a:lnTo>
                  <a:lnTo>
                    <a:pt x="1462" y="501"/>
                  </a:lnTo>
                  <a:lnTo>
                    <a:pt x="1453" y="544"/>
                  </a:lnTo>
                  <a:lnTo>
                    <a:pt x="1440" y="587"/>
                  </a:lnTo>
                  <a:lnTo>
                    <a:pt x="1422" y="627"/>
                  </a:lnTo>
                  <a:lnTo>
                    <a:pt x="1399" y="667"/>
                  </a:lnTo>
                  <a:lnTo>
                    <a:pt x="1369" y="703"/>
                  </a:lnTo>
                  <a:lnTo>
                    <a:pt x="1333" y="738"/>
                  </a:lnTo>
                  <a:lnTo>
                    <a:pt x="1291" y="770"/>
                  </a:lnTo>
                  <a:lnTo>
                    <a:pt x="1244" y="799"/>
                  </a:lnTo>
                  <a:lnTo>
                    <a:pt x="1189" y="825"/>
                  </a:lnTo>
                  <a:lnTo>
                    <a:pt x="1127" y="846"/>
                  </a:lnTo>
                  <a:lnTo>
                    <a:pt x="1059" y="863"/>
                  </a:lnTo>
                  <a:lnTo>
                    <a:pt x="983" y="875"/>
                  </a:lnTo>
                  <a:lnTo>
                    <a:pt x="900" y="882"/>
                  </a:lnTo>
                  <a:lnTo>
                    <a:pt x="809" y="884"/>
                  </a:lnTo>
                  <a:close/>
                </a:path>
              </a:pathLst>
            </a:custGeom>
            <a:solidFill>
              <a:srgbClr val="5F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29" name="Freeform 62"/>
            <p:cNvSpPr>
              <a:spLocks noChangeAspect="1"/>
            </p:cNvSpPr>
            <p:nvPr/>
          </p:nvSpPr>
          <p:spPr bwMode="auto">
            <a:xfrm>
              <a:off x="4113" y="3509"/>
              <a:ext cx="202" cy="117"/>
            </a:xfrm>
            <a:custGeom>
              <a:avLst/>
              <a:gdLst>
                <a:gd name="T0" fmla="*/ 0 w 1309"/>
                <a:gd name="T1" fmla="*/ 0 h 752"/>
                <a:gd name="T2" fmla="*/ 0 w 1309"/>
                <a:gd name="T3" fmla="*/ 0 h 752"/>
                <a:gd name="T4" fmla="*/ 0 w 1309"/>
                <a:gd name="T5" fmla="*/ 0 h 752"/>
                <a:gd name="T6" fmla="*/ 0 w 1309"/>
                <a:gd name="T7" fmla="*/ 0 h 752"/>
                <a:gd name="T8" fmla="*/ 0 w 1309"/>
                <a:gd name="T9" fmla="*/ 0 h 752"/>
                <a:gd name="T10" fmla="*/ 0 w 1309"/>
                <a:gd name="T11" fmla="*/ 0 h 752"/>
                <a:gd name="T12" fmla="*/ 0 w 1309"/>
                <a:gd name="T13" fmla="*/ 0 h 752"/>
                <a:gd name="T14" fmla="*/ 0 w 1309"/>
                <a:gd name="T15" fmla="*/ 0 h 752"/>
                <a:gd name="T16" fmla="*/ 0 w 1309"/>
                <a:gd name="T17" fmla="*/ 0 h 752"/>
                <a:gd name="T18" fmla="*/ 0 w 1309"/>
                <a:gd name="T19" fmla="*/ 0 h 752"/>
                <a:gd name="T20" fmla="*/ 0 w 1309"/>
                <a:gd name="T21" fmla="*/ 0 h 752"/>
                <a:gd name="T22" fmla="*/ 0 w 1309"/>
                <a:gd name="T23" fmla="*/ 0 h 752"/>
                <a:gd name="T24" fmla="*/ 0 w 1309"/>
                <a:gd name="T25" fmla="*/ 0 h 752"/>
                <a:gd name="T26" fmla="*/ 0 w 1309"/>
                <a:gd name="T27" fmla="*/ 0 h 752"/>
                <a:gd name="T28" fmla="*/ 0 w 1309"/>
                <a:gd name="T29" fmla="*/ 0 h 752"/>
                <a:gd name="T30" fmla="*/ 0 w 1309"/>
                <a:gd name="T31" fmla="*/ 0 h 752"/>
                <a:gd name="T32" fmla="*/ 0 w 1309"/>
                <a:gd name="T33" fmla="*/ 0 h 752"/>
                <a:gd name="T34" fmla="*/ 0 w 1309"/>
                <a:gd name="T35" fmla="*/ 0 h 752"/>
                <a:gd name="T36" fmla="*/ 0 w 1309"/>
                <a:gd name="T37" fmla="*/ 0 h 752"/>
                <a:gd name="T38" fmla="*/ 0 w 1309"/>
                <a:gd name="T39" fmla="*/ 0 h 752"/>
                <a:gd name="T40" fmla="*/ 0 w 1309"/>
                <a:gd name="T41" fmla="*/ 0 h 752"/>
                <a:gd name="T42" fmla="*/ 0 w 1309"/>
                <a:gd name="T43" fmla="*/ 0 h 752"/>
                <a:gd name="T44" fmla="*/ 0 w 1309"/>
                <a:gd name="T45" fmla="*/ 0 h 752"/>
                <a:gd name="T46" fmla="*/ 0 w 1309"/>
                <a:gd name="T47" fmla="*/ 0 h 752"/>
                <a:gd name="T48" fmla="*/ 0 w 1309"/>
                <a:gd name="T49" fmla="*/ 0 h 752"/>
                <a:gd name="T50" fmla="*/ 0 w 1309"/>
                <a:gd name="T51" fmla="*/ 0 h 752"/>
                <a:gd name="T52" fmla="*/ 0 w 1309"/>
                <a:gd name="T53" fmla="*/ 0 h 752"/>
                <a:gd name="T54" fmla="*/ 0 w 1309"/>
                <a:gd name="T55" fmla="*/ 0 h 752"/>
                <a:gd name="T56" fmla="*/ 0 w 1309"/>
                <a:gd name="T57" fmla="*/ 0 h 752"/>
                <a:gd name="T58" fmla="*/ 0 w 1309"/>
                <a:gd name="T59" fmla="*/ 0 h 752"/>
                <a:gd name="T60" fmla="*/ 0 w 1309"/>
                <a:gd name="T61" fmla="*/ 0 h 752"/>
                <a:gd name="T62" fmla="*/ 0 w 1309"/>
                <a:gd name="T63" fmla="*/ 0 h 7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9"/>
                <a:gd name="T97" fmla="*/ 0 h 752"/>
                <a:gd name="T98" fmla="*/ 1309 w 1309"/>
                <a:gd name="T99" fmla="*/ 752 h 7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9" h="752">
                  <a:moveTo>
                    <a:pt x="716" y="752"/>
                  </a:moveTo>
                  <a:lnTo>
                    <a:pt x="605" y="746"/>
                  </a:lnTo>
                  <a:lnTo>
                    <a:pt x="504" y="737"/>
                  </a:lnTo>
                  <a:lnTo>
                    <a:pt x="414" y="725"/>
                  </a:lnTo>
                  <a:lnTo>
                    <a:pt x="333" y="712"/>
                  </a:lnTo>
                  <a:lnTo>
                    <a:pt x="261" y="695"/>
                  </a:lnTo>
                  <a:lnTo>
                    <a:pt x="199" y="676"/>
                  </a:lnTo>
                  <a:lnTo>
                    <a:pt x="146" y="656"/>
                  </a:lnTo>
                  <a:lnTo>
                    <a:pt x="102" y="634"/>
                  </a:lnTo>
                  <a:lnTo>
                    <a:pt x="65" y="610"/>
                  </a:lnTo>
                  <a:lnTo>
                    <a:pt x="38" y="585"/>
                  </a:lnTo>
                  <a:lnTo>
                    <a:pt x="17" y="558"/>
                  </a:lnTo>
                  <a:lnTo>
                    <a:pt x="4" y="531"/>
                  </a:lnTo>
                  <a:lnTo>
                    <a:pt x="0" y="502"/>
                  </a:lnTo>
                  <a:lnTo>
                    <a:pt x="1" y="473"/>
                  </a:lnTo>
                  <a:lnTo>
                    <a:pt x="9" y="443"/>
                  </a:lnTo>
                  <a:lnTo>
                    <a:pt x="23" y="413"/>
                  </a:lnTo>
                  <a:lnTo>
                    <a:pt x="42" y="382"/>
                  </a:lnTo>
                  <a:lnTo>
                    <a:pt x="69" y="351"/>
                  </a:lnTo>
                  <a:lnTo>
                    <a:pt x="100" y="321"/>
                  </a:lnTo>
                  <a:lnTo>
                    <a:pt x="136" y="290"/>
                  </a:lnTo>
                  <a:lnTo>
                    <a:pt x="177" y="260"/>
                  </a:lnTo>
                  <a:lnTo>
                    <a:pt x="223" y="231"/>
                  </a:lnTo>
                  <a:lnTo>
                    <a:pt x="272" y="202"/>
                  </a:lnTo>
                  <a:lnTo>
                    <a:pt x="326" y="175"/>
                  </a:lnTo>
                  <a:lnTo>
                    <a:pt x="383" y="149"/>
                  </a:lnTo>
                  <a:lnTo>
                    <a:pt x="443" y="122"/>
                  </a:lnTo>
                  <a:lnTo>
                    <a:pt x="507" y="99"/>
                  </a:lnTo>
                  <a:lnTo>
                    <a:pt x="572" y="76"/>
                  </a:lnTo>
                  <a:lnTo>
                    <a:pt x="641" y="56"/>
                  </a:lnTo>
                  <a:lnTo>
                    <a:pt x="711" y="37"/>
                  </a:lnTo>
                  <a:lnTo>
                    <a:pt x="783" y="20"/>
                  </a:lnTo>
                  <a:lnTo>
                    <a:pt x="856" y="6"/>
                  </a:lnTo>
                  <a:lnTo>
                    <a:pt x="904" y="1"/>
                  </a:lnTo>
                  <a:lnTo>
                    <a:pt x="951" y="0"/>
                  </a:lnTo>
                  <a:lnTo>
                    <a:pt x="995" y="5"/>
                  </a:lnTo>
                  <a:lnTo>
                    <a:pt x="1036" y="14"/>
                  </a:lnTo>
                  <a:lnTo>
                    <a:pt x="1075" y="27"/>
                  </a:lnTo>
                  <a:lnTo>
                    <a:pt x="1112" y="45"/>
                  </a:lnTo>
                  <a:lnTo>
                    <a:pt x="1146" y="65"/>
                  </a:lnTo>
                  <a:lnTo>
                    <a:pt x="1177" y="89"/>
                  </a:lnTo>
                  <a:lnTo>
                    <a:pt x="1205" y="116"/>
                  </a:lnTo>
                  <a:lnTo>
                    <a:pt x="1230" y="146"/>
                  </a:lnTo>
                  <a:lnTo>
                    <a:pt x="1253" y="178"/>
                  </a:lnTo>
                  <a:lnTo>
                    <a:pt x="1272" y="212"/>
                  </a:lnTo>
                  <a:lnTo>
                    <a:pt x="1286" y="247"/>
                  </a:lnTo>
                  <a:lnTo>
                    <a:pt x="1298" y="283"/>
                  </a:lnTo>
                  <a:lnTo>
                    <a:pt x="1305" y="321"/>
                  </a:lnTo>
                  <a:lnTo>
                    <a:pt x="1309" y="358"/>
                  </a:lnTo>
                  <a:lnTo>
                    <a:pt x="1309" y="396"/>
                  </a:lnTo>
                  <a:lnTo>
                    <a:pt x="1304" y="434"/>
                  </a:lnTo>
                  <a:lnTo>
                    <a:pt x="1296" y="471"/>
                  </a:lnTo>
                  <a:lnTo>
                    <a:pt x="1281" y="508"/>
                  </a:lnTo>
                  <a:lnTo>
                    <a:pt x="1264" y="543"/>
                  </a:lnTo>
                  <a:lnTo>
                    <a:pt x="1241" y="576"/>
                  </a:lnTo>
                  <a:lnTo>
                    <a:pt x="1214" y="608"/>
                  </a:lnTo>
                  <a:lnTo>
                    <a:pt x="1180" y="638"/>
                  </a:lnTo>
                  <a:lnTo>
                    <a:pt x="1142" y="664"/>
                  </a:lnTo>
                  <a:lnTo>
                    <a:pt x="1098" y="688"/>
                  </a:lnTo>
                  <a:lnTo>
                    <a:pt x="1049" y="709"/>
                  </a:lnTo>
                  <a:lnTo>
                    <a:pt x="995" y="726"/>
                  </a:lnTo>
                  <a:lnTo>
                    <a:pt x="934" y="739"/>
                  </a:lnTo>
                  <a:lnTo>
                    <a:pt x="867" y="748"/>
                  </a:lnTo>
                  <a:lnTo>
                    <a:pt x="796" y="752"/>
                  </a:lnTo>
                  <a:lnTo>
                    <a:pt x="716" y="752"/>
                  </a:lnTo>
                  <a:close/>
                </a:path>
              </a:pathLst>
            </a:custGeom>
            <a:solidFill>
              <a:srgbClr val="60A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0" name="Freeform 63"/>
            <p:cNvSpPr>
              <a:spLocks noChangeAspect="1"/>
            </p:cNvSpPr>
            <p:nvPr/>
          </p:nvSpPr>
          <p:spPr bwMode="auto">
            <a:xfrm>
              <a:off x="4130" y="3510"/>
              <a:ext cx="179" cy="96"/>
            </a:xfrm>
            <a:custGeom>
              <a:avLst/>
              <a:gdLst>
                <a:gd name="T0" fmla="*/ 0 w 1162"/>
                <a:gd name="T1" fmla="*/ 0 h 625"/>
                <a:gd name="T2" fmla="*/ 0 w 1162"/>
                <a:gd name="T3" fmla="*/ 0 h 625"/>
                <a:gd name="T4" fmla="*/ 0 w 1162"/>
                <a:gd name="T5" fmla="*/ 0 h 625"/>
                <a:gd name="T6" fmla="*/ 0 w 1162"/>
                <a:gd name="T7" fmla="*/ 0 h 625"/>
                <a:gd name="T8" fmla="*/ 0 w 1162"/>
                <a:gd name="T9" fmla="*/ 0 h 625"/>
                <a:gd name="T10" fmla="*/ 0 w 1162"/>
                <a:gd name="T11" fmla="*/ 0 h 625"/>
                <a:gd name="T12" fmla="*/ 0 w 1162"/>
                <a:gd name="T13" fmla="*/ 0 h 625"/>
                <a:gd name="T14" fmla="*/ 0 w 1162"/>
                <a:gd name="T15" fmla="*/ 0 h 625"/>
                <a:gd name="T16" fmla="*/ 0 w 1162"/>
                <a:gd name="T17" fmla="*/ 0 h 625"/>
                <a:gd name="T18" fmla="*/ 0 w 1162"/>
                <a:gd name="T19" fmla="*/ 0 h 625"/>
                <a:gd name="T20" fmla="*/ 0 w 1162"/>
                <a:gd name="T21" fmla="*/ 0 h 625"/>
                <a:gd name="T22" fmla="*/ 0 w 1162"/>
                <a:gd name="T23" fmla="*/ 0 h 625"/>
                <a:gd name="T24" fmla="*/ 0 w 1162"/>
                <a:gd name="T25" fmla="*/ 0 h 625"/>
                <a:gd name="T26" fmla="*/ 0 w 1162"/>
                <a:gd name="T27" fmla="*/ 0 h 625"/>
                <a:gd name="T28" fmla="*/ 0 w 1162"/>
                <a:gd name="T29" fmla="*/ 0 h 625"/>
                <a:gd name="T30" fmla="*/ 0 w 1162"/>
                <a:gd name="T31" fmla="*/ 0 h 625"/>
                <a:gd name="T32" fmla="*/ 0 w 1162"/>
                <a:gd name="T33" fmla="*/ 0 h 625"/>
                <a:gd name="T34" fmla="*/ 0 w 1162"/>
                <a:gd name="T35" fmla="*/ 0 h 625"/>
                <a:gd name="T36" fmla="*/ 0 w 1162"/>
                <a:gd name="T37" fmla="*/ 0 h 625"/>
                <a:gd name="T38" fmla="*/ 0 w 1162"/>
                <a:gd name="T39" fmla="*/ 0 h 625"/>
                <a:gd name="T40" fmla="*/ 0 w 1162"/>
                <a:gd name="T41" fmla="*/ 0 h 625"/>
                <a:gd name="T42" fmla="*/ 0 w 1162"/>
                <a:gd name="T43" fmla="*/ 0 h 625"/>
                <a:gd name="T44" fmla="*/ 0 w 1162"/>
                <a:gd name="T45" fmla="*/ 0 h 625"/>
                <a:gd name="T46" fmla="*/ 0 w 1162"/>
                <a:gd name="T47" fmla="*/ 0 h 625"/>
                <a:gd name="T48" fmla="*/ 0 w 1162"/>
                <a:gd name="T49" fmla="*/ 0 h 625"/>
                <a:gd name="T50" fmla="*/ 0 w 1162"/>
                <a:gd name="T51" fmla="*/ 0 h 625"/>
                <a:gd name="T52" fmla="*/ 0 w 1162"/>
                <a:gd name="T53" fmla="*/ 0 h 625"/>
                <a:gd name="T54" fmla="*/ 0 w 1162"/>
                <a:gd name="T55" fmla="*/ 0 h 625"/>
                <a:gd name="T56" fmla="*/ 0 w 1162"/>
                <a:gd name="T57" fmla="*/ 0 h 625"/>
                <a:gd name="T58" fmla="*/ 0 w 1162"/>
                <a:gd name="T59" fmla="*/ 0 h 625"/>
                <a:gd name="T60" fmla="*/ 0 w 1162"/>
                <a:gd name="T61" fmla="*/ 0 h 625"/>
                <a:gd name="T62" fmla="*/ 0 w 1162"/>
                <a:gd name="T63" fmla="*/ 0 h 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2"/>
                <a:gd name="T97" fmla="*/ 0 h 625"/>
                <a:gd name="T98" fmla="*/ 1162 w 1162"/>
                <a:gd name="T99" fmla="*/ 625 h 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2" h="625">
                  <a:moveTo>
                    <a:pt x="752" y="9"/>
                  </a:moveTo>
                  <a:lnTo>
                    <a:pt x="800" y="2"/>
                  </a:lnTo>
                  <a:lnTo>
                    <a:pt x="845" y="0"/>
                  </a:lnTo>
                  <a:lnTo>
                    <a:pt x="887" y="4"/>
                  </a:lnTo>
                  <a:lnTo>
                    <a:pt x="927" y="11"/>
                  </a:lnTo>
                  <a:lnTo>
                    <a:pt x="963" y="22"/>
                  </a:lnTo>
                  <a:lnTo>
                    <a:pt x="998" y="36"/>
                  </a:lnTo>
                  <a:lnTo>
                    <a:pt x="1029" y="54"/>
                  </a:lnTo>
                  <a:lnTo>
                    <a:pt x="1056" y="74"/>
                  </a:lnTo>
                  <a:lnTo>
                    <a:pt x="1081" y="98"/>
                  </a:lnTo>
                  <a:lnTo>
                    <a:pt x="1102" y="123"/>
                  </a:lnTo>
                  <a:lnTo>
                    <a:pt x="1121" y="150"/>
                  </a:lnTo>
                  <a:lnTo>
                    <a:pt x="1137" y="179"/>
                  </a:lnTo>
                  <a:lnTo>
                    <a:pt x="1148" y="209"/>
                  </a:lnTo>
                  <a:lnTo>
                    <a:pt x="1156" y="241"/>
                  </a:lnTo>
                  <a:lnTo>
                    <a:pt x="1161" y="272"/>
                  </a:lnTo>
                  <a:lnTo>
                    <a:pt x="1162" y="304"/>
                  </a:lnTo>
                  <a:lnTo>
                    <a:pt x="1160" y="337"/>
                  </a:lnTo>
                  <a:lnTo>
                    <a:pt x="1154" y="368"/>
                  </a:lnTo>
                  <a:lnTo>
                    <a:pt x="1143" y="400"/>
                  </a:lnTo>
                  <a:lnTo>
                    <a:pt x="1129" y="431"/>
                  </a:lnTo>
                  <a:lnTo>
                    <a:pt x="1111" y="461"/>
                  </a:lnTo>
                  <a:lnTo>
                    <a:pt x="1088" y="488"/>
                  </a:lnTo>
                  <a:lnTo>
                    <a:pt x="1062" y="515"/>
                  </a:lnTo>
                  <a:lnTo>
                    <a:pt x="1032" y="540"/>
                  </a:lnTo>
                  <a:lnTo>
                    <a:pt x="996" y="561"/>
                  </a:lnTo>
                  <a:lnTo>
                    <a:pt x="957" y="580"/>
                  </a:lnTo>
                  <a:lnTo>
                    <a:pt x="914" y="597"/>
                  </a:lnTo>
                  <a:lnTo>
                    <a:pt x="867" y="609"/>
                  </a:lnTo>
                  <a:lnTo>
                    <a:pt x="813" y="618"/>
                  </a:lnTo>
                  <a:lnTo>
                    <a:pt x="756" y="624"/>
                  </a:lnTo>
                  <a:lnTo>
                    <a:pt x="694" y="625"/>
                  </a:lnTo>
                  <a:lnTo>
                    <a:pt x="628" y="622"/>
                  </a:lnTo>
                  <a:lnTo>
                    <a:pt x="536" y="612"/>
                  </a:lnTo>
                  <a:lnTo>
                    <a:pt x="453" y="601"/>
                  </a:lnTo>
                  <a:lnTo>
                    <a:pt x="376" y="590"/>
                  </a:lnTo>
                  <a:lnTo>
                    <a:pt x="309" y="575"/>
                  </a:lnTo>
                  <a:lnTo>
                    <a:pt x="247" y="561"/>
                  </a:lnTo>
                  <a:lnTo>
                    <a:pt x="193" y="544"/>
                  </a:lnTo>
                  <a:lnTo>
                    <a:pt x="147" y="526"/>
                  </a:lnTo>
                  <a:lnTo>
                    <a:pt x="106" y="509"/>
                  </a:lnTo>
                  <a:lnTo>
                    <a:pt x="73" y="488"/>
                  </a:lnTo>
                  <a:lnTo>
                    <a:pt x="46" y="468"/>
                  </a:lnTo>
                  <a:lnTo>
                    <a:pt x="25" y="448"/>
                  </a:lnTo>
                  <a:lnTo>
                    <a:pt x="11" y="425"/>
                  </a:lnTo>
                  <a:lnTo>
                    <a:pt x="3" y="404"/>
                  </a:lnTo>
                  <a:lnTo>
                    <a:pt x="0" y="381"/>
                  </a:lnTo>
                  <a:lnTo>
                    <a:pt x="3" y="357"/>
                  </a:lnTo>
                  <a:lnTo>
                    <a:pt x="12" y="335"/>
                  </a:lnTo>
                  <a:lnTo>
                    <a:pt x="25" y="311"/>
                  </a:lnTo>
                  <a:lnTo>
                    <a:pt x="44" y="287"/>
                  </a:lnTo>
                  <a:lnTo>
                    <a:pt x="68" y="263"/>
                  </a:lnTo>
                  <a:lnTo>
                    <a:pt x="97" y="241"/>
                  </a:lnTo>
                  <a:lnTo>
                    <a:pt x="130" y="217"/>
                  </a:lnTo>
                  <a:lnTo>
                    <a:pt x="168" y="194"/>
                  </a:lnTo>
                  <a:lnTo>
                    <a:pt x="210" y="173"/>
                  </a:lnTo>
                  <a:lnTo>
                    <a:pt x="256" y="150"/>
                  </a:lnTo>
                  <a:lnTo>
                    <a:pt x="306" y="130"/>
                  </a:lnTo>
                  <a:lnTo>
                    <a:pt x="360" y="109"/>
                  </a:lnTo>
                  <a:lnTo>
                    <a:pt x="418" y="90"/>
                  </a:lnTo>
                  <a:lnTo>
                    <a:pt x="479" y="71"/>
                  </a:lnTo>
                  <a:lnTo>
                    <a:pt x="543" y="54"/>
                  </a:lnTo>
                  <a:lnTo>
                    <a:pt x="610" y="37"/>
                  </a:lnTo>
                  <a:lnTo>
                    <a:pt x="680" y="22"/>
                  </a:lnTo>
                  <a:lnTo>
                    <a:pt x="752" y="9"/>
                  </a:lnTo>
                  <a:close/>
                </a:path>
              </a:pathLst>
            </a:custGeom>
            <a:solidFill>
              <a:srgbClr val="61A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1" name="Freeform 64"/>
            <p:cNvSpPr>
              <a:spLocks noChangeAspect="1" noEditPoints="1"/>
            </p:cNvSpPr>
            <p:nvPr/>
          </p:nvSpPr>
          <p:spPr bwMode="auto">
            <a:xfrm>
              <a:off x="3938" y="3685"/>
              <a:ext cx="436" cy="108"/>
            </a:xfrm>
            <a:custGeom>
              <a:avLst/>
              <a:gdLst>
                <a:gd name="T0" fmla="*/ 0 w 2813"/>
                <a:gd name="T1" fmla="*/ 0 h 693"/>
                <a:gd name="T2" fmla="*/ 0 w 2813"/>
                <a:gd name="T3" fmla="*/ 0 h 693"/>
                <a:gd name="T4" fmla="*/ 0 w 2813"/>
                <a:gd name="T5" fmla="*/ 0 h 693"/>
                <a:gd name="T6" fmla="*/ 0 w 2813"/>
                <a:gd name="T7" fmla="*/ 0 h 693"/>
                <a:gd name="T8" fmla="*/ 0 w 2813"/>
                <a:gd name="T9" fmla="*/ 0 h 693"/>
                <a:gd name="T10" fmla="*/ 0 w 2813"/>
                <a:gd name="T11" fmla="*/ 0 h 693"/>
                <a:gd name="T12" fmla="*/ 0 w 2813"/>
                <a:gd name="T13" fmla="*/ 0 h 693"/>
                <a:gd name="T14" fmla="*/ 0 w 2813"/>
                <a:gd name="T15" fmla="*/ 0 h 693"/>
                <a:gd name="T16" fmla="*/ 0 w 2813"/>
                <a:gd name="T17" fmla="*/ 0 h 693"/>
                <a:gd name="T18" fmla="*/ 0 w 2813"/>
                <a:gd name="T19" fmla="*/ 0 h 693"/>
                <a:gd name="T20" fmla="*/ 0 w 2813"/>
                <a:gd name="T21" fmla="*/ 0 h 693"/>
                <a:gd name="T22" fmla="*/ 0 w 2813"/>
                <a:gd name="T23" fmla="*/ 0 h 693"/>
                <a:gd name="T24" fmla="*/ 0 w 2813"/>
                <a:gd name="T25" fmla="*/ 0 h 693"/>
                <a:gd name="T26" fmla="*/ 0 w 2813"/>
                <a:gd name="T27" fmla="*/ 0 h 693"/>
                <a:gd name="T28" fmla="*/ 0 w 2813"/>
                <a:gd name="T29" fmla="*/ 0 h 693"/>
                <a:gd name="T30" fmla="*/ 0 w 2813"/>
                <a:gd name="T31" fmla="*/ 0 h 693"/>
                <a:gd name="T32" fmla="*/ 0 w 2813"/>
                <a:gd name="T33" fmla="*/ 0 h 693"/>
                <a:gd name="T34" fmla="*/ 0 w 2813"/>
                <a:gd name="T35" fmla="*/ 0 h 693"/>
                <a:gd name="T36" fmla="*/ 0 w 2813"/>
                <a:gd name="T37" fmla="*/ 0 h 693"/>
                <a:gd name="T38" fmla="*/ 0 w 2813"/>
                <a:gd name="T39" fmla="*/ 0 h 693"/>
                <a:gd name="T40" fmla="*/ 0 w 2813"/>
                <a:gd name="T41" fmla="*/ 0 h 693"/>
                <a:gd name="T42" fmla="*/ 0 w 2813"/>
                <a:gd name="T43" fmla="*/ 0 h 693"/>
                <a:gd name="T44" fmla="*/ 0 w 2813"/>
                <a:gd name="T45" fmla="*/ 0 h 693"/>
                <a:gd name="T46" fmla="*/ 0 w 2813"/>
                <a:gd name="T47" fmla="*/ 0 h 693"/>
                <a:gd name="T48" fmla="*/ 0 w 2813"/>
                <a:gd name="T49" fmla="*/ 0 h 693"/>
                <a:gd name="T50" fmla="*/ 0 w 2813"/>
                <a:gd name="T51" fmla="*/ 0 h 693"/>
                <a:gd name="T52" fmla="*/ 0 w 2813"/>
                <a:gd name="T53" fmla="*/ 0 h 693"/>
                <a:gd name="T54" fmla="*/ 0 w 2813"/>
                <a:gd name="T55" fmla="*/ 0 h 693"/>
                <a:gd name="T56" fmla="*/ 0 w 2813"/>
                <a:gd name="T57" fmla="*/ 0 h 693"/>
                <a:gd name="T58" fmla="*/ 0 w 2813"/>
                <a:gd name="T59" fmla="*/ 0 h 693"/>
                <a:gd name="T60" fmla="*/ 0 w 2813"/>
                <a:gd name="T61" fmla="*/ 0 h 693"/>
                <a:gd name="T62" fmla="*/ 0 w 2813"/>
                <a:gd name="T63" fmla="*/ 0 h 693"/>
                <a:gd name="T64" fmla="*/ 0 w 2813"/>
                <a:gd name="T65" fmla="*/ 0 h 693"/>
                <a:gd name="T66" fmla="*/ 0 w 2813"/>
                <a:gd name="T67" fmla="*/ 0 h 693"/>
                <a:gd name="T68" fmla="*/ 0 w 2813"/>
                <a:gd name="T69" fmla="*/ 0 h 693"/>
                <a:gd name="T70" fmla="*/ 0 w 2813"/>
                <a:gd name="T71" fmla="*/ 0 h 693"/>
                <a:gd name="T72" fmla="*/ 0 w 2813"/>
                <a:gd name="T73" fmla="*/ 0 h 693"/>
                <a:gd name="T74" fmla="*/ 0 w 2813"/>
                <a:gd name="T75" fmla="*/ 0 h 693"/>
                <a:gd name="T76" fmla="*/ 0 w 2813"/>
                <a:gd name="T77" fmla="*/ 0 h 693"/>
                <a:gd name="T78" fmla="*/ 0 w 2813"/>
                <a:gd name="T79" fmla="*/ 0 h 693"/>
                <a:gd name="T80" fmla="*/ 0 w 2813"/>
                <a:gd name="T81" fmla="*/ 0 h 693"/>
                <a:gd name="T82" fmla="*/ 0 w 2813"/>
                <a:gd name="T83" fmla="*/ 0 h 693"/>
                <a:gd name="T84" fmla="*/ 0 w 2813"/>
                <a:gd name="T85" fmla="*/ 0 h 693"/>
                <a:gd name="T86" fmla="*/ 0 w 2813"/>
                <a:gd name="T87" fmla="*/ 0 h 693"/>
                <a:gd name="T88" fmla="*/ 0 w 2813"/>
                <a:gd name="T89" fmla="*/ 0 h 693"/>
                <a:gd name="T90" fmla="*/ 0 w 2813"/>
                <a:gd name="T91" fmla="*/ 0 h 693"/>
                <a:gd name="T92" fmla="*/ 0 w 2813"/>
                <a:gd name="T93" fmla="*/ 0 h 693"/>
                <a:gd name="T94" fmla="*/ 0 w 2813"/>
                <a:gd name="T95" fmla="*/ 0 h 693"/>
                <a:gd name="T96" fmla="*/ 0 w 2813"/>
                <a:gd name="T97" fmla="*/ 0 h 693"/>
                <a:gd name="T98" fmla="*/ 0 w 2813"/>
                <a:gd name="T99" fmla="*/ 0 h 693"/>
                <a:gd name="T100" fmla="*/ 0 w 2813"/>
                <a:gd name="T101" fmla="*/ 0 h 693"/>
                <a:gd name="T102" fmla="*/ 0 w 2813"/>
                <a:gd name="T103" fmla="*/ 0 h 693"/>
                <a:gd name="T104" fmla="*/ 0 w 2813"/>
                <a:gd name="T105" fmla="*/ 0 h 693"/>
                <a:gd name="T106" fmla="*/ 0 w 2813"/>
                <a:gd name="T107" fmla="*/ 0 h 693"/>
                <a:gd name="T108" fmla="*/ 0 w 2813"/>
                <a:gd name="T109" fmla="*/ 0 h 6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3"/>
                <a:gd name="T166" fmla="*/ 0 h 693"/>
                <a:gd name="T167" fmla="*/ 2813 w 2813"/>
                <a:gd name="T168" fmla="*/ 693 h 6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3" h="693">
                  <a:moveTo>
                    <a:pt x="37" y="8"/>
                  </a:moveTo>
                  <a:lnTo>
                    <a:pt x="40" y="5"/>
                  </a:lnTo>
                  <a:lnTo>
                    <a:pt x="42" y="2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8" y="6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3" y="17"/>
                  </a:lnTo>
                  <a:lnTo>
                    <a:pt x="73" y="20"/>
                  </a:lnTo>
                  <a:lnTo>
                    <a:pt x="72" y="24"/>
                  </a:lnTo>
                  <a:lnTo>
                    <a:pt x="71" y="29"/>
                  </a:lnTo>
                  <a:lnTo>
                    <a:pt x="69" y="31"/>
                  </a:lnTo>
                  <a:lnTo>
                    <a:pt x="37" y="8"/>
                  </a:lnTo>
                  <a:close/>
                  <a:moveTo>
                    <a:pt x="69" y="31"/>
                  </a:moveTo>
                  <a:lnTo>
                    <a:pt x="67" y="35"/>
                  </a:lnTo>
                  <a:lnTo>
                    <a:pt x="62" y="42"/>
                  </a:lnTo>
                  <a:lnTo>
                    <a:pt x="56" y="56"/>
                  </a:lnTo>
                  <a:lnTo>
                    <a:pt x="50" y="74"/>
                  </a:lnTo>
                  <a:lnTo>
                    <a:pt x="47" y="86"/>
                  </a:lnTo>
                  <a:lnTo>
                    <a:pt x="44" y="99"/>
                  </a:lnTo>
                  <a:lnTo>
                    <a:pt x="42" y="112"/>
                  </a:lnTo>
                  <a:lnTo>
                    <a:pt x="41" y="129"/>
                  </a:lnTo>
                  <a:lnTo>
                    <a:pt x="40" y="145"/>
                  </a:lnTo>
                  <a:lnTo>
                    <a:pt x="41" y="163"/>
                  </a:lnTo>
                  <a:lnTo>
                    <a:pt x="42" y="183"/>
                  </a:lnTo>
                  <a:lnTo>
                    <a:pt x="44" y="205"/>
                  </a:lnTo>
                  <a:lnTo>
                    <a:pt x="5" y="211"/>
                  </a:lnTo>
                  <a:lnTo>
                    <a:pt x="3" y="186"/>
                  </a:lnTo>
                  <a:lnTo>
                    <a:pt x="0" y="163"/>
                  </a:lnTo>
                  <a:lnTo>
                    <a:pt x="0" y="142"/>
                  </a:lnTo>
                  <a:lnTo>
                    <a:pt x="2" y="123"/>
                  </a:lnTo>
                  <a:lnTo>
                    <a:pt x="3" y="105"/>
                  </a:lnTo>
                  <a:lnTo>
                    <a:pt x="6" y="88"/>
                  </a:lnTo>
                  <a:lnTo>
                    <a:pt x="10" y="73"/>
                  </a:lnTo>
                  <a:lnTo>
                    <a:pt x="14" y="60"/>
                  </a:lnTo>
                  <a:lnTo>
                    <a:pt x="21" y="37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37" y="8"/>
                  </a:lnTo>
                  <a:lnTo>
                    <a:pt x="69" y="31"/>
                  </a:lnTo>
                  <a:close/>
                  <a:moveTo>
                    <a:pt x="6" y="212"/>
                  </a:moveTo>
                  <a:lnTo>
                    <a:pt x="5" y="211"/>
                  </a:lnTo>
                  <a:lnTo>
                    <a:pt x="25" y="207"/>
                  </a:lnTo>
                  <a:lnTo>
                    <a:pt x="6" y="212"/>
                  </a:lnTo>
                  <a:close/>
                  <a:moveTo>
                    <a:pt x="44" y="204"/>
                  </a:moveTo>
                  <a:lnTo>
                    <a:pt x="44" y="202"/>
                  </a:lnTo>
                  <a:lnTo>
                    <a:pt x="44" y="201"/>
                  </a:lnTo>
                  <a:lnTo>
                    <a:pt x="6" y="214"/>
                  </a:lnTo>
                  <a:lnTo>
                    <a:pt x="6" y="213"/>
                  </a:lnTo>
                  <a:lnTo>
                    <a:pt x="6" y="212"/>
                  </a:lnTo>
                  <a:lnTo>
                    <a:pt x="44" y="204"/>
                  </a:lnTo>
                  <a:close/>
                  <a:moveTo>
                    <a:pt x="44" y="201"/>
                  </a:moveTo>
                  <a:lnTo>
                    <a:pt x="44" y="201"/>
                  </a:lnTo>
                  <a:lnTo>
                    <a:pt x="44" y="202"/>
                  </a:lnTo>
                  <a:lnTo>
                    <a:pt x="25" y="207"/>
                  </a:lnTo>
                  <a:lnTo>
                    <a:pt x="44" y="201"/>
                  </a:lnTo>
                  <a:close/>
                  <a:moveTo>
                    <a:pt x="44" y="202"/>
                  </a:moveTo>
                  <a:lnTo>
                    <a:pt x="47" y="206"/>
                  </a:lnTo>
                  <a:lnTo>
                    <a:pt x="50" y="210"/>
                  </a:lnTo>
                  <a:lnTo>
                    <a:pt x="58" y="214"/>
                  </a:lnTo>
                  <a:lnTo>
                    <a:pt x="66" y="220"/>
                  </a:lnTo>
                  <a:lnTo>
                    <a:pt x="88" y="234"/>
                  </a:lnTo>
                  <a:lnTo>
                    <a:pt x="117" y="252"/>
                  </a:lnTo>
                  <a:lnTo>
                    <a:pt x="152" y="271"/>
                  </a:lnTo>
                  <a:lnTo>
                    <a:pt x="190" y="293"/>
                  </a:lnTo>
                  <a:lnTo>
                    <a:pt x="230" y="315"/>
                  </a:lnTo>
                  <a:lnTo>
                    <a:pt x="272" y="338"/>
                  </a:lnTo>
                  <a:lnTo>
                    <a:pt x="252" y="373"/>
                  </a:lnTo>
                  <a:lnTo>
                    <a:pt x="208" y="349"/>
                  </a:lnTo>
                  <a:lnTo>
                    <a:pt x="165" y="324"/>
                  </a:lnTo>
                  <a:lnTo>
                    <a:pt x="124" y="301"/>
                  </a:lnTo>
                  <a:lnTo>
                    <a:pt x="87" y="279"/>
                  </a:lnTo>
                  <a:lnTo>
                    <a:pt x="56" y="258"/>
                  </a:lnTo>
                  <a:lnTo>
                    <a:pt x="31" y="240"/>
                  </a:lnTo>
                  <a:lnTo>
                    <a:pt x="22" y="232"/>
                  </a:lnTo>
                  <a:lnTo>
                    <a:pt x="14" y="225"/>
                  </a:lnTo>
                  <a:lnTo>
                    <a:pt x="9" y="219"/>
                  </a:lnTo>
                  <a:lnTo>
                    <a:pt x="6" y="213"/>
                  </a:lnTo>
                  <a:lnTo>
                    <a:pt x="44" y="202"/>
                  </a:lnTo>
                  <a:close/>
                  <a:moveTo>
                    <a:pt x="272" y="338"/>
                  </a:moveTo>
                  <a:lnTo>
                    <a:pt x="303" y="356"/>
                  </a:lnTo>
                  <a:lnTo>
                    <a:pt x="334" y="373"/>
                  </a:lnTo>
                  <a:lnTo>
                    <a:pt x="365" y="389"/>
                  </a:lnTo>
                  <a:lnTo>
                    <a:pt x="393" y="406"/>
                  </a:lnTo>
                  <a:lnTo>
                    <a:pt x="419" y="421"/>
                  </a:lnTo>
                  <a:lnTo>
                    <a:pt x="443" y="436"/>
                  </a:lnTo>
                  <a:lnTo>
                    <a:pt x="465" y="449"/>
                  </a:lnTo>
                  <a:lnTo>
                    <a:pt x="482" y="462"/>
                  </a:lnTo>
                  <a:lnTo>
                    <a:pt x="459" y="494"/>
                  </a:lnTo>
                  <a:lnTo>
                    <a:pt x="442" y="482"/>
                  </a:lnTo>
                  <a:lnTo>
                    <a:pt x="422" y="469"/>
                  </a:lnTo>
                  <a:lnTo>
                    <a:pt x="398" y="455"/>
                  </a:lnTo>
                  <a:lnTo>
                    <a:pt x="372" y="440"/>
                  </a:lnTo>
                  <a:lnTo>
                    <a:pt x="344" y="424"/>
                  </a:lnTo>
                  <a:lnTo>
                    <a:pt x="315" y="407"/>
                  </a:lnTo>
                  <a:lnTo>
                    <a:pt x="284" y="390"/>
                  </a:lnTo>
                  <a:lnTo>
                    <a:pt x="252" y="373"/>
                  </a:lnTo>
                  <a:lnTo>
                    <a:pt x="272" y="338"/>
                  </a:lnTo>
                  <a:close/>
                  <a:moveTo>
                    <a:pt x="460" y="494"/>
                  </a:moveTo>
                  <a:lnTo>
                    <a:pt x="460" y="494"/>
                  </a:lnTo>
                  <a:lnTo>
                    <a:pt x="459" y="494"/>
                  </a:lnTo>
                  <a:lnTo>
                    <a:pt x="471" y="477"/>
                  </a:lnTo>
                  <a:lnTo>
                    <a:pt x="460" y="494"/>
                  </a:lnTo>
                  <a:close/>
                  <a:moveTo>
                    <a:pt x="482" y="461"/>
                  </a:moveTo>
                  <a:lnTo>
                    <a:pt x="482" y="462"/>
                  </a:lnTo>
                  <a:lnTo>
                    <a:pt x="484" y="462"/>
                  </a:lnTo>
                  <a:lnTo>
                    <a:pt x="460" y="494"/>
                  </a:lnTo>
                  <a:lnTo>
                    <a:pt x="482" y="461"/>
                  </a:lnTo>
                  <a:close/>
                  <a:moveTo>
                    <a:pt x="460" y="494"/>
                  </a:moveTo>
                  <a:lnTo>
                    <a:pt x="460" y="495"/>
                  </a:lnTo>
                  <a:lnTo>
                    <a:pt x="460" y="494"/>
                  </a:lnTo>
                  <a:lnTo>
                    <a:pt x="472" y="479"/>
                  </a:lnTo>
                  <a:lnTo>
                    <a:pt x="460" y="494"/>
                  </a:lnTo>
                  <a:close/>
                  <a:moveTo>
                    <a:pt x="482" y="462"/>
                  </a:moveTo>
                  <a:lnTo>
                    <a:pt x="494" y="469"/>
                  </a:lnTo>
                  <a:lnTo>
                    <a:pt x="509" y="476"/>
                  </a:lnTo>
                  <a:lnTo>
                    <a:pt x="525" y="484"/>
                  </a:lnTo>
                  <a:lnTo>
                    <a:pt x="546" y="492"/>
                  </a:lnTo>
                  <a:lnTo>
                    <a:pt x="531" y="530"/>
                  </a:lnTo>
                  <a:lnTo>
                    <a:pt x="509" y="520"/>
                  </a:lnTo>
                  <a:lnTo>
                    <a:pt x="490" y="511"/>
                  </a:lnTo>
                  <a:lnTo>
                    <a:pt x="473" y="502"/>
                  </a:lnTo>
                  <a:lnTo>
                    <a:pt x="460" y="494"/>
                  </a:lnTo>
                  <a:lnTo>
                    <a:pt x="482" y="462"/>
                  </a:lnTo>
                  <a:close/>
                  <a:moveTo>
                    <a:pt x="546" y="492"/>
                  </a:moveTo>
                  <a:lnTo>
                    <a:pt x="568" y="501"/>
                  </a:lnTo>
                  <a:lnTo>
                    <a:pt x="594" y="511"/>
                  </a:lnTo>
                  <a:lnTo>
                    <a:pt x="622" y="519"/>
                  </a:lnTo>
                  <a:lnTo>
                    <a:pt x="650" y="528"/>
                  </a:lnTo>
                  <a:lnTo>
                    <a:pt x="638" y="567"/>
                  </a:lnTo>
                  <a:lnTo>
                    <a:pt x="609" y="557"/>
                  </a:lnTo>
                  <a:lnTo>
                    <a:pt x="580" y="548"/>
                  </a:lnTo>
                  <a:lnTo>
                    <a:pt x="555" y="538"/>
                  </a:lnTo>
                  <a:lnTo>
                    <a:pt x="531" y="530"/>
                  </a:lnTo>
                  <a:lnTo>
                    <a:pt x="546" y="492"/>
                  </a:lnTo>
                  <a:close/>
                  <a:moveTo>
                    <a:pt x="650" y="528"/>
                  </a:moveTo>
                  <a:lnTo>
                    <a:pt x="730" y="553"/>
                  </a:lnTo>
                  <a:lnTo>
                    <a:pt x="813" y="577"/>
                  </a:lnTo>
                  <a:lnTo>
                    <a:pt x="898" y="599"/>
                  </a:lnTo>
                  <a:lnTo>
                    <a:pt x="979" y="619"/>
                  </a:lnTo>
                  <a:lnTo>
                    <a:pt x="1050" y="634"/>
                  </a:lnTo>
                  <a:lnTo>
                    <a:pt x="1110" y="646"/>
                  </a:lnTo>
                  <a:lnTo>
                    <a:pt x="1132" y="651"/>
                  </a:lnTo>
                  <a:lnTo>
                    <a:pt x="1151" y="653"/>
                  </a:lnTo>
                  <a:lnTo>
                    <a:pt x="1164" y="655"/>
                  </a:lnTo>
                  <a:lnTo>
                    <a:pt x="1173" y="653"/>
                  </a:lnTo>
                  <a:lnTo>
                    <a:pt x="1186" y="692"/>
                  </a:lnTo>
                  <a:lnTo>
                    <a:pt x="1178" y="693"/>
                  </a:lnTo>
                  <a:lnTo>
                    <a:pt x="1163" y="692"/>
                  </a:lnTo>
                  <a:lnTo>
                    <a:pt x="1143" y="689"/>
                  </a:lnTo>
                  <a:lnTo>
                    <a:pt x="1118" y="686"/>
                  </a:lnTo>
                  <a:lnTo>
                    <a:pt x="1055" y="674"/>
                  </a:lnTo>
                  <a:lnTo>
                    <a:pt x="980" y="658"/>
                  </a:lnTo>
                  <a:lnTo>
                    <a:pt x="895" y="638"/>
                  </a:lnTo>
                  <a:lnTo>
                    <a:pt x="807" y="615"/>
                  </a:lnTo>
                  <a:lnTo>
                    <a:pt x="720" y="592"/>
                  </a:lnTo>
                  <a:lnTo>
                    <a:pt x="638" y="567"/>
                  </a:lnTo>
                  <a:lnTo>
                    <a:pt x="650" y="528"/>
                  </a:lnTo>
                  <a:close/>
                  <a:moveTo>
                    <a:pt x="1187" y="692"/>
                  </a:moveTo>
                  <a:lnTo>
                    <a:pt x="1186" y="692"/>
                  </a:lnTo>
                  <a:lnTo>
                    <a:pt x="1179" y="673"/>
                  </a:lnTo>
                  <a:lnTo>
                    <a:pt x="1187" y="692"/>
                  </a:lnTo>
                  <a:close/>
                  <a:moveTo>
                    <a:pt x="1172" y="655"/>
                  </a:moveTo>
                  <a:lnTo>
                    <a:pt x="1172" y="655"/>
                  </a:lnTo>
                  <a:lnTo>
                    <a:pt x="1187" y="692"/>
                  </a:lnTo>
                  <a:lnTo>
                    <a:pt x="1172" y="655"/>
                  </a:lnTo>
                  <a:close/>
                  <a:moveTo>
                    <a:pt x="1172" y="655"/>
                  </a:moveTo>
                  <a:lnTo>
                    <a:pt x="1181" y="650"/>
                  </a:lnTo>
                  <a:lnTo>
                    <a:pt x="1193" y="646"/>
                  </a:lnTo>
                  <a:lnTo>
                    <a:pt x="1207" y="683"/>
                  </a:lnTo>
                  <a:lnTo>
                    <a:pt x="1195" y="688"/>
                  </a:lnTo>
                  <a:lnTo>
                    <a:pt x="1187" y="692"/>
                  </a:lnTo>
                  <a:lnTo>
                    <a:pt x="1172" y="655"/>
                  </a:lnTo>
                  <a:close/>
                  <a:moveTo>
                    <a:pt x="1193" y="646"/>
                  </a:moveTo>
                  <a:lnTo>
                    <a:pt x="1208" y="640"/>
                  </a:lnTo>
                  <a:lnTo>
                    <a:pt x="1225" y="634"/>
                  </a:lnTo>
                  <a:lnTo>
                    <a:pt x="1237" y="673"/>
                  </a:lnTo>
                  <a:lnTo>
                    <a:pt x="1220" y="678"/>
                  </a:lnTo>
                  <a:lnTo>
                    <a:pt x="1207" y="683"/>
                  </a:lnTo>
                  <a:lnTo>
                    <a:pt x="1193" y="646"/>
                  </a:lnTo>
                  <a:close/>
                  <a:moveTo>
                    <a:pt x="1225" y="634"/>
                  </a:moveTo>
                  <a:lnTo>
                    <a:pt x="1249" y="627"/>
                  </a:lnTo>
                  <a:lnTo>
                    <a:pt x="1275" y="619"/>
                  </a:lnTo>
                  <a:lnTo>
                    <a:pt x="1303" y="611"/>
                  </a:lnTo>
                  <a:lnTo>
                    <a:pt x="1331" y="603"/>
                  </a:lnTo>
                  <a:lnTo>
                    <a:pt x="1358" y="596"/>
                  </a:lnTo>
                  <a:lnTo>
                    <a:pt x="1386" y="590"/>
                  </a:lnTo>
                  <a:lnTo>
                    <a:pt x="1412" y="586"/>
                  </a:lnTo>
                  <a:lnTo>
                    <a:pt x="1435" y="583"/>
                  </a:lnTo>
                  <a:lnTo>
                    <a:pt x="1438" y="623"/>
                  </a:lnTo>
                  <a:lnTo>
                    <a:pt x="1417" y="625"/>
                  </a:lnTo>
                  <a:lnTo>
                    <a:pt x="1393" y="630"/>
                  </a:lnTo>
                  <a:lnTo>
                    <a:pt x="1367" y="636"/>
                  </a:lnTo>
                  <a:lnTo>
                    <a:pt x="1339" y="643"/>
                  </a:lnTo>
                  <a:lnTo>
                    <a:pt x="1312" y="650"/>
                  </a:lnTo>
                  <a:lnTo>
                    <a:pt x="1286" y="657"/>
                  </a:lnTo>
                  <a:lnTo>
                    <a:pt x="1261" y="665"/>
                  </a:lnTo>
                  <a:lnTo>
                    <a:pt x="1237" y="673"/>
                  </a:lnTo>
                  <a:lnTo>
                    <a:pt x="1225" y="634"/>
                  </a:lnTo>
                  <a:close/>
                  <a:moveTo>
                    <a:pt x="1438" y="623"/>
                  </a:moveTo>
                  <a:lnTo>
                    <a:pt x="1441" y="623"/>
                  </a:lnTo>
                  <a:lnTo>
                    <a:pt x="1438" y="623"/>
                  </a:lnTo>
                  <a:lnTo>
                    <a:pt x="1437" y="602"/>
                  </a:lnTo>
                  <a:lnTo>
                    <a:pt x="1438" y="623"/>
                  </a:lnTo>
                  <a:close/>
                  <a:moveTo>
                    <a:pt x="1435" y="583"/>
                  </a:moveTo>
                  <a:lnTo>
                    <a:pt x="1435" y="583"/>
                  </a:lnTo>
                  <a:lnTo>
                    <a:pt x="1436" y="583"/>
                  </a:lnTo>
                  <a:lnTo>
                    <a:pt x="1439" y="623"/>
                  </a:lnTo>
                  <a:lnTo>
                    <a:pt x="1438" y="623"/>
                  </a:lnTo>
                  <a:lnTo>
                    <a:pt x="1435" y="583"/>
                  </a:lnTo>
                  <a:close/>
                  <a:moveTo>
                    <a:pt x="1439" y="623"/>
                  </a:moveTo>
                  <a:lnTo>
                    <a:pt x="1441" y="623"/>
                  </a:lnTo>
                  <a:lnTo>
                    <a:pt x="1439" y="623"/>
                  </a:lnTo>
                  <a:lnTo>
                    <a:pt x="1437" y="602"/>
                  </a:lnTo>
                  <a:lnTo>
                    <a:pt x="1439" y="623"/>
                  </a:lnTo>
                  <a:close/>
                  <a:moveTo>
                    <a:pt x="1436" y="583"/>
                  </a:moveTo>
                  <a:lnTo>
                    <a:pt x="1447" y="581"/>
                  </a:lnTo>
                  <a:lnTo>
                    <a:pt x="1466" y="578"/>
                  </a:lnTo>
                  <a:lnTo>
                    <a:pt x="1491" y="575"/>
                  </a:lnTo>
                  <a:lnTo>
                    <a:pt x="1520" y="570"/>
                  </a:lnTo>
                  <a:lnTo>
                    <a:pt x="1527" y="609"/>
                  </a:lnTo>
                  <a:lnTo>
                    <a:pt x="1497" y="614"/>
                  </a:lnTo>
                  <a:lnTo>
                    <a:pt x="1470" y="618"/>
                  </a:lnTo>
                  <a:lnTo>
                    <a:pt x="1451" y="621"/>
                  </a:lnTo>
                  <a:lnTo>
                    <a:pt x="1439" y="623"/>
                  </a:lnTo>
                  <a:lnTo>
                    <a:pt x="1436" y="583"/>
                  </a:lnTo>
                  <a:close/>
                  <a:moveTo>
                    <a:pt x="1527" y="609"/>
                  </a:moveTo>
                  <a:lnTo>
                    <a:pt x="1587" y="599"/>
                  </a:lnTo>
                  <a:lnTo>
                    <a:pt x="1527" y="609"/>
                  </a:lnTo>
                  <a:lnTo>
                    <a:pt x="1524" y="589"/>
                  </a:lnTo>
                  <a:lnTo>
                    <a:pt x="1527" y="609"/>
                  </a:lnTo>
                  <a:close/>
                  <a:moveTo>
                    <a:pt x="1520" y="570"/>
                  </a:moveTo>
                  <a:lnTo>
                    <a:pt x="1557" y="563"/>
                  </a:lnTo>
                  <a:lnTo>
                    <a:pt x="1599" y="556"/>
                  </a:lnTo>
                  <a:lnTo>
                    <a:pt x="1644" y="549"/>
                  </a:lnTo>
                  <a:lnTo>
                    <a:pt x="1692" y="540"/>
                  </a:lnTo>
                  <a:lnTo>
                    <a:pt x="1699" y="580"/>
                  </a:lnTo>
                  <a:lnTo>
                    <a:pt x="1649" y="588"/>
                  </a:lnTo>
                  <a:lnTo>
                    <a:pt x="1604" y="596"/>
                  </a:lnTo>
                  <a:lnTo>
                    <a:pt x="1563" y="603"/>
                  </a:lnTo>
                  <a:lnTo>
                    <a:pt x="1527" y="609"/>
                  </a:lnTo>
                  <a:lnTo>
                    <a:pt x="1520" y="570"/>
                  </a:lnTo>
                  <a:close/>
                  <a:moveTo>
                    <a:pt x="1692" y="540"/>
                  </a:moveTo>
                  <a:lnTo>
                    <a:pt x="1758" y="527"/>
                  </a:lnTo>
                  <a:lnTo>
                    <a:pt x="1829" y="514"/>
                  </a:lnTo>
                  <a:lnTo>
                    <a:pt x="1902" y="500"/>
                  </a:lnTo>
                  <a:lnTo>
                    <a:pt x="1977" y="486"/>
                  </a:lnTo>
                  <a:lnTo>
                    <a:pt x="2054" y="470"/>
                  </a:lnTo>
                  <a:lnTo>
                    <a:pt x="2130" y="455"/>
                  </a:lnTo>
                  <a:lnTo>
                    <a:pt x="2205" y="438"/>
                  </a:lnTo>
                  <a:lnTo>
                    <a:pt x="2276" y="421"/>
                  </a:lnTo>
                  <a:lnTo>
                    <a:pt x="2345" y="406"/>
                  </a:lnTo>
                  <a:lnTo>
                    <a:pt x="2409" y="389"/>
                  </a:lnTo>
                  <a:lnTo>
                    <a:pt x="2468" y="374"/>
                  </a:lnTo>
                  <a:lnTo>
                    <a:pt x="2519" y="358"/>
                  </a:lnTo>
                  <a:lnTo>
                    <a:pt x="2563" y="344"/>
                  </a:lnTo>
                  <a:lnTo>
                    <a:pt x="2597" y="331"/>
                  </a:lnTo>
                  <a:lnTo>
                    <a:pt x="2612" y="324"/>
                  </a:lnTo>
                  <a:lnTo>
                    <a:pt x="2622" y="318"/>
                  </a:lnTo>
                  <a:lnTo>
                    <a:pt x="2631" y="312"/>
                  </a:lnTo>
                  <a:lnTo>
                    <a:pt x="2637" y="306"/>
                  </a:lnTo>
                  <a:lnTo>
                    <a:pt x="2669" y="329"/>
                  </a:lnTo>
                  <a:lnTo>
                    <a:pt x="2663" y="336"/>
                  </a:lnTo>
                  <a:lnTo>
                    <a:pt x="2655" y="343"/>
                  </a:lnTo>
                  <a:lnTo>
                    <a:pt x="2643" y="350"/>
                  </a:lnTo>
                  <a:lnTo>
                    <a:pt x="2627" y="357"/>
                  </a:lnTo>
                  <a:lnTo>
                    <a:pt x="2611" y="364"/>
                  </a:lnTo>
                  <a:lnTo>
                    <a:pt x="2591" y="373"/>
                  </a:lnTo>
                  <a:lnTo>
                    <a:pt x="2570" y="381"/>
                  </a:lnTo>
                  <a:lnTo>
                    <a:pt x="2546" y="389"/>
                  </a:lnTo>
                  <a:lnTo>
                    <a:pt x="2493" y="406"/>
                  </a:lnTo>
                  <a:lnTo>
                    <a:pt x="2432" y="423"/>
                  </a:lnTo>
                  <a:lnTo>
                    <a:pt x="2367" y="439"/>
                  </a:lnTo>
                  <a:lnTo>
                    <a:pt x="2296" y="457"/>
                  </a:lnTo>
                  <a:lnTo>
                    <a:pt x="2223" y="474"/>
                  </a:lnTo>
                  <a:lnTo>
                    <a:pt x="2145" y="490"/>
                  </a:lnTo>
                  <a:lnTo>
                    <a:pt x="2068" y="507"/>
                  </a:lnTo>
                  <a:lnTo>
                    <a:pt x="1990" y="524"/>
                  </a:lnTo>
                  <a:lnTo>
                    <a:pt x="1913" y="539"/>
                  </a:lnTo>
                  <a:lnTo>
                    <a:pt x="1838" y="553"/>
                  </a:lnTo>
                  <a:lnTo>
                    <a:pt x="1767" y="567"/>
                  </a:lnTo>
                  <a:lnTo>
                    <a:pt x="1699" y="580"/>
                  </a:lnTo>
                  <a:lnTo>
                    <a:pt x="1692" y="540"/>
                  </a:lnTo>
                  <a:close/>
                  <a:moveTo>
                    <a:pt x="2637" y="306"/>
                  </a:moveTo>
                  <a:lnTo>
                    <a:pt x="2661" y="273"/>
                  </a:lnTo>
                  <a:lnTo>
                    <a:pt x="2684" y="238"/>
                  </a:lnTo>
                  <a:lnTo>
                    <a:pt x="2708" y="207"/>
                  </a:lnTo>
                  <a:lnTo>
                    <a:pt x="2731" y="177"/>
                  </a:lnTo>
                  <a:lnTo>
                    <a:pt x="2749" y="154"/>
                  </a:lnTo>
                  <a:lnTo>
                    <a:pt x="2764" y="135"/>
                  </a:lnTo>
                  <a:lnTo>
                    <a:pt x="2774" y="121"/>
                  </a:lnTo>
                  <a:lnTo>
                    <a:pt x="2777" y="118"/>
                  </a:lnTo>
                  <a:lnTo>
                    <a:pt x="2808" y="142"/>
                  </a:lnTo>
                  <a:lnTo>
                    <a:pt x="2805" y="146"/>
                  </a:lnTo>
                  <a:lnTo>
                    <a:pt x="2795" y="158"/>
                  </a:lnTo>
                  <a:lnTo>
                    <a:pt x="2781" y="177"/>
                  </a:lnTo>
                  <a:lnTo>
                    <a:pt x="2762" y="202"/>
                  </a:lnTo>
                  <a:lnTo>
                    <a:pt x="2740" y="231"/>
                  </a:lnTo>
                  <a:lnTo>
                    <a:pt x="2718" y="262"/>
                  </a:lnTo>
                  <a:lnTo>
                    <a:pt x="2693" y="295"/>
                  </a:lnTo>
                  <a:lnTo>
                    <a:pt x="2669" y="329"/>
                  </a:lnTo>
                  <a:lnTo>
                    <a:pt x="2637" y="306"/>
                  </a:lnTo>
                  <a:close/>
                  <a:moveTo>
                    <a:pt x="2777" y="118"/>
                  </a:moveTo>
                  <a:lnTo>
                    <a:pt x="2780" y="114"/>
                  </a:lnTo>
                  <a:lnTo>
                    <a:pt x="2783" y="112"/>
                  </a:lnTo>
                  <a:lnTo>
                    <a:pt x="2787" y="111"/>
                  </a:lnTo>
                  <a:lnTo>
                    <a:pt x="2790" y="110"/>
                  </a:lnTo>
                  <a:lnTo>
                    <a:pt x="2795" y="110"/>
                  </a:lnTo>
                  <a:lnTo>
                    <a:pt x="2799" y="111"/>
                  </a:lnTo>
                  <a:lnTo>
                    <a:pt x="2802" y="112"/>
                  </a:lnTo>
                  <a:lnTo>
                    <a:pt x="2806" y="114"/>
                  </a:lnTo>
                  <a:lnTo>
                    <a:pt x="2808" y="117"/>
                  </a:lnTo>
                  <a:lnTo>
                    <a:pt x="2810" y="120"/>
                  </a:lnTo>
                  <a:lnTo>
                    <a:pt x="2812" y="124"/>
                  </a:lnTo>
                  <a:lnTo>
                    <a:pt x="2813" y="127"/>
                  </a:lnTo>
                  <a:lnTo>
                    <a:pt x="2813" y="131"/>
                  </a:lnTo>
                  <a:lnTo>
                    <a:pt x="2812" y="136"/>
                  </a:lnTo>
                  <a:lnTo>
                    <a:pt x="2810" y="139"/>
                  </a:lnTo>
                  <a:lnTo>
                    <a:pt x="2808" y="142"/>
                  </a:lnTo>
                  <a:lnTo>
                    <a:pt x="2777" y="118"/>
                  </a:lnTo>
                  <a:close/>
                </a:path>
              </a:pathLst>
            </a:custGeom>
            <a:solidFill>
              <a:srgbClr val="568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2" name="Freeform 65"/>
            <p:cNvSpPr>
              <a:spLocks noChangeAspect="1" noEditPoints="1"/>
            </p:cNvSpPr>
            <p:nvPr/>
          </p:nvSpPr>
          <p:spPr bwMode="auto">
            <a:xfrm>
              <a:off x="3944" y="3680"/>
              <a:ext cx="432" cy="106"/>
            </a:xfrm>
            <a:custGeom>
              <a:avLst/>
              <a:gdLst>
                <a:gd name="T0" fmla="*/ 0 w 2794"/>
                <a:gd name="T1" fmla="*/ 0 h 688"/>
                <a:gd name="T2" fmla="*/ 0 w 2794"/>
                <a:gd name="T3" fmla="*/ 0 h 688"/>
                <a:gd name="T4" fmla="*/ 0 w 2794"/>
                <a:gd name="T5" fmla="*/ 0 h 688"/>
                <a:gd name="T6" fmla="*/ 0 w 2794"/>
                <a:gd name="T7" fmla="*/ 0 h 688"/>
                <a:gd name="T8" fmla="*/ 0 w 2794"/>
                <a:gd name="T9" fmla="*/ 0 h 688"/>
                <a:gd name="T10" fmla="*/ 0 w 2794"/>
                <a:gd name="T11" fmla="*/ 0 h 688"/>
                <a:gd name="T12" fmla="*/ 0 w 2794"/>
                <a:gd name="T13" fmla="*/ 0 h 688"/>
                <a:gd name="T14" fmla="*/ 0 w 2794"/>
                <a:gd name="T15" fmla="*/ 0 h 688"/>
                <a:gd name="T16" fmla="*/ 0 w 2794"/>
                <a:gd name="T17" fmla="*/ 0 h 688"/>
                <a:gd name="T18" fmla="*/ 0 w 2794"/>
                <a:gd name="T19" fmla="*/ 0 h 688"/>
                <a:gd name="T20" fmla="*/ 0 w 2794"/>
                <a:gd name="T21" fmla="*/ 0 h 688"/>
                <a:gd name="T22" fmla="*/ 0 w 2794"/>
                <a:gd name="T23" fmla="*/ 0 h 688"/>
                <a:gd name="T24" fmla="*/ 0 w 2794"/>
                <a:gd name="T25" fmla="*/ 0 h 688"/>
                <a:gd name="T26" fmla="*/ 0 w 2794"/>
                <a:gd name="T27" fmla="*/ 0 h 688"/>
                <a:gd name="T28" fmla="*/ 0 w 2794"/>
                <a:gd name="T29" fmla="*/ 0 h 688"/>
                <a:gd name="T30" fmla="*/ 0 w 2794"/>
                <a:gd name="T31" fmla="*/ 0 h 688"/>
                <a:gd name="T32" fmla="*/ 0 w 2794"/>
                <a:gd name="T33" fmla="*/ 0 h 688"/>
                <a:gd name="T34" fmla="*/ 0 w 2794"/>
                <a:gd name="T35" fmla="*/ 0 h 688"/>
                <a:gd name="T36" fmla="*/ 0 w 2794"/>
                <a:gd name="T37" fmla="*/ 0 h 688"/>
                <a:gd name="T38" fmla="*/ 0 w 2794"/>
                <a:gd name="T39" fmla="*/ 0 h 688"/>
                <a:gd name="T40" fmla="*/ 0 w 2794"/>
                <a:gd name="T41" fmla="*/ 0 h 688"/>
                <a:gd name="T42" fmla="*/ 0 w 2794"/>
                <a:gd name="T43" fmla="*/ 0 h 688"/>
                <a:gd name="T44" fmla="*/ 0 w 2794"/>
                <a:gd name="T45" fmla="*/ 0 h 688"/>
                <a:gd name="T46" fmla="*/ 0 w 2794"/>
                <a:gd name="T47" fmla="*/ 0 h 688"/>
                <a:gd name="T48" fmla="*/ 0 w 2794"/>
                <a:gd name="T49" fmla="*/ 0 h 688"/>
                <a:gd name="T50" fmla="*/ 0 w 2794"/>
                <a:gd name="T51" fmla="*/ 0 h 688"/>
                <a:gd name="T52" fmla="*/ 0 w 2794"/>
                <a:gd name="T53" fmla="*/ 0 h 688"/>
                <a:gd name="T54" fmla="*/ 0 w 2794"/>
                <a:gd name="T55" fmla="*/ 0 h 688"/>
                <a:gd name="T56" fmla="*/ 0 w 2794"/>
                <a:gd name="T57" fmla="*/ 0 h 688"/>
                <a:gd name="T58" fmla="*/ 0 w 2794"/>
                <a:gd name="T59" fmla="*/ 0 h 688"/>
                <a:gd name="T60" fmla="*/ 0 w 2794"/>
                <a:gd name="T61" fmla="*/ 0 h 688"/>
                <a:gd name="T62" fmla="*/ 0 w 2794"/>
                <a:gd name="T63" fmla="*/ 0 h 688"/>
                <a:gd name="T64" fmla="*/ 0 w 2794"/>
                <a:gd name="T65" fmla="*/ 0 h 688"/>
                <a:gd name="T66" fmla="*/ 0 w 2794"/>
                <a:gd name="T67" fmla="*/ 0 h 688"/>
                <a:gd name="T68" fmla="*/ 0 w 2794"/>
                <a:gd name="T69" fmla="*/ 0 h 688"/>
                <a:gd name="T70" fmla="*/ 0 w 2794"/>
                <a:gd name="T71" fmla="*/ 0 h 688"/>
                <a:gd name="T72" fmla="*/ 0 w 2794"/>
                <a:gd name="T73" fmla="*/ 0 h 688"/>
                <a:gd name="T74" fmla="*/ 0 w 2794"/>
                <a:gd name="T75" fmla="*/ 0 h 688"/>
                <a:gd name="T76" fmla="*/ 0 w 2794"/>
                <a:gd name="T77" fmla="*/ 0 h 688"/>
                <a:gd name="T78" fmla="*/ 0 w 2794"/>
                <a:gd name="T79" fmla="*/ 0 h 688"/>
                <a:gd name="T80" fmla="*/ 0 w 2794"/>
                <a:gd name="T81" fmla="*/ 0 h 688"/>
                <a:gd name="T82" fmla="*/ 0 w 2794"/>
                <a:gd name="T83" fmla="*/ 0 h 688"/>
                <a:gd name="T84" fmla="*/ 0 w 2794"/>
                <a:gd name="T85" fmla="*/ 0 h 688"/>
                <a:gd name="T86" fmla="*/ 0 w 2794"/>
                <a:gd name="T87" fmla="*/ 0 h 688"/>
                <a:gd name="T88" fmla="*/ 0 w 2794"/>
                <a:gd name="T89" fmla="*/ 0 h 688"/>
                <a:gd name="T90" fmla="*/ 0 w 2794"/>
                <a:gd name="T91" fmla="*/ 0 h 688"/>
                <a:gd name="T92" fmla="*/ 0 w 2794"/>
                <a:gd name="T93" fmla="*/ 0 h 688"/>
                <a:gd name="T94" fmla="*/ 0 w 2794"/>
                <a:gd name="T95" fmla="*/ 0 h 688"/>
                <a:gd name="T96" fmla="*/ 0 w 2794"/>
                <a:gd name="T97" fmla="*/ 0 h 688"/>
                <a:gd name="T98" fmla="*/ 0 w 2794"/>
                <a:gd name="T99" fmla="*/ 0 h 688"/>
                <a:gd name="T100" fmla="*/ 0 w 2794"/>
                <a:gd name="T101" fmla="*/ 0 h 688"/>
                <a:gd name="T102" fmla="*/ 0 w 2794"/>
                <a:gd name="T103" fmla="*/ 0 h 688"/>
                <a:gd name="T104" fmla="*/ 0 w 2794"/>
                <a:gd name="T105" fmla="*/ 0 h 688"/>
                <a:gd name="T106" fmla="*/ 0 w 2794"/>
                <a:gd name="T107" fmla="*/ 0 h 6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4"/>
                <a:gd name="T163" fmla="*/ 0 h 688"/>
                <a:gd name="T164" fmla="*/ 2794 w 2794"/>
                <a:gd name="T165" fmla="*/ 688 h 6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4" h="688">
                  <a:moveTo>
                    <a:pt x="35" y="11"/>
                  </a:moveTo>
                  <a:lnTo>
                    <a:pt x="37" y="7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7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1"/>
                  </a:lnTo>
                  <a:lnTo>
                    <a:pt x="62" y="2"/>
                  </a:lnTo>
                  <a:lnTo>
                    <a:pt x="65" y="5"/>
                  </a:lnTo>
                  <a:lnTo>
                    <a:pt x="68" y="8"/>
                  </a:lnTo>
                  <a:lnTo>
                    <a:pt x="69" y="11"/>
                  </a:lnTo>
                  <a:lnTo>
                    <a:pt x="71" y="14"/>
                  </a:lnTo>
                  <a:lnTo>
                    <a:pt x="72" y="19"/>
                  </a:lnTo>
                  <a:lnTo>
                    <a:pt x="72" y="23"/>
                  </a:lnTo>
                  <a:lnTo>
                    <a:pt x="71" y="26"/>
                  </a:lnTo>
                  <a:lnTo>
                    <a:pt x="69" y="30"/>
                  </a:lnTo>
                  <a:lnTo>
                    <a:pt x="35" y="11"/>
                  </a:lnTo>
                  <a:close/>
                  <a:moveTo>
                    <a:pt x="69" y="30"/>
                  </a:moveTo>
                  <a:lnTo>
                    <a:pt x="67" y="33"/>
                  </a:lnTo>
                  <a:lnTo>
                    <a:pt x="63" y="43"/>
                  </a:lnTo>
                  <a:lnTo>
                    <a:pt x="57" y="58"/>
                  </a:lnTo>
                  <a:lnTo>
                    <a:pt x="50" y="80"/>
                  </a:lnTo>
                  <a:lnTo>
                    <a:pt x="48" y="93"/>
                  </a:lnTo>
                  <a:lnTo>
                    <a:pt x="44" y="107"/>
                  </a:lnTo>
                  <a:lnTo>
                    <a:pt x="43" y="121"/>
                  </a:lnTo>
                  <a:lnTo>
                    <a:pt x="41" y="138"/>
                  </a:lnTo>
                  <a:lnTo>
                    <a:pt x="41" y="156"/>
                  </a:lnTo>
                  <a:lnTo>
                    <a:pt x="41" y="175"/>
                  </a:lnTo>
                  <a:lnTo>
                    <a:pt x="42" y="194"/>
                  </a:lnTo>
                  <a:lnTo>
                    <a:pt x="44" y="215"/>
                  </a:lnTo>
                  <a:lnTo>
                    <a:pt x="5" y="220"/>
                  </a:lnTo>
                  <a:lnTo>
                    <a:pt x="2" y="198"/>
                  </a:lnTo>
                  <a:lnTo>
                    <a:pt x="0" y="175"/>
                  </a:lnTo>
                  <a:lnTo>
                    <a:pt x="0" y="155"/>
                  </a:lnTo>
                  <a:lnTo>
                    <a:pt x="2" y="134"/>
                  </a:lnTo>
                  <a:lnTo>
                    <a:pt x="3" y="115"/>
                  </a:lnTo>
                  <a:lnTo>
                    <a:pt x="6" y="99"/>
                  </a:lnTo>
                  <a:lnTo>
                    <a:pt x="9" y="82"/>
                  </a:lnTo>
                  <a:lnTo>
                    <a:pt x="12" y="68"/>
                  </a:lnTo>
                  <a:lnTo>
                    <a:pt x="21" y="44"/>
                  </a:lnTo>
                  <a:lnTo>
                    <a:pt x="27" y="25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69" y="30"/>
                  </a:lnTo>
                  <a:close/>
                  <a:moveTo>
                    <a:pt x="44" y="215"/>
                  </a:moveTo>
                  <a:lnTo>
                    <a:pt x="43" y="213"/>
                  </a:lnTo>
                  <a:lnTo>
                    <a:pt x="44" y="215"/>
                  </a:lnTo>
                  <a:lnTo>
                    <a:pt x="24" y="218"/>
                  </a:lnTo>
                  <a:lnTo>
                    <a:pt x="44" y="215"/>
                  </a:lnTo>
                  <a:close/>
                  <a:moveTo>
                    <a:pt x="44" y="215"/>
                  </a:moveTo>
                  <a:lnTo>
                    <a:pt x="44" y="215"/>
                  </a:lnTo>
                  <a:lnTo>
                    <a:pt x="44" y="214"/>
                  </a:lnTo>
                  <a:lnTo>
                    <a:pt x="5" y="223"/>
                  </a:lnTo>
                  <a:lnTo>
                    <a:pt x="5" y="221"/>
                  </a:lnTo>
                  <a:lnTo>
                    <a:pt x="5" y="220"/>
                  </a:lnTo>
                  <a:lnTo>
                    <a:pt x="44" y="215"/>
                  </a:lnTo>
                  <a:close/>
                  <a:moveTo>
                    <a:pt x="5" y="223"/>
                  </a:moveTo>
                  <a:lnTo>
                    <a:pt x="5" y="224"/>
                  </a:lnTo>
                  <a:lnTo>
                    <a:pt x="5" y="223"/>
                  </a:lnTo>
                  <a:lnTo>
                    <a:pt x="24" y="218"/>
                  </a:lnTo>
                  <a:lnTo>
                    <a:pt x="5" y="223"/>
                  </a:lnTo>
                  <a:close/>
                  <a:moveTo>
                    <a:pt x="44" y="214"/>
                  </a:moveTo>
                  <a:lnTo>
                    <a:pt x="46" y="218"/>
                  </a:lnTo>
                  <a:lnTo>
                    <a:pt x="50" y="223"/>
                  </a:lnTo>
                  <a:lnTo>
                    <a:pt x="57" y="228"/>
                  </a:lnTo>
                  <a:lnTo>
                    <a:pt x="67" y="236"/>
                  </a:lnTo>
                  <a:lnTo>
                    <a:pt x="92" y="252"/>
                  </a:lnTo>
                  <a:lnTo>
                    <a:pt x="123" y="271"/>
                  </a:lnTo>
                  <a:lnTo>
                    <a:pt x="160" y="293"/>
                  </a:lnTo>
                  <a:lnTo>
                    <a:pt x="199" y="317"/>
                  </a:lnTo>
                  <a:lnTo>
                    <a:pt x="242" y="342"/>
                  </a:lnTo>
                  <a:lnTo>
                    <a:pt x="285" y="365"/>
                  </a:lnTo>
                  <a:lnTo>
                    <a:pt x="266" y="400"/>
                  </a:lnTo>
                  <a:lnTo>
                    <a:pt x="219" y="374"/>
                  </a:lnTo>
                  <a:lnTo>
                    <a:pt x="174" y="347"/>
                  </a:lnTo>
                  <a:lnTo>
                    <a:pt x="131" y="322"/>
                  </a:lnTo>
                  <a:lnTo>
                    <a:pt x="92" y="297"/>
                  </a:lnTo>
                  <a:lnTo>
                    <a:pt x="57" y="275"/>
                  </a:lnTo>
                  <a:lnTo>
                    <a:pt x="31" y="255"/>
                  </a:lnTo>
                  <a:lnTo>
                    <a:pt x="21" y="245"/>
                  </a:lnTo>
                  <a:lnTo>
                    <a:pt x="12" y="237"/>
                  </a:lnTo>
                  <a:lnTo>
                    <a:pt x="8" y="228"/>
                  </a:lnTo>
                  <a:lnTo>
                    <a:pt x="5" y="223"/>
                  </a:lnTo>
                  <a:lnTo>
                    <a:pt x="44" y="214"/>
                  </a:lnTo>
                  <a:close/>
                  <a:moveTo>
                    <a:pt x="285" y="365"/>
                  </a:moveTo>
                  <a:lnTo>
                    <a:pt x="337" y="395"/>
                  </a:lnTo>
                  <a:lnTo>
                    <a:pt x="385" y="422"/>
                  </a:lnTo>
                  <a:lnTo>
                    <a:pt x="426" y="447"/>
                  </a:lnTo>
                  <a:lnTo>
                    <a:pt x="459" y="469"/>
                  </a:lnTo>
                  <a:lnTo>
                    <a:pt x="436" y="502"/>
                  </a:lnTo>
                  <a:lnTo>
                    <a:pt x="404" y="481"/>
                  </a:lnTo>
                  <a:lnTo>
                    <a:pt x="363" y="457"/>
                  </a:lnTo>
                  <a:lnTo>
                    <a:pt x="317" y="430"/>
                  </a:lnTo>
                  <a:lnTo>
                    <a:pt x="266" y="400"/>
                  </a:lnTo>
                  <a:lnTo>
                    <a:pt x="285" y="365"/>
                  </a:lnTo>
                  <a:close/>
                  <a:moveTo>
                    <a:pt x="459" y="469"/>
                  </a:moveTo>
                  <a:lnTo>
                    <a:pt x="460" y="470"/>
                  </a:lnTo>
                  <a:lnTo>
                    <a:pt x="459" y="469"/>
                  </a:lnTo>
                  <a:lnTo>
                    <a:pt x="447" y="486"/>
                  </a:lnTo>
                  <a:lnTo>
                    <a:pt x="459" y="469"/>
                  </a:lnTo>
                  <a:close/>
                  <a:moveTo>
                    <a:pt x="459" y="469"/>
                  </a:moveTo>
                  <a:lnTo>
                    <a:pt x="460" y="470"/>
                  </a:lnTo>
                  <a:lnTo>
                    <a:pt x="436" y="502"/>
                  </a:lnTo>
                  <a:lnTo>
                    <a:pt x="459" y="469"/>
                  </a:lnTo>
                  <a:close/>
                  <a:moveTo>
                    <a:pt x="436" y="502"/>
                  </a:moveTo>
                  <a:lnTo>
                    <a:pt x="445" y="508"/>
                  </a:lnTo>
                  <a:lnTo>
                    <a:pt x="436" y="502"/>
                  </a:lnTo>
                  <a:lnTo>
                    <a:pt x="448" y="486"/>
                  </a:lnTo>
                  <a:lnTo>
                    <a:pt x="436" y="502"/>
                  </a:lnTo>
                  <a:close/>
                  <a:moveTo>
                    <a:pt x="460" y="470"/>
                  </a:moveTo>
                  <a:lnTo>
                    <a:pt x="470" y="476"/>
                  </a:lnTo>
                  <a:lnTo>
                    <a:pt x="485" y="484"/>
                  </a:lnTo>
                  <a:lnTo>
                    <a:pt x="501" y="492"/>
                  </a:lnTo>
                  <a:lnTo>
                    <a:pt x="520" y="500"/>
                  </a:lnTo>
                  <a:lnTo>
                    <a:pt x="506" y="537"/>
                  </a:lnTo>
                  <a:lnTo>
                    <a:pt x="485" y="527"/>
                  </a:lnTo>
                  <a:lnTo>
                    <a:pt x="465" y="519"/>
                  </a:lnTo>
                  <a:lnTo>
                    <a:pt x="449" y="511"/>
                  </a:lnTo>
                  <a:lnTo>
                    <a:pt x="436" y="502"/>
                  </a:lnTo>
                  <a:lnTo>
                    <a:pt x="460" y="470"/>
                  </a:lnTo>
                  <a:close/>
                  <a:moveTo>
                    <a:pt x="520" y="500"/>
                  </a:moveTo>
                  <a:lnTo>
                    <a:pt x="544" y="508"/>
                  </a:lnTo>
                  <a:lnTo>
                    <a:pt x="569" y="517"/>
                  </a:lnTo>
                  <a:lnTo>
                    <a:pt x="597" y="526"/>
                  </a:lnTo>
                  <a:lnTo>
                    <a:pt x="626" y="534"/>
                  </a:lnTo>
                  <a:lnTo>
                    <a:pt x="615" y="574"/>
                  </a:lnTo>
                  <a:lnTo>
                    <a:pt x="585" y="564"/>
                  </a:lnTo>
                  <a:lnTo>
                    <a:pt x="557" y="555"/>
                  </a:lnTo>
                  <a:lnTo>
                    <a:pt x="531" y="546"/>
                  </a:lnTo>
                  <a:lnTo>
                    <a:pt x="506" y="537"/>
                  </a:lnTo>
                  <a:lnTo>
                    <a:pt x="520" y="500"/>
                  </a:lnTo>
                  <a:close/>
                  <a:moveTo>
                    <a:pt x="626" y="534"/>
                  </a:moveTo>
                  <a:lnTo>
                    <a:pt x="706" y="558"/>
                  </a:lnTo>
                  <a:lnTo>
                    <a:pt x="791" y="580"/>
                  </a:lnTo>
                  <a:lnTo>
                    <a:pt x="876" y="601"/>
                  </a:lnTo>
                  <a:lnTo>
                    <a:pt x="957" y="619"/>
                  </a:lnTo>
                  <a:lnTo>
                    <a:pt x="1030" y="634"/>
                  </a:lnTo>
                  <a:lnTo>
                    <a:pt x="1089" y="645"/>
                  </a:lnTo>
                  <a:lnTo>
                    <a:pt x="1113" y="649"/>
                  </a:lnTo>
                  <a:lnTo>
                    <a:pt x="1132" y="650"/>
                  </a:lnTo>
                  <a:lnTo>
                    <a:pt x="1145" y="651"/>
                  </a:lnTo>
                  <a:lnTo>
                    <a:pt x="1152" y="650"/>
                  </a:lnTo>
                  <a:lnTo>
                    <a:pt x="1168" y="687"/>
                  </a:lnTo>
                  <a:lnTo>
                    <a:pt x="1160" y="688"/>
                  </a:lnTo>
                  <a:lnTo>
                    <a:pt x="1145" y="688"/>
                  </a:lnTo>
                  <a:lnTo>
                    <a:pt x="1125" y="686"/>
                  </a:lnTo>
                  <a:lnTo>
                    <a:pt x="1099" y="683"/>
                  </a:lnTo>
                  <a:lnTo>
                    <a:pt x="1036" y="672"/>
                  </a:lnTo>
                  <a:lnTo>
                    <a:pt x="960" y="658"/>
                  </a:lnTo>
                  <a:lnTo>
                    <a:pt x="874" y="640"/>
                  </a:lnTo>
                  <a:lnTo>
                    <a:pt x="786" y="619"/>
                  </a:lnTo>
                  <a:lnTo>
                    <a:pt x="698" y="596"/>
                  </a:lnTo>
                  <a:lnTo>
                    <a:pt x="615" y="574"/>
                  </a:lnTo>
                  <a:lnTo>
                    <a:pt x="626" y="534"/>
                  </a:lnTo>
                  <a:close/>
                  <a:moveTo>
                    <a:pt x="1152" y="650"/>
                  </a:moveTo>
                  <a:lnTo>
                    <a:pt x="1154" y="650"/>
                  </a:lnTo>
                  <a:lnTo>
                    <a:pt x="1161" y="668"/>
                  </a:lnTo>
                  <a:lnTo>
                    <a:pt x="1152" y="650"/>
                  </a:lnTo>
                  <a:close/>
                  <a:moveTo>
                    <a:pt x="1154" y="650"/>
                  </a:moveTo>
                  <a:lnTo>
                    <a:pt x="1154" y="650"/>
                  </a:lnTo>
                  <a:lnTo>
                    <a:pt x="1155" y="649"/>
                  </a:lnTo>
                  <a:lnTo>
                    <a:pt x="1167" y="687"/>
                  </a:lnTo>
                  <a:lnTo>
                    <a:pt x="1154" y="650"/>
                  </a:lnTo>
                  <a:close/>
                  <a:moveTo>
                    <a:pt x="1168" y="687"/>
                  </a:moveTo>
                  <a:lnTo>
                    <a:pt x="1167" y="687"/>
                  </a:lnTo>
                  <a:lnTo>
                    <a:pt x="1161" y="668"/>
                  </a:lnTo>
                  <a:lnTo>
                    <a:pt x="1168" y="687"/>
                  </a:lnTo>
                  <a:close/>
                  <a:moveTo>
                    <a:pt x="1154" y="650"/>
                  </a:moveTo>
                  <a:lnTo>
                    <a:pt x="1163" y="646"/>
                  </a:lnTo>
                  <a:lnTo>
                    <a:pt x="1175" y="641"/>
                  </a:lnTo>
                  <a:lnTo>
                    <a:pt x="1188" y="680"/>
                  </a:lnTo>
                  <a:lnTo>
                    <a:pt x="1176" y="683"/>
                  </a:lnTo>
                  <a:lnTo>
                    <a:pt x="1168" y="687"/>
                  </a:lnTo>
                  <a:lnTo>
                    <a:pt x="1154" y="650"/>
                  </a:lnTo>
                  <a:close/>
                  <a:moveTo>
                    <a:pt x="1175" y="641"/>
                  </a:moveTo>
                  <a:lnTo>
                    <a:pt x="1189" y="637"/>
                  </a:lnTo>
                  <a:lnTo>
                    <a:pt x="1206" y="632"/>
                  </a:lnTo>
                  <a:lnTo>
                    <a:pt x="1219" y="669"/>
                  </a:lnTo>
                  <a:lnTo>
                    <a:pt x="1204" y="675"/>
                  </a:lnTo>
                  <a:lnTo>
                    <a:pt x="1188" y="680"/>
                  </a:lnTo>
                  <a:lnTo>
                    <a:pt x="1175" y="641"/>
                  </a:lnTo>
                  <a:close/>
                  <a:moveTo>
                    <a:pt x="1206" y="632"/>
                  </a:moveTo>
                  <a:lnTo>
                    <a:pt x="1231" y="624"/>
                  </a:lnTo>
                  <a:lnTo>
                    <a:pt x="1257" y="615"/>
                  </a:lnTo>
                  <a:lnTo>
                    <a:pt x="1285" y="608"/>
                  </a:lnTo>
                  <a:lnTo>
                    <a:pt x="1312" y="600"/>
                  </a:lnTo>
                  <a:lnTo>
                    <a:pt x="1341" y="593"/>
                  </a:lnTo>
                  <a:lnTo>
                    <a:pt x="1367" y="588"/>
                  </a:lnTo>
                  <a:lnTo>
                    <a:pt x="1392" y="583"/>
                  </a:lnTo>
                  <a:lnTo>
                    <a:pt x="1414" y="581"/>
                  </a:lnTo>
                  <a:lnTo>
                    <a:pt x="1417" y="621"/>
                  </a:lnTo>
                  <a:lnTo>
                    <a:pt x="1396" y="622"/>
                  </a:lnTo>
                  <a:lnTo>
                    <a:pt x="1373" y="627"/>
                  </a:lnTo>
                  <a:lnTo>
                    <a:pt x="1346" y="633"/>
                  </a:lnTo>
                  <a:lnTo>
                    <a:pt x="1320" y="639"/>
                  </a:lnTo>
                  <a:lnTo>
                    <a:pt x="1293" y="646"/>
                  </a:lnTo>
                  <a:lnTo>
                    <a:pt x="1267" y="655"/>
                  </a:lnTo>
                  <a:lnTo>
                    <a:pt x="1242" y="662"/>
                  </a:lnTo>
                  <a:lnTo>
                    <a:pt x="1219" y="669"/>
                  </a:lnTo>
                  <a:lnTo>
                    <a:pt x="1206" y="632"/>
                  </a:lnTo>
                  <a:close/>
                  <a:moveTo>
                    <a:pt x="1418" y="620"/>
                  </a:moveTo>
                  <a:lnTo>
                    <a:pt x="1413" y="621"/>
                  </a:lnTo>
                  <a:lnTo>
                    <a:pt x="1417" y="621"/>
                  </a:lnTo>
                  <a:lnTo>
                    <a:pt x="1416" y="601"/>
                  </a:lnTo>
                  <a:lnTo>
                    <a:pt x="1418" y="620"/>
                  </a:lnTo>
                  <a:close/>
                  <a:moveTo>
                    <a:pt x="1414" y="581"/>
                  </a:moveTo>
                  <a:lnTo>
                    <a:pt x="1413" y="581"/>
                  </a:lnTo>
                  <a:lnTo>
                    <a:pt x="1414" y="581"/>
                  </a:lnTo>
                  <a:lnTo>
                    <a:pt x="1418" y="620"/>
                  </a:lnTo>
                  <a:lnTo>
                    <a:pt x="1414" y="581"/>
                  </a:lnTo>
                  <a:close/>
                  <a:moveTo>
                    <a:pt x="1418" y="620"/>
                  </a:moveTo>
                  <a:lnTo>
                    <a:pt x="1419" y="620"/>
                  </a:lnTo>
                  <a:lnTo>
                    <a:pt x="1418" y="620"/>
                  </a:lnTo>
                  <a:lnTo>
                    <a:pt x="1417" y="601"/>
                  </a:lnTo>
                  <a:lnTo>
                    <a:pt x="1418" y="620"/>
                  </a:lnTo>
                  <a:close/>
                  <a:moveTo>
                    <a:pt x="1414" y="581"/>
                  </a:moveTo>
                  <a:lnTo>
                    <a:pt x="1426" y="580"/>
                  </a:lnTo>
                  <a:lnTo>
                    <a:pt x="1445" y="577"/>
                  </a:lnTo>
                  <a:lnTo>
                    <a:pt x="1470" y="572"/>
                  </a:lnTo>
                  <a:lnTo>
                    <a:pt x="1500" y="568"/>
                  </a:lnTo>
                  <a:lnTo>
                    <a:pt x="1506" y="607"/>
                  </a:lnTo>
                  <a:lnTo>
                    <a:pt x="1475" y="613"/>
                  </a:lnTo>
                  <a:lnTo>
                    <a:pt x="1450" y="616"/>
                  </a:lnTo>
                  <a:lnTo>
                    <a:pt x="1431" y="619"/>
                  </a:lnTo>
                  <a:lnTo>
                    <a:pt x="1418" y="620"/>
                  </a:lnTo>
                  <a:lnTo>
                    <a:pt x="1414" y="581"/>
                  </a:lnTo>
                  <a:close/>
                  <a:moveTo>
                    <a:pt x="1500" y="568"/>
                  </a:moveTo>
                  <a:lnTo>
                    <a:pt x="1536" y="563"/>
                  </a:lnTo>
                  <a:lnTo>
                    <a:pt x="1576" y="556"/>
                  </a:lnTo>
                  <a:lnTo>
                    <a:pt x="1620" y="549"/>
                  </a:lnTo>
                  <a:lnTo>
                    <a:pt x="1670" y="539"/>
                  </a:lnTo>
                  <a:lnTo>
                    <a:pt x="1677" y="580"/>
                  </a:lnTo>
                  <a:lnTo>
                    <a:pt x="1630" y="587"/>
                  </a:lnTo>
                  <a:lnTo>
                    <a:pt x="1585" y="595"/>
                  </a:lnTo>
                  <a:lnTo>
                    <a:pt x="1544" y="602"/>
                  </a:lnTo>
                  <a:lnTo>
                    <a:pt x="1506" y="607"/>
                  </a:lnTo>
                  <a:lnTo>
                    <a:pt x="1500" y="568"/>
                  </a:lnTo>
                  <a:close/>
                  <a:moveTo>
                    <a:pt x="1670" y="539"/>
                  </a:moveTo>
                  <a:lnTo>
                    <a:pt x="1736" y="528"/>
                  </a:lnTo>
                  <a:lnTo>
                    <a:pt x="1806" y="515"/>
                  </a:lnTo>
                  <a:lnTo>
                    <a:pt x="1880" y="502"/>
                  </a:lnTo>
                  <a:lnTo>
                    <a:pt x="1955" y="488"/>
                  </a:lnTo>
                  <a:lnTo>
                    <a:pt x="2030" y="474"/>
                  </a:lnTo>
                  <a:lnTo>
                    <a:pt x="2106" y="458"/>
                  </a:lnTo>
                  <a:lnTo>
                    <a:pt x="2180" y="443"/>
                  </a:lnTo>
                  <a:lnTo>
                    <a:pt x="2251" y="427"/>
                  </a:lnTo>
                  <a:lnTo>
                    <a:pt x="2319" y="412"/>
                  </a:lnTo>
                  <a:lnTo>
                    <a:pt x="2383" y="396"/>
                  </a:lnTo>
                  <a:lnTo>
                    <a:pt x="2440" y="381"/>
                  </a:lnTo>
                  <a:lnTo>
                    <a:pt x="2491" y="365"/>
                  </a:lnTo>
                  <a:lnTo>
                    <a:pt x="2536" y="352"/>
                  </a:lnTo>
                  <a:lnTo>
                    <a:pt x="2570" y="338"/>
                  </a:lnTo>
                  <a:lnTo>
                    <a:pt x="2583" y="332"/>
                  </a:lnTo>
                  <a:lnTo>
                    <a:pt x="2594" y="326"/>
                  </a:lnTo>
                  <a:lnTo>
                    <a:pt x="2602" y="320"/>
                  </a:lnTo>
                  <a:lnTo>
                    <a:pt x="2608" y="314"/>
                  </a:lnTo>
                  <a:lnTo>
                    <a:pt x="2640" y="337"/>
                  </a:lnTo>
                  <a:lnTo>
                    <a:pt x="2634" y="344"/>
                  </a:lnTo>
                  <a:lnTo>
                    <a:pt x="2626" y="351"/>
                  </a:lnTo>
                  <a:lnTo>
                    <a:pt x="2614" y="358"/>
                  </a:lnTo>
                  <a:lnTo>
                    <a:pt x="2600" y="365"/>
                  </a:lnTo>
                  <a:lnTo>
                    <a:pt x="2583" y="372"/>
                  </a:lnTo>
                  <a:lnTo>
                    <a:pt x="2563" y="380"/>
                  </a:lnTo>
                  <a:lnTo>
                    <a:pt x="2541" y="388"/>
                  </a:lnTo>
                  <a:lnTo>
                    <a:pt x="2518" y="396"/>
                  </a:lnTo>
                  <a:lnTo>
                    <a:pt x="2465" y="412"/>
                  </a:lnTo>
                  <a:lnTo>
                    <a:pt x="2406" y="428"/>
                  </a:lnTo>
                  <a:lnTo>
                    <a:pt x="2340" y="445"/>
                  </a:lnTo>
                  <a:lnTo>
                    <a:pt x="2270" y="462"/>
                  </a:lnTo>
                  <a:lnTo>
                    <a:pt x="2196" y="478"/>
                  </a:lnTo>
                  <a:lnTo>
                    <a:pt x="2121" y="495"/>
                  </a:lnTo>
                  <a:lnTo>
                    <a:pt x="2044" y="511"/>
                  </a:lnTo>
                  <a:lnTo>
                    <a:pt x="1967" y="526"/>
                  </a:lnTo>
                  <a:lnTo>
                    <a:pt x="1890" y="540"/>
                  </a:lnTo>
                  <a:lnTo>
                    <a:pt x="1815" y="555"/>
                  </a:lnTo>
                  <a:lnTo>
                    <a:pt x="1744" y="568"/>
                  </a:lnTo>
                  <a:lnTo>
                    <a:pt x="1677" y="580"/>
                  </a:lnTo>
                  <a:lnTo>
                    <a:pt x="1670" y="539"/>
                  </a:lnTo>
                  <a:close/>
                  <a:moveTo>
                    <a:pt x="2641" y="337"/>
                  </a:moveTo>
                  <a:lnTo>
                    <a:pt x="2640" y="337"/>
                  </a:lnTo>
                  <a:lnTo>
                    <a:pt x="2625" y="325"/>
                  </a:lnTo>
                  <a:lnTo>
                    <a:pt x="2641" y="337"/>
                  </a:lnTo>
                  <a:close/>
                  <a:moveTo>
                    <a:pt x="2608" y="314"/>
                  </a:moveTo>
                  <a:lnTo>
                    <a:pt x="2632" y="280"/>
                  </a:lnTo>
                  <a:lnTo>
                    <a:pt x="2658" y="245"/>
                  </a:lnTo>
                  <a:lnTo>
                    <a:pt x="2683" y="213"/>
                  </a:lnTo>
                  <a:lnTo>
                    <a:pt x="2707" y="184"/>
                  </a:lnTo>
                  <a:lnTo>
                    <a:pt x="2728" y="159"/>
                  </a:lnTo>
                  <a:lnTo>
                    <a:pt x="2745" y="140"/>
                  </a:lnTo>
                  <a:lnTo>
                    <a:pt x="2756" y="128"/>
                  </a:lnTo>
                  <a:lnTo>
                    <a:pt x="2759" y="124"/>
                  </a:lnTo>
                  <a:lnTo>
                    <a:pt x="2789" y="151"/>
                  </a:lnTo>
                  <a:lnTo>
                    <a:pt x="2785" y="156"/>
                  </a:lnTo>
                  <a:lnTo>
                    <a:pt x="2775" y="168"/>
                  </a:lnTo>
                  <a:lnTo>
                    <a:pt x="2758" y="186"/>
                  </a:lnTo>
                  <a:lnTo>
                    <a:pt x="2738" y="209"/>
                  </a:lnTo>
                  <a:lnTo>
                    <a:pt x="2715" y="238"/>
                  </a:lnTo>
                  <a:lnTo>
                    <a:pt x="2690" y="269"/>
                  </a:lnTo>
                  <a:lnTo>
                    <a:pt x="2665" y="302"/>
                  </a:lnTo>
                  <a:lnTo>
                    <a:pt x="2641" y="337"/>
                  </a:lnTo>
                  <a:lnTo>
                    <a:pt x="2608" y="314"/>
                  </a:lnTo>
                  <a:close/>
                  <a:moveTo>
                    <a:pt x="2759" y="124"/>
                  </a:moveTo>
                  <a:lnTo>
                    <a:pt x="2763" y="121"/>
                  </a:lnTo>
                  <a:lnTo>
                    <a:pt x="2766" y="119"/>
                  </a:lnTo>
                  <a:lnTo>
                    <a:pt x="2770" y="118"/>
                  </a:lnTo>
                  <a:lnTo>
                    <a:pt x="2774" y="118"/>
                  </a:lnTo>
                  <a:lnTo>
                    <a:pt x="2777" y="118"/>
                  </a:lnTo>
                  <a:lnTo>
                    <a:pt x="2781" y="119"/>
                  </a:lnTo>
                  <a:lnTo>
                    <a:pt x="2784" y="120"/>
                  </a:lnTo>
                  <a:lnTo>
                    <a:pt x="2788" y="123"/>
                  </a:lnTo>
                  <a:lnTo>
                    <a:pt x="2790" y="126"/>
                  </a:lnTo>
                  <a:lnTo>
                    <a:pt x="2793" y="130"/>
                  </a:lnTo>
                  <a:lnTo>
                    <a:pt x="2794" y="133"/>
                  </a:lnTo>
                  <a:lnTo>
                    <a:pt x="2794" y="137"/>
                  </a:lnTo>
                  <a:lnTo>
                    <a:pt x="2794" y="140"/>
                  </a:lnTo>
                  <a:lnTo>
                    <a:pt x="2793" y="145"/>
                  </a:lnTo>
                  <a:lnTo>
                    <a:pt x="2791" y="149"/>
                  </a:lnTo>
                  <a:lnTo>
                    <a:pt x="2789" y="151"/>
                  </a:lnTo>
                  <a:lnTo>
                    <a:pt x="2759" y="124"/>
                  </a:lnTo>
                  <a:close/>
                </a:path>
              </a:pathLst>
            </a:custGeom>
            <a:solidFill>
              <a:srgbClr val="578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3" name="Freeform 66"/>
            <p:cNvSpPr>
              <a:spLocks noChangeAspect="1" noEditPoints="1"/>
            </p:cNvSpPr>
            <p:nvPr/>
          </p:nvSpPr>
          <p:spPr bwMode="auto">
            <a:xfrm>
              <a:off x="3949" y="3674"/>
              <a:ext cx="428" cy="106"/>
            </a:xfrm>
            <a:custGeom>
              <a:avLst/>
              <a:gdLst>
                <a:gd name="T0" fmla="*/ 0 w 2775"/>
                <a:gd name="T1" fmla="*/ 0 h 682"/>
                <a:gd name="T2" fmla="*/ 0 w 2775"/>
                <a:gd name="T3" fmla="*/ 0 h 682"/>
                <a:gd name="T4" fmla="*/ 0 w 2775"/>
                <a:gd name="T5" fmla="*/ 0 h 682"/>
                <a:gd name="T6" fmla="*/ 0 w 2775"/>
                <a:gd name="T7" fmla="*/ 0 h 682"/>
                <a:gd name="T8" fmla="*/ 0 w 2775"/>
                <a:gd name="T9" fmla="*/ 0 h 682"/>
                <a:gd name="T10" fmla="*/ 0 w 2775"/>
                <a:gd name="T11" fmla="*/ 0 h 682"/>
                <a:gd name="T12" fmla="*/ 0 w 2775"/>
                <a:gd name="T13" fmla="*/ 0 h 682"/>
                <a:gd name="T14" fmla="*/ 0 w 2775"/>
                <a:gd name="T15" fmla="*/ 0 h 682"/>
                <a:gd name="T16" fmla="*/ 0 w 2775"/>
                <a:gd name="T17" fmla="*/ 0 h 682"/>
                <a:gd name="T18" fmla="*/ 0 w 2775"/>
                <a:gd name="T19" fmla="*/ 0 h 682"/>
                <a:gd name="T20" fmla="*/ 0 w 2775"/>
                <a:gd name="T21" fmla="*/ 0 h 682"/>
                <a:gd name="T22" fmla="*/ 0 w 2775"/>
                <a:gd name="T23" fmla="*/ 0 h 682"/>
                <a:gd name="T24" fmla="*/ 0 w 2775"/>
                <a:gd name="T25" fmla="*/ 0 h 682"/>
                <a:gd name="T26" fmla="*/ 0 w 2775"/>
                <a:gd name="T27" fmla="*/ 0 h 682"/>
                <a:gd name="T28" fmla="*/ 0 w 2775"/>
                <a:gd name="T29" fmla="*/ 0 h 682"/>
                <a:gd name="T30" fmla="*/ 0 w 2775"/>
                <a:gd name="T31" fmla="*/ 0 h 682"/>
                <a:gd name="T32" fmla="*/ 0 w 2775"/>
                <a:gd name="T33" fmla="*/ 0 h 682"/>
                <a:gd name="T34" fmla="*/ 0 w 2775"/>
                <a:gd name="T35" fmla="*/ 0 h 682"/>
                <a:gd name="T36" fmla="*/ 0 w 2775"/>
                <a:gd name="T37" fmla="*/ 0 h 682"/>
                <a:gd name="T38" fmla="*/ 0 w 2775"/>
                <a:gd name="T39" fmla="*/ 0 h 682"/>
                <a:gd name="T40" fmla="*/ 0 w 2775"/>
                <a:gd name="T41" fmla="*/ 0 h 682"/>
                <a:gd name="T42" fmla="*/ 0 w 2775"/>
                <a:gd name="T43" fmla="*/ 0 h 682"/>
                <a:gd name="T44" fmla="*/ 0 w 2775"/>
                <a:gd name="T45" fmla="*/ 0 h 682"/>
                <a:gd name="T46" fmla="*/ 0 w 2775"/>
                <a:gd name="T47" fmla="*/ 0 h 682"/>
                <a:gd name="T48" fmla="*/ 0 w 2775"/>
                <a:gd name="T49" fmla="*/ 0 h 682"/>
                <a:gd name="T50" fmla="*/ 0 w 2775"/>
                <a:gd name="T51" fmla="*/ 0 h 682"/>
                <a:gd name="T52" fmla="*/ 0 w 2775"/>
                <a:gd name="T53" fmla="*/ 0 h 682"/>
                <a:gd name="T54" fmla="*/ 0 w 2775"/>
                <a:gd name="T55" fmla="*/ 0 h 682"/>
                <a:gd name="T56" fmla="*/ 0 w 2775"/>
                <a:gd name="T57" fmla="*/ 0 h 682"/>
                <a:gd name="T58" fmla="*/ 0 w 2775"/>
                <a:gd name="T59" fmla="*/ 0 h 682"/>
                <a:gd name="T60" fmla="*/ 0 w 2775"/>
                <a:gd name="T61" fmla="*/ 0 h 682"/>
                <a:gd name="T62" fmla="*/ 0 w 2775"/>
                <a:gd name="T63" fmla="*/ 0 h 682"/>
                <a:gd name="T64" fmla="*/ 0 w 2775"/>
                <a:gd name="T65" fmla="*/ 0 h 682"/>
                <a:gd name="T66" fmla="*/ 0 w 2775"/>
                <a:gd name="T67" fmla="*/ 0 h 682"/>
                <a:gd name="T68" fmla="*/ 0 w 2775"/>
                <a:gd name="T69" fmla="*/ 0 h 682"/>
                <a:gd name="T70" fmla="*/ 0 w 2775"/>
                <a:gd name="T71" fmla="*/ 0 h 682"/>
                <a:gd name="T72" fmla="*/ 0 w 2775"/>
                <a:gd name="T73" fmla="*/ 0 h 682"/>
                <a:gd name="T74" fmla="*/ 0 w 2775"/>
                <a:gd name="T75" fmla="*/ 0 h 682"/>
                <a:gd name="T76" fmla="*/ 0 w 2775"/>
                <a:gd name="T77" fmla="*/ 0 h 682"/>
                <a:gd name="T78" fmla="*/ 0 w 2775"/>
                <a:gd name="T79" fmla="*/ 0 h 682"/>
                <a:gd name="T80" fmla="*/ 0 w 2775"/>
                <a:gd name="T81" fmla="*/ 0 h 682"/>
                <a:gd name="T82" fmla="*/ 0 w 2775"/>
                <a:gd name="T83" fmla="*/ 0 h 682"/>
                <a:gd name="T84" fmla="*/ 0 w 2775"/>
                <a:gd name="T85" fmla="*/ 0 h 682"/>
                <a:gd name="T86" fmla="*/ 0 w 2775"/>
                <a:gd name="T87" fmla="*/ 0 h 682"/>
                <a:gd name="T88" fmla="*/ 0 w 2775"/>
                <a:gd name="T89" fmla="*/ 0 h 682"/>
                <a:gd name="T90" fmla="*/ 0 w 2775"/>
                <a:gd name="T91" fmla="*/ 0 h 682"/>
                <a:gd name="T92" fmla="*/ 0 w 2775"/>
                <a:gd name="T93" fmla="*/ 0 h 682"/>
                <a:gd name="T94" fmla="*/ 0 w 2775"/>
                <a:gd name="T95" fmla="*/ 0 h 682"/>
                <a:gd name="T96" fmla="*/ 0 w 2775"/>
                <a:gd name="T97" fmla="*/ 0 h 682"/>
                <a:gd name="T98" fmla="*/ 0 w 2775"/>
                <a:gd name="T99" fmla="*/ 0 h 682"/>
                <a:gd name="T100" fmla="*/ 0 w 2775"/>
                <a:gd name="T101" fmla="*/ 0 h 682"/>
                <a:gd name="T102" fmla="*/ 0 w 2775"/>
                <a:gd name="T103" fmla="*/ 0 h 682"/>
                <a:gd name="T104" fmla="*/ 0 w 2775"/>
                <a:gd name="T105" fmla="*/ 0 h 682"/>
                <a:gd name="T106" fmla="*/ 0 w 2775"/>
                <a:gd name="T107" fmla="*/ 0 h 682"/>
                <a:gd name="T108" fmla="*/ 0 w 2775"/>
                <a:gd name="T109" fmla="*/ 0 h 682"/>
                <a:gd name="T110" fmla="*/ 0 w 2775"/>
                <a:gd name="T111" fmla="*/ 0 h 682"/>
                <a:gd name="T112" fmla="*/ 0 w 2775"/>
                <a:gd name="T113" fmla="*/ 0 h 6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75"/>
                <a:gd name="T172" fmla="*/ 0 h 682"/>
                <a:gd name="T173" fmla="*/ 2775 w 2775"/>
                <a:gd name="T174" fmla="*/ 682 h 6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75" h="682">
                  <a:moveTo>
                    <a:pt x="29" y="12"/>
                  </a:moveTo>
                  <a:lnTo>
                    <a:pt x="30" y="9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4" y="9"/>
                  </a:lnTo>
                  <a:lnTo>
                    <a:pt x="66" y="12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67" y="24"/>
                  </a:lnTo>
                  <a:lnTo>
                    <a:pt x="66" y="28"/>
                  </a:lnTo>
                  <a:lnTo>
                    <a:pt x="29" y="12"/>
                  </a:lnTo>
                  <a:close/>
                  <a:moveTo>
                    <a:pt x="66" y="28"/>
                  </a:moveTo>
                  <a:lnTo>
                    <a:pt x="65" y="31"/>
                  </a:lnTo>
                  <a:lnTo>
                    <a:pt x="60" y="43"/>
                  </a:lnTo>
                  <a:lnTo>
                    <a:pt x="55" y="61"/>
                  </a:lnTo>
                  <a:lnTo>
                    <a:pt x="49" y="84"/>
                  </a:lnTo>
                  <a:lnTo>
                    <a:pt x="45" y="113"/>
                  </a:lnTo>
                  <a:lnTo>
                    <a:pt x="41" y="147"/>
                  </a:lnTo>
                  <a:lnTo>
                    <a:pt x="40" y="165"/>
                  </a:lnTo>
                  <a:lnTo>
                    <a:pt x="40" y="184"/>
                  </a:lnTo>
                  <a:lnTo>
                    <a:pt x="41" y="203"/>
                  </a:lnTo>
                  <a:lnTo>
                    <a:pt x="42" y="223"/>
                  </a:lnTo>
                  <a:lnTo>
                    <a:pt x="3" y="228"/>
                  </a:lnTo>
                  <a:lnTo>
                    <a:pt x="0" y="205"/>
                  </a:lnTo>
                  <a:lnTo>
                    <a:pt x="0" y="184"/>
                  </a:lnTo>
                  <a:lnTo>
                    <a:pt x="0" y="163"/>
                  </a:lnTo>
                  <a:lnTo>
                    <a:pt x="2" y="143"/>
                  </a:lnTo>
                  <a:lnTo>
                    <a:pt x="5" y="106"/>
                  </a:lnTo>
                  <a:lnTo>
                    <a:pt x="11" y="75"/>
                  </a:lnTo>
                  <a:lnTo>
                    <a:pt x="17" y="49"/>
                  </a:lnTo>
                  <a:lnTo>
                    <a:pt x="23" y="29"/>
                  </a:lnTo>
                  <a:lnTo>
                    <a:pt x="27" y="17"/>
                  </a:lnTo>
                  <a:lnTo>
                    <a:pt x="29" y="12"/>
                  </a:lnTo>
                  <a:lnTo>
                    <a:pt x="66" y="28"/>
                  </a:lnTo>
                  <a:close/>
                  <a:moveTo>
                    <a:pt x="3" y="228"/>
                  </a:moveTo>
                  <a:lnTo>
                    <a:pt x="3" y="227"/>
                  </a:lnTo>
                  <a:lnTo>
                    <a:pt x="3" y="228"/>
                  </a:lnTo>
                  <a:lnTo>
                    <a:pt x="22" y="225"/>
                  </a:lnTo>
                  <a:lnTo>
                    <a:pt x="3" y="228"/>
                  </a:lnTo>
                  <a:close/>
                  <a:moveTo>
                    <a:pt x="42" y="223"/>
                  </a:moveTo>
                  <a:lnTo>
                    <a:pt x="42" y="223"/>
                  </a:lnTo>
                  <a:lnTo>
                    <a:pt x="42" y="222"/>
                  </a:lnTo>
                  <a:lnTo>
                    <a:pt x="3" y="229"/>
                  </a:lnTo>
                  <a:lnTo>
                    <a:pt x="3" y="228"/>
                  </a:lnTo>
                  <a:lnTo>
                    <a:pt x="42" y="223"/>
                  </a:lnTo>
                  <a:close/>
                  <a:moveTo>
                    <a:pt x="42" y="222"/>
                  </a:moveTo>
                  <a:lnTo>
                    <a:pt x="45" y="225"/>
                  </a:lnTo>
                  <a:lnTo>
                    <a:pt x="48" y="230"/>
                  </a:lnTo>
                  <a:lnTo>
                    <a:pt x="55" y="236"/>
                  </a:lnTo>
                  <a:lnTo>
                    <a:pt x="64" y="243"/>
                  </a:lnTo>
                  <a:lnTo>
                    <a:pt x="87" y="260"/>
                  </a:lnTo>
                  <a:lnTo>
                    <a:pt x="117" y="280"/>
                  </a:lnTo>
                  <a:lnTo>
                    <a:pt x="152" y="302"/>
                  </a:lnTo>
                  <a:lnTo>
                    <a:pt x="191" y="325"/>
                  </a:lnTo>
                  <a:lnTo>
                    <a:pt x="231" y="350"/>
                  </a:lnTo>
                  <a:lnTo>
                    <a:pt x="272" y="375"/>
                  </a:lnTo>
                  <a:lnTo>
                    <a:pt x="252" y="410"/>
                  </a:lnTo>
                  <a:lnTo>
                    <a:pt x="208" y="384"/>
                  </a:lnTo>
                  <a:lnTo>
                    <a:pt x="165" y="356"/>
                  </a:lnTo>
                  <a:lnTo>
                    <a:pt x="123" y="330"/>
                  </a:lnTo>
                  <a:lnTo>
                    <a:pt x="86" y="305"/>
                  </a:lnTo>
                  <a:lnTo>
                    <a:pt x="54" y="283"/>
                  </a:lnTo>
                  <a:lnTo>
                    <a:pt x="28" y="262"/>
                  </a:lnTo>
                  <a:lnTo>
                    <a:pt x="18" y="253"/>
                  </a:lnTo>
                  <a:lnTo>
                    <a:pt x="10" y="244"/>
                  </a:lnTo>
                  <a:lnTo>
                    <a:pt x="5" y="236"/>
                  </a:lnTo>
                  <a:lnTo>
                    <a:pt x="3" y="229"/>
                  </a:lnTo>
                  <a:lnTo>
                    <a:pt x="42" y="222"/>
                  </a:lnTo>
                  <a:close/>
                  <a:moveTo>
                    <a:pt x="272" y="375"/>
                  </a:moveTo>
                  <a:lnTo>
                    <a:pt x="318" y="404"/>
                  </a:lnTo>
                  <a:lnTo>
                    <a:pt x="362" y="431"/>
                  </a:lnTo>
                  <a:lnTo>
                    <a:pt x="400" y="455"/>
                  </a:lnTo>
                  <a:lnTo>
                    <a:pt x="431" y="477"/>
                  </a:lnTo>
                  <a:lnTo>
                    <a:pt x="409" y="509"/>
                  </a:lnTo>
                  <a:lnTo>
                    <a:pt x="379" y="490"/>
                  </a:lnTo>
                  <a:lnTo>
                    <a:pt x="341" y="465"/>
                  </a:lnTo>
                  <a:lnTo>
                    <a:pt x="298" y="438"/>
                  </a:lnTo>
                  <a:lnTo>
                    <a:pt x="252" y="410"/>
                  </a:lnTo>
                  <a:lnTo>
                    <a:pt x="272" y="375"/>
                  </a:lnTo>
                  <a:close/>
                  <a:moveTo>
                    <a:pt x="431" y="477"/>
                  </a:moveTo>
                  <a:lnTo>
                    <a:pt x="433" y="478"/>
                  </a:lnTo>
                  <a:lnTo>
                    <a:pt x="409" y="510"/>
                  </a:lnTo>
                  <a:lnTo>
                    <a:pt x="409" y="509"/>
                  </a:lnTo>
                  <a:lnTo>
                    <a:pt x="431" y="477"/>
                  </a:lnTo>
                  <a:close/>
                  <a:moveTo>
                    <a:pt x="409" y="510"/>
                  </a:moveTo>
                  <a:lnTo>
                    <a:pt x="412" y="511"/>
                  </a:lnTo>
                  <a:lnTo>
                    <a:pt x="409" y="510"/>
                  </a:lnTo>
                  <a:lnTo>
                    <a:pt x="421" y="493"/>
                  </a:lnTo>
                  <a:lnTo>
                    <a:pt x="409" y="510"/>
                  </a:lnTo>
                  <a:close/>
                  <a:moveTo>
                    <a:pt x="433" y="477"/>
                  </a:moveTo>
                  <a:lnTo>
                    <a:pt x="443" y="484"/>
                  </a:lnTo>
                  <a:lnTo>
                    <a:pt x="458" y="491"/>
                  </a:lnTo>
                  <a:lnTo>
                    <a:pt x="474" y="498"/>
                  </a:lnTo>
                  <a:lnTo>
                    <a:pt x="494" y="506"/>
                  </a:lnTo>
                  <a:lnTo>
                    <a:pt x="481" y="543"/>
                  </a:lnTo>
                  <a:lnTo>
                    <a:pt x="459" y="535"/>
                  </a:lnTo>
                  <a:lnTo>
                    <a:pt x="438" y="527"/>
                  </a:lnTo>
                  <a:lnTo>
                    <a:pt x="422" y="518"/>
                  </a:lnTo>
                  <a:lnTo>
                    <a:pt x="409" y="510"/>
                  </a:lnTo>
                  <a:lnTo>
                    <a:pt x="433" y="477"/>
                  </a:lnTo>
                  <a:close/>
                  <a:moveTo>
                    <a:pt x="494" y="506"/>
                  </a:moveTo>
                  <a:lnTo>
                    <a:pt x="518" y="515"/>
                  </a:lnTo>
                  <a:lnTo>
                    <a:pt x="544" y="523"/>
                  </a:lnTo>
                  <a:lnTo>
                    <a:pt x="572" y="531"/>
                  </a:lnTo>
                  <a:lnTo>
                    <a:pt x="602" y="540"/>
                  </a:lnTo>
                  <a:lnTo>
                    <a:pt x="591" y="578"/>
                  </a:lnTo>
                  <a:lnTo>
                    <a:pt x="560" y="569"/>
                  </a:lnTo>
                  <a:lnTo>
                    <a:pt x="531" y="561"/>
                  </a:lnTo>
                  <a:lnTo>
                    <a:pt x="505" y="553"/>
                  </a:lnTo>
                  <a:lnTo>
                    <a:pt x="481" y="543"/>
                  </a:lnTo>
                  <a:lnTo>
                    <a:pt x="494" y="506"/>
                  </a:lnTo>
                  <a:close/>
                  <a:moveTo>
                    <a:pt x="602" y="540"/>
                  </a:moveTo>
                  <a:lnTo>
                    <a:pt x="682" y="561"/>
                  </a:lnTo>
                  <a:lnTo>
                    <a:pt x="768" y="582"/>
                  </a:lnTo>
                  <a:lnTo>
                    <a:pt x="854" y="601"/>
                  </a:lnTo>
                  <a:lnTo>
                    <a:pt x="936" y="618"/>
                  </a:lnTo>
                  <a:lnTo>
                    <a:pt x="1009" y="631"/>
                  </a:lnTo>
                  <a:lnTo>
                    <a:pt x="1069" y="641"/>
                  </a:lnTo>
                  <a:lnTo>
                    <a:pt x="1093" y="643"/>
                  </a:lnTo>
                  <a:lnTo>
                    <a:pt x="1112" y="646"/>
                  </a:lnTo>
                  <a:lnTo>
                    <a:pt x="1125" y="646"/>
                  </a:lnTo>
                  <a:lnTo>
                    <a:pt x="1134" y="644"/>
                  </a:lnTo>
                  <a:lnTo>
                    <a:pt x="1149" y="681"/>
                  </a:lnTo>
                  <a:lnTo>
                    <a:pt x="1141" y="682"/>
                  </a:lnTo>
                  <a:lnTo>
                    <a:pt x="1125" y="682"/>
                  </a:lnTo>
                  <a:lnTo>
                    <a:pt x="1105" y="681"/>
                  </a:lnTo>
                  <a:lnTo>
                    <a:pt x="1080" y="679"/>
                  </a:lnTo>
                  <a:lnTo>
                    <a:pt x="1016" y="669"/>
                  </a:lnTo>
                  <a:lnTo>
                    <a:pt x="938" y="656"/>
                  </a:lnTo>
                  <a:lnTo>
                    <a:pt x="853" y="640"/>
                  </a:lnTo>
                  <a:lnTo>
                    <a:pt x="763" y="621"/>
                  </a:lnTo>
                  <a:lnTo>
                    <a:pt x="674" y="600"/>
                  </a:lnTo>
                  <a:lnTo>
                    <a:pt x="591" y="578"/>
                  </a:lnTo>
                  <a:lnTo>
                    <a:pt x="602" y="540"/>
                  </a:lnTo>
                  <a:close/>
                  <a:moveTo>
                    <a:pt x="1134" y="644"/>
                  </a:moveTo>
                  <a:lnTo>
                    <a:pt x="1135" y="644"/>
                  </a:lnTo>
                  <a:lnTo>
                    <a:pt x="1141" y="663"/>
                  </a:lnTo>
                  <a:lnTo>
                    <a:pt x="1134" y="644"/>
                  </a:lnTo>
                  <a:close/>
                  <a:moveTo>
                    <a:pt x="1135" y="644"/>
                  </a:moveTo>
                  <a:lnTo>
                    <a:pt x="1153" y="638"/>
                  </a:lnTo>
                  <a:lnTo>
                    <a:pt x="1179" y="629"/>
                  </a:lnTo>
                  <a:lnTo>
                    <a:pt x="1211" y="618"/>
                  </a:lnTo>
                  <a:lnTo>
                    <a:pt x="1247" y="607"/>
                  </a:lnTo>
                  <a:lnTo>
                    <a:pt x="1259" y="646"/>
                  </a:lnTo>
                  <a:lnTo>
                    <a:pt x="1223" y="656"/>
                  </a:lnTo>
                  <a:lnTo>
                    <a:pt x="1191" y="667"/>
                  </a:lnTo>
                  <a:lnTo>
                    <a:pt x="1166" y="675"/>
                  </a:lnTo>
                  <a:lnTo>
                    <a:pt x="1148" y="682"/>
                  </a:lnTo>
                  <a:lnTo>
                    <a:pt x="1135" y="644"/>
                  </a:lnTo>
                  <a:close/>
                  <a:moveTo>
                    <a:pt x="1247" y="607"/>
                  </a:moveTo>
                  <a:lnTo>
                    <a:pt x="1285" y="596"/>
                  </a:lnTo>
                  <a:lnTo>
                    <a:pt x="1323" y="586"/>
                  </a:lnTo>
                  <a:lnTo>
                    <a:pt x="1360" y="578"/>
                  </a:lnTo>
                  <a:lnTo>
                    <a:pt x="1392" y="573"/>
                  </a:lnTo>
                  <a:lnTo>
                    <a:pt x="1395" y="613"/>
                  </a:lnTo>
                  <a:lnTo>
                    <a:pt x="1366" y="617"/>
                  </a:lnTo>
                  <a:lnTo>
                    <a:pt x="1331" y="625"/>
                  </a:lnTo>
                  <a:lnTo>
                    <a:pt x="1295" y="635"/>
                  </a:lnTo>
                  <a:lnTo>
                    <a:pt x="1259" y="646"/>
                  </a:lnTo>
                  <a:lnTo>
                    <a:pt x="1247" y="607"/>
                  </a:lnTo>
                  <a:close/>
                  <a:moveTo>
                    <a:pt x="1392" y="573"/>
                  </a:moveTo>
                  <a:lnTo>
                    <a:pt x="1395" y="573"/>
                  </a:lnTo>
                  <a:lnTo>
                    <a:pt x="1392" y="573"/>
                  </a:lnTo>
                  <a:lnTo>
                    <a:pt x="1394" y="593"/>
                  </a:lnTo>
                  <a:lnTo>
                    <a:pt x="1392" y="573"/>
                  </a:lnTo>
                  <a:close/>
                  <a:moveTo>
                    <a:pt x="1392" y="573"/>
                  </a:moveTo>
                  <a:lnTo>
                    <a:pt x="1392" y="573"/>
                  </a:lnTo>
                  <a:lnTo>
                    <a:pt x="1393" y="573"/>
                  </a:lnTo>
                  <a:lnTo>
                    <a:pt x="1397" y="613"/>
                  </a:lnTo>
                  <a:lnTo>
                    <a:pt x="1395" y="613"/>
                  </a:lnTo>
                  <a:lnTo>
                    <a:pt x="1392" y="573"/>
                  </a:lnTo>
                  <a:close/>
                  <a:moveTo>
                    <a:pt x="1393" y="573"/>
                  </a:moveTo>
                  <a:lnTo>
                    <a:pt x="1392" y="573"/>
                  </a:lnTo>
                  <a:lnTo>
                    <a:pt x="1393" y="573"/>
                  </a:lnTo>
                  <a:lnTo>
                    <a:pt x="1394" y="593"/>
                  </a:lnTo>
                  <a:lnTo>
                    <a:pt x="1393" y="573"/>
                  </a:lnTo>
                  <a:close/>
                  <a:moveTo>
                    <a:pt x="1393" y="573"/>
                  </a:moveTo>
                  <a:lnTo>
                    <a:pt x="1406" y="572"/>
                  </a:lnTo>
                  <a:lnTo>
                    <a:pt x="1424" y="569"/>
                  </a:lnTo>
                  <a:lnTo>
                    <a:pt x="1449" y="566"/>
                  </a:lnTo>
                  <a:lnTo>
                    <a:pt x="1480" y="562"/>
                  </a:lnTo>
                  <a:lnTo>
                    <a:pt x="1485" y="601"/>
                  </a:lnTo>
                  <a:lnTo>
                    <a:pt x="1454" y="606"/>
                  </a:lnTo>
                  <a:lnTo>
                    <a:pt x="1428" y="610"/>
                  </a:lnTo>
                  <a:lnTo>
                    <a:pt x="1409" y="612"/>
                  </a:lnTo>
                  <a:lnTo>
                    <a:pt x="1397" y="613"/>
                  </a:lnTo>
                  <a:lnTo>
                    <a:pt x="1393" y="573"/>
                  </a:lnTo>
                  <a:close/>
                  <a:moveTo>
                    <a:pt x="1480" y="562"/>
                  </a:moveTo>
                  <a:lnTo>
                    <a:pt x="1516" y="556"/>
                  </a:lnTo>
                  <a:lnTo>
                    <a:pt x="1556" y="550"/>
                  </a:lnTo>
                  <a:lnTo>
                    <a:pt x="1601" y="543"/>
                  </a:lnTo>
                  <a:lnTo>
                    <a:pt x="1649" y="535"/>
                  </a:lnTo>
                  <a:lnTo>
                    <a:pt x="1655" y="574"/>
                  </a:lnTo>
                  <a:lnTo>
                    <a:pt x="1606" y="582"/>
                  </a:lnTo>
                  <a:lnTo>
                    <a:pt x="1561" y="590"/>
                  </a:lnTo>
                  <a:lnTo>
                    <a:pt x="1520" y="596"/>
                  </a:lnTo>
                  <a:lnTo>
                    <a:pt x="1485" y="601"/>
                  </a:lnTo>
                  <a:lnTo>
                    <a:pt x="1480" y="562"/>
                  </a:lnTo>
                  <a:close/>
                  <a:moveTo>
                    <a:pt x="1649" y="535"/>
                  </a:moveTo>
                  <a:lnTo>
                    <a:pt x="1714" y="524"/>
                  </a:lnTo>
                  <a:lnTo>
                    <a:pt x="1783" y="512"/>
                  </a:lnTo>
                  <a:lnTo>
                    <a:pt x="1856" y="499"/>
                  </a:lnTo>
                  <a:lnTo>
                    <a:pt x="1931" y="485"/>
                  </a:lnTo>
                  <a:lnTo>
                    <a:pt x="2006" y="472"/>
                  </a:lnTo>
                  <a:lnTo>
                    <a:pt x="2081" y="456"/>
                  </a:lnTo>
                  <a:lnTo>
                    <a:pt x="2154" y="442"/>
                  </a:lnTo>
                  <a:lnTo>
                    <a:pt x="2225" y="427"/>
                  </a:lnTo>
                  <a:lnTo>
                    <a:pt x="2293" y="412"/>
                  </a:lnTo>
                  <a:lnTo>
                    <a:pt x="2355" y="397"/>
                  </a:lnTo>
                  <a:lnTo>
                    <a:pt x="2413" y="382"/>
                  </a:lnTo>
                  <a:lnTo>
                    <a:pt x="2463" y="367"/>
                  </a:lnTo>
                  <a:lnTo>
                    <a:pt x="2506" y="354"/>
                  </a:lnTo>
                  <a:lnTo>
                    <a:pt x="2540" y="341"/>
                  </a:lnTo>
                  <a:lnTo>
                    <a:pt x="2553" y="334"/>
                  </a:lnTo>
                  <a:lnTo>
                    <a:pt x="2565" y="328"/>
                  </a:lnTo>
                  <a:lnTo>
                    <a:pt x="2573" y="322"/>
                  </a:lnTo>
                  <a:lnTo>
                    <a:pt x="2578" y="317"/>
                  </a:lnTo>
                  <a:lnTo>
                    <a:pt x="2612" y="340"/>
                  </a:lnTo>
                  <a:lnTo>
                    <a:pt x="2605" y="346"/>
                  </a:lnTo>
                  <a:lnTo>
                    <a:pt x="2596" y="353"/>
                  </a:lnTo>
                  <a:lnTo>
                    <a:pt x="2584" y="360"/>
                  </a:lnTo>
                  <a:lnTo>
                    <a:pt x="2570" y="367"/>
                  </a:lnTo>
                  <a:lnTo>
                    <a:pt x="2553" y="374"/>
                  </a:lnTo>
                  <a:lnTo>
                    <a:pt x="2534" y="382"/>
                  </a:lnTo>
                  <a:lnTo>
                    <a:pt x="2513" y="390"/>
                  </a:lnTo>
                  <a:lnTo>
                    <a:pt x="2489" y="398"/>
                  </a:lnTo>
                  <a:lnTo>
                    <a:pt x="2437" y="413"/>
                  </a:lnTo>
                  <a:lnTo>
                    <a:pt x="2379" y="429"/>
                  </a:lnTo>
                  <a:lnTo>
                    <a:pt x="2313" y="446"/>
                  </a:lnTo>
                  <a:lnTo>
                    <a:pt x="2244" y="462"/>
                  </a:lnTo>
                  <a:lnTo>
                    <a:pt x="2171" y="478"/>
                  </a:lnTo>
                  <a:lnTo>
                    <a:pt x="2096" y="493"/>
                  </a:lnTo>
                  <a:lnTo>
                    <a:pt x="2019" y="509"/>
                  </a:lnTo>
                  <a:lnTo>
                    <a:pt x="1943" y="523"/>
                  </a:lnTo>
                  <a:lnTo>
                    <a:pt x="1867" y="537"/>
                  </a:lnTo>
                  <a:lnTo>
                    <a:pt x="1793" y="550"/>
                  </a:lnTo>
                  <a:lnTo>
                    <a:pt x="1722" y="563"/>
                  </a:lnTo>
                  <a:lnTo>
                    <a:pt x="1655" y="574"/>
                  </a:lnTo>
                  <a:lnTo>
                    <a:pt x="1649" y="535"/>
                  </a:lnTo>
                  <a:close/>
                  <a:moveTo>
                    <a:pt x="2578" y="317"/>
                  </a:moveTo>
                  <a:lnTo>
                    <a:pt x="2603" y="283"/>
                  </a:lnTo>
                  <a:lnTo>
                    <a:pt x="2631" y="248"/>
                  </a:lnTo>
                  <a:lnTo>
                    <a:pt x="2658" y="217"/>
                  </a:lnTo>
                  <a:lnTo>
                    <a:pt x="2683" y="188"/>
                  </a:lnTo>
                  <a:lnTo>
                    <a:pt x="2706" y="163"/>
                  </a:lnTo>
                  <a:lnTo>
                    <a:pt x="2725" y="144"/>
                  </a:lnTo>
                  <a:lnTo>
                    <a:pt x="2737" y="133"/>
                  </a:lnTo>
                  <a:lnTo>
                    <a:pt x="2742" y="128"/>
                  </a:lnTo>
                  <a:lnTo>
                    <a:pt x="2769" y="158"/>
                  </a:lnTo>
                  <a:lnTo>
                    <a:pt x="2764" y="161"/>
                  </a:lnTo>
                  <a:lnTo>
                    <a:pt x="2752" y="173"/>
                  </a:lnTo>
                  <a:lnTo>
                    <a:pt x="2736" y="192"/>
                  </a:lnTo>
                  <a:lnTo>
                    <a:pt x="2713" y="215"/>
                  </a:lnTo>
                  <a:lnTo>
                    <a:pt x="2688" y="243"/>
                  </a:lnTo>
                  <a:lnTo>
                    <a:pt x="2662" y="273"/>
                  </a:lnTo>
                  <a:lnTo>
                    <a:pt x="2636" y="306"/>
                  </a:lnTo>
                  <a:lnTo>
                    <a:pt x="2612" y="340"/>
                  </a:lnTo>
                  <a:lnTo>
                    <a:pt x="2578" y="317"/>
                  </a:lnTo>
                  <a:close/>
                  <a:moveTo>
                    <a:pt x="2742" y="128"/>
                  </a:moveTo>
                  <a:lnTo>
                    <a:pt x="2744" y="125"/>
                  </a:lnTo>
                  <a:lnTo>
                    <a:pt x="2747" y="124"/>
                  </a:lnTo>
                  <a:lnTo>
                    <a:pt x="2751" y="123"/>
                  </a:lnTo>
                  <a:lnTo>
                    <a:pt x="2756" y="123"/>
                  </a:lnTo>
                  <a:lnTo>
                    <a:pt x="2759" y="123"/>
                  </a:lnTo>
                  <a:lnTo>
                    <a:pt x="2763" y="124"/>
                  </a:lnTo>
                  <a:lnTo>
                    <a:pt x="2767" y="127"/>
                  </a:lnTo>
                  <a:lnTo>
                    <a:pt x="2769" y="129"/>
                  </a:lnTo>
                  <a:lnTo>
                    <a:pt x="2771" y="133"/>
                  </a:lnTo>
                  <a:lnTo>
                    <a:pt x="2774" y="136"/>
                  </a:lnTo>
                  <a:lnTo>
                    <a:pt x="2775" y="140"/>
                  </a:lnTo>
                  <a:lnTo>
                    <a:pt x="2775" y="143"/>
                  </a:lnTo>
                  <a:lnTo>
                    <a:pt x="2775" y="147"/>
                  </a:lnTo>
                  <a:lnTo>
                    <a:pt x="2774" y="150"/>
                  </a:lnTo>
                  <a:lnTo>
                    <a:pt x="2771" y="154"/>
                  </a:lnTo>
                  <a:lnTo>
                    <a:pt x="2769" y="158"/>
                  </a:lnTo>
                  <a:lnTo>
                    <a:pt x="2742" y="128"/>
                  </a:lnTo>
                  <a:close/>
                </a:path>
              </a:pathLst>
            </a:custGeom>
            <a:solidFill>
              <a:srgbClr val="588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4" name="Freeform 67"/>
            <p:cNvSpPr>
              <a:spLocks noChangeAspect="1" noEditPoints="1"/>
            </p:cNvSpPr>
            <p:nvPr/>
          </p:nvSpPr>
          <p:spPr bwMode="auto">
            <a:xfrm>
              <a:off x="3953" y="3668"/>
              <a:ext cx="426" cy="105"/>
            </a:xfrm>
            <a:custGeom>
              <a:avLst/>
              <a:gdLst>
                <a:gd name="T0" fmla="*/ 0 w 2757"/>
                <a:gd name="T1" fmla="*/ 0 h 678"/>
                <a:gd name="T2" fmla="*/ 0 w 2757"/>
                <a:gd name="T3" fmla="*/ 0 h 678"/>
                <a:gd name="T4" fmla="*/ 0 w 2757"/>
                <a:gd name="T5" fmla="*/ 0 h 678"/>
                <a:gd name="T6" fmla="*/ 0 w 2757"/>
                <a:gd name="T7" fmla="*/ 0 h 678"/>
                <a:gd name="T8" fmla="*/ 0 w 2757"/>
                <a:gd name="T9" fmla="*/ 0 h 678"/>
                <a:gd name="T10" fmla="*/ 0 w 2757"/>
                <a:gd name="T11" fmla="*/ 0 h 678"/>
                <a:gd name="T12" fmla="*/ 0 w 2757"/>
                <a:gd name="T13" fmla="*/ 0 h 678"/>
                <a:gd name="T14" fmla="*/ 0 w 2757"/>
                <a:gd name="T15" fmla="*/ 0 h 678"/>
                <a:gd name="T16" fmla="*/ 0 w 2757"/>
                <a:gd name="T17" fmla="*/ 0 h 678"/>
                <a:gd name="T18" fmla="*/ 0 w 2757"/>
                <a:gd name="T19" fmla="*/ 0 h 678"/>
                <a:gd name="T20" fmla="*/ 0 w 2757"/>
                <a:gd name="T21" fmla="*/ 0 h 678"/>
                <a:gd name="T22" fmla="*/ 0 w 2757"/>
                <a:gd name="T23" fmla="*/ 0 h 678"/>
                <a:gd name="T24" fmla="*/ 0 w 2757"/>
                <a:gd name="T25" fmla="*/ 0 h 678"/>
                <a:gd name="T26" fmla="*/ 0 w 2757"/>
                <a:gd name="T27" fmla="*/ 0 h 678"/>
                <a:gd name="T28" fmla="*/ 0 w 2757"/>
                <a:gd name="T29" fmla="*/ 0 h 678"/>
                <a:gd name="T30" fmla="*/ 0 w 2757"/>
                <a:gd name="T31" fmla="*/ 0 h 678"/>
                <a:gd name="T32" fmla="*/ 0 w 2757"/>
                <a:gd name="T33" fmla="*/ 0 h 678"/>
                <a:gd name="T34" fmla="*/ 0 w 2757"/>
                <a:gd name="T35" fmla="*/ 0 h 678"/>
                <a:gd name="T36" fmla="*/ 0 w 2757"/>
                <a:gd name="T37" fmla="*/ 0 h 678"/>
                <a:gd name="T38" fmla="*/ 0 w 2757"/>
                <a:gd name="T39" fmla="*/ 0 h 678"/>
                <a:gd name="T40" fmla="*/ 0 w 2757"/>
                <a:gd name="T41" fmla="*/ 0 h 678"/>
                <a:gd name="T42" fmla="*/ 0 w 2757"/>
                <a:gd name="T43" fmla="*/ 0 h 678"/>
                <a:gd name="T44" fmla="*/ 0 w 2757"/>
                <a:gd name="T45" fmla="*/ 0 h 678"/>
                <a:gd name="T46" fmla="*/ 0 w 2757"/>
                <a:gd name="T47" fmla="*/ 0 h 678"/>
                <a:gd name="T48" fmla="*/ 0 w 2757"/>
                <a:gd name="T49" fmla="*/ 0 h 678"/>
                <a:gd name="T50" fmla="*/ 0 w 2757"/>
                <a:gd name="T51" fmla="*/ 0 h 678"/>
                <a:gd name="T52" fmla="*/ 0 w 2757"/>
                <a:gd name="T53" fmla="*/ 0 h 678"/>
                <a:gd name="T54" fmla="*/ 0 w 2757"/>
                <a:gd name="T55" fmla="*/ 0 h 678"/>
                <a:gd name="T56" fmla="*/ 0 w 2757"/>
                <a:gd name="T57" fmla="*/ 0 h 678"/>
                <a:gd name="T58" fmla="*/ 0 w 2757"/>
                <a:gd name="T59" fmla="*/ 0 h 678"/>
                <a:gd name="T60" fmla="*/ 0 w 2757"/>
                <a:gd name="T61" fmla="*/ 0 h 678"/>
                <a:gd name="T62" fmla="*/ 0 w 2757"/>
                <a:gd name="T63" fmla="*/ 0 h 678"/>
                <a:gd name="T64" fmla="*/ 0 w 2757"/>
                <a:gd name="T65" fmla="*/ 0 h 678"/>
                <a:gd name="T66" fmla="*/ 0 w 2757"/>
                <a:gd name="T67" fmla="*/ 0 h 678"/>
                <a:gd name="T68" fmla="*/ 0 w 2757"/>
                <a:gd name="T69" fmla="*/ 0 h 678"/>
                <a:gd name="T70" fmla="*/ 0 w 2757"/>
                <a:gd name="T71" fmla="*/ 0 h 678"/>
                <a:gd name="T72" fmla="*/ 0 w 2757"/>
                <a:gd name="T73" fmla="*/ 0 h 678"/>
                <a:gd name="T74" fmla="*/ 0 w 2757"/>
                <a:gd name="T75" fmla="*/ 0 h 678"/>
                <a:gd name="T76" fmla="*/ 0 w 2757"/>
                <a:gd name="T77" fmla="*/ 0 h 678"/>
                <a:gd name="T78" fmla="*/ 0 w 2757"/>
                <a:gd name="T79" fmla="*/ 0 h 678"/>
                <a:gd name="T80" fmla="*/ 0 w 2757"/>
                <a:gd name="T81" fmla="*/ 0 h 678"/>
                <a:gd name="T82" fmla="*/ 0 w 2757"/>
                <a:gd name="T83" fmla="*/ 0 h 678"/>
                <a:gd name="T84" fmla="*/ 0 w 2757"/>
                <a:gd name="T85" fmla="*/ 0 h 678"/>
                <a:gd name="T86" fmla="*/ 0 w 2757"/>
                <a:gd name="T87" fmla="*/ 0 h 678"/>
                <a:gd name="T88" fmla="*/ 0 w 2757"/>
                <a:gd name="T89" fmla="*/ 0 h 678"/>
                <a:gd name="T90" fmla="*/ 0 w 2757"/>
                <a:gd name="T91" fmla="*/ 0 h 678"/>
                <a:gd name="T92" fmla="*/ 0 w 2757"/>
                <a:gd name="T93" fmla="*/ 0 h 678"/>
                <a:gd name="T94" fmla="*/ 0 w 2757"/>
                <a:gd name="T95" fmla="*/ 0 h 678"/>
                <a:gd name="T96" fmla="*/ 0 w 2757"/>
                <a:gd name="T97" fmla="*/ 0 h 678"/>
                <a:gd name="T98" fmla="*/ 0 w 2757"/>
                <a:gd name="T99" fmla="*/ 0 h 678"/>
                <a:gd name="T100" fmla="*/ 0 w 2757"/>
                <a:gd name="T101" fmla="*/ 0 h 678"/>
                <a:gd name="T102" fmla="*/ 0 w 2757"/>
                <a:gd name="T103" fmla="*/ 0 h 678"/>
                <a:gd name="T104" fmla="*/ 0 w 2757"/>
                <a:gd name="T105" fmla="*/ 0 h 678"/>
                <a:gd name="T106" fmla="*/ 0 w 2757"/>
                <a:gd name="T107" fmla="*/ 0 h 678"/>
                <a:gd name="T108" fmla="*/ 0 w 2757"/>
                <a:gd name="T109" fmla="*/ 0 h 678"/>
                <a:gd name="T110" fmla="*/ 0 w 2757"/>
                <a:gd name="T111" fmla="*/ 0 h 678"/>
                <a:gd name="T112" fmla="*/ 0 w 2757"/>
                <a:gd name="T113" fmla="*/ 0 h 678"/>
                <a:gd name="T114" fmla="*/ 0 w 2757"/>
                <a:gd name="T115" fmla="*/ 0 h 678"/>
                <a:gd name="T116" fmla="*/ 0 w 2757"/>
                <a:gd name="T117" fmla="*/ 0 h 6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57"/>
                <a:gd name="T178" fmla="*/ 0 h 678"/>
                <a:gd name="T179" fmla="*/ 2757 w 2757"/>
                <a:gd name="T180" fmla="*/ 678 h 6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57" h="678">
                  <a:moveTo>
                    <a:pt x="29" y="14"/>
                  </a:moveTo>
                  <a:lnTo>
                    <a:pt x="30" y="10"/>
                  </a:lnTo>
                  <a:lnTo>
                    <a:pt x="32" y="7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42" y="1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1"/>
                  </a:lnTo>
                  <a:lnTo>
                    <a:pt x="57" y="3"/>
                  </a:lnTo>
                  <a:lnTo>
                    <a:pt x="61" y="4"/>
                  </a:lnTo>
                  <a:lnTo>
                    <a:pt x="63" y="8"/>
                  </a:lnTo>
                  <a:lnTo>
                    <a:pt x="66" y="12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22"/>
                  </a:lnTo>
                  <a:lnTo>
                    <a:pt x="67" y="26"/>
                  </a:lnTo>
                  <a:lnTo>
                    <a:pt x="29" y="14"/>
                  </a:lnTo>
                  <a:close/>
                  <a:moveTo>
                    <a:pt x="67" y="26"/>
                  </a:moveTo>
                  <a:lnTo>
                    <a:pt x="65" y="31"/>
                  </a:lnTo>
                  <a:lnTo>
                    <a:pt x="61" y="44"/>
                  </a:lnTo>
                  <a:lnTo>
                    <a:pt x="56" y="63"/>
                  </a:lnTo>
                  <a:lnTo>
                    <a:pt x="50" y="89"/>
                  </a:lnTo>
                  <a:lnTo>
                    <a:pt x="45" y="120"/>
                  </a:lnTo>
                  <a:lnTo>
                    <a:pt x="42" y="156"/>
                  </a:lnTo>
                  <a:lnTo>
                    <a:pt x="41" y="175"/>
                  </a:lnTo>
                  <a:lnTo>
                    <a:pt x="41" y="194"/>
                  </a:lnTo>
                  <a:lnTo>
                    <a:pt x="41" y="213"/>
                  </a:lnTo>
                  <a:lnTo>
                    <a:pt x="42" y="233"/>
                  </a:lnTo>
                  <a:lnTo>
                    <a:pt x="3" y="237"/>
                  </a:lnTo>
                  <a:lnTo>
                    <a:pt x="1" y="215"/>
                  </a:lnTo>
                  <a:lnTo>
                    <a:pt x="0" y="194"/>
                  </a:lnTo>
                  <a:lnTo>
                    <a:pt x="1" y="173"/>
                  </a:lnTo>
                  <a:lnTo>
                    <a:pt x="3" y="153"/>
                  </a:lnTo>
                  <a:lnTo>
                    <a:pt x="6" y="115"/>
                  </a:lnTo>
                  <a:lnTo>
                    <a:pt x="11" y="82"/>
                  </a:lnTo>
                  <a:lnTo>
                    <a:pt x="17" y="53"/>
                  </a:lnTo>
                  <a:lnTo>
                    <a:pt x="23" y="32"/>
                  </a:lnTo>
                  <a:lnTo>
                    <a:pt x="26" y="19"/>
                  </a:lnTo>
                  <a:lnTo>
                    <a:pt x="29" y="14"/>
                  </a:lnTo>
                  <a:lnTo>
                    <a:pt x="67" y="26"/>
                  </a:lnTo>
                  <a:close/>
                  <a:moveTo>
                    <a:pt x="42" y="233"/>
                  </a:moveTo>
                  <a:lnTo>
                    <a:pt x="42" y="232"/>
                  </a:lnTo>
                  <a:lnTo>
                    <a:pt x="42" y="234"/>
                  </a:lnTo>
                  <a:lnTo>
                    <a:pt x="23" y="235"/>
                  </a:lnTo>
                  <a:lnTo>
                    <a:pt x="42" y="233"/>
                  </a:lnTo>
                  <a:close/>
                  <a:moveTo>
                    <a:pt x="42" y="234"/>
                  </a:moveTo>
                  <a:lnTo>
                    <a:pt x="42" y="233"/>
                  </a:lnTo>
                  <a:lnTo>
                    <a:pt x="3" y="239"/>
                  </a:lnTo>
                  <a:lnTo>
                    <a:pt x="3" y="238"/>
                  </a:lnTo>
                  <a:lnTo>
                    <a:pt x="3" y="237"/>
                  </a:lnTo>
                  <a:lnTo>
                    <a:pt x="42" y="234"/>
                  </a:lnTo>
                  <a:close/>
                  <a:moveTo>
                    <a:pt x="3" y="240"/>
                  </a:moveTo>
                  <a:lnTo>
                    <a:pt x="3" y="237"/>
                  </a:lnTo>
                  <a:lnTo>
                    <a:pt x="3" y="239"/>
                  </a:lnTo>
                  <a:lnTo>
                    <a:pt x="23" y="237"/>
                  </a:lnTo>
                  <a:lnTo>
                    <a:pt x="3" y="240"/>
                  </a:lnTo>
                  <a:close/>
                  <a:moveTo>
                    <a:pt x="42" y="233"/>
                  </a:moveTo>
                  <a:lnTo>
                    <a:pt x="44" y="237"/>
                  </a:lnTo>
                  <a:lnTo>
                    <a:pt x="48" y="241"/>
                  </a:lnTo>
                  <a:lnTo>
                    <a:pt x="55" y="247"/>
                  </a:lnTo>
                  <a:lnTo>
                    <a:pt x="63" y="254"/>
                  </a:lnTo>
                  <a:lnTo>
                    <a:pt x="87" y="271"/>
                  </a:lnTo>
                  <a:lnTo>
                    <a:pt x="117" y="293"/>
                  </a:lnTo>
                  <a:lnTo>
                    <a:pt x="151" y="315"/>
                  </a:lnTo>
                  <a:lnTo>
                    <a:pt x="189" y="339"/>
                  </a:lnTo>
                  <a:lnTo>
                    <a:pt x="229" y="365"/>
                  </a:lnTo>
                  <a:lnTo>
                    <a:pt x="269" y="390"/>
                  </a:lnTo>
                  <a:lnTo>
                    <a:pt x="248" y="423"/>
                  </a:lnTo>
                  <a:lnTo>
                    <a:pt x="205" y="397"/>
                  </a:lnTo>
                  <a:lnTo>
                    <a:pt x="162" y="370"/>
                  </a:lnTo>
                  <a:lnTo>
                    <a:pt x="122" y="342"/>
                  </a:lnTo>
                  <a:lnTo>
                    <a:pt x="85" y="318"/>
                  </a:lnTo>
                  <a:lnTo>
                    <a:pt x="53" y="294"/>
                  </a:lnTo>
                  <a:lnTo>
                    <a:pt x="28" y="272"/>
                  </a:lnTo>
                  <a:lnTo>
                    <a:pt x="18" y="263"/>
                  </a:lnTo>
                  <a:lnTo>
                    <a:pt x="11" y="254"/>
                  </a:lnTo>
                  <a:lnTo>
                    <a:pt x="5" y="246"/>
                  </a:lnTo>
                  <a:lnTo>
                    <a:pt x="3" y="240"/>
                  </a:lnTo>
                  <a:lnTo>
                    <a:pt x="42" y="233"/>
                  </a:lnTo>
                  <a:close/>
                  <a:moveTo>
                    <a:pt x="269" y="390"/>
                  </a:moveTo>
                  <a:lnTo>
                    <a:pt x="310" y="416"/>
                  </a:lnTo>
                  <a:lnTo>
                    <a:pt x="348" y="440"/>
                  </a:lnTo>
                  <a:lnTo>
                    <a:pt x="381" y="463"/>
                  </a:lnTo>
                  <a:lnTo>
                    <a:pt x="410" y="482"/>
                  </a:lnTo>
                  <a:lnTo>
                    <a:pt x="386" y="514"/>
                  </a:lnTo>
                  <a:lnTo>
                    <a:pt x="359" y="495"/>
                  </a:lnTo>
                  <a:lnTo>
                    <a:pt x="325" y="473"/>
                  </a:lnTo>
                  <a:lnTo>
                    <a:pt x="288" y="450"/>
                  </a:lnTo>
                  <a:lnTo>
                    <a:pt x="248" y="423"/>
                  </a:lnTo>
                  <a:lnTo>
                    <a:pt x="269" y="390"/>
                  </a:lnTo>
                  <a:close/>
                  <a:moveTo>
                    <a:pt x="410" y="482"/>
                  </a:moveTo>
                  <a:lnTo>
                    <a:pt x="410" y="482"/>
                  </a:lnTo>
                  <a:lnTo>
                    <a:pt x="387" y="514"/>
                  </a:lnTo>
                  <a:lnTo>
                    <a:pt x="386" y="514"/>
                  </a:lnTo>
                  <a:lnTo>
                    <a:pt x="410" y="482"/>
                  </a:lnTo>
                  <a:close/>
                  <a:moveTo>
                    <a:pt x="387" y="515"/>
                  </a:moveTo>
                  <a:lnTo>
                    <a:pt x="389" y="516"/>
                  </a:lnTo>
                  <a:lnTo>
                    <a:pt x="387" y="514"/>
                  </a:lnTo>
                  <a:lnTo>
                    <a:pt x="398" y="498"/>
                  </a:lnTo>
                  <a:lnTo>
                    <a:pt x="387" y="515"/>
                  </a:lnTo>
                  <a:close/>
                  <a:moveTo>
                    <a:pt x="410" y="482"/>
                  </a:moveTo>
                  <a:lnTo>
                    <a:pt x="420" y="489"/>
                  </a:lnTo>
                  <a:lnTo>
                    <a:pt x="435" y="496"/>
                  </a:lnTo>
                  <a:lnTo>
                    <a:pt x="453" y="503"/>
                  </a:lnTo>
                  <a:lnTo>
                    <a:pt x="473" y="510"/>
                  </a:lnTo>
                  <a:lnTo>
                    <a:pt x="460" y="548"/>
                  </a:lnTo>
                  <a:lnTo>
                    <a:pt x="437" y="540"/>
                  </a:lnTo>
                  <a:lnTo>
                    <a:pt x="417" y="532"/>
                  </a:lnTo>
                  <a:lnTo>
                    <a:pt x="400" y="523"/>
                  </a:lnTo>
                  <a:lnTo>
                    <a:pt x="387" y="515"/>
                  </a:lnTo>
                  <a:lnTo>
                    <a:pt x="410" y="482"/>
                  </a:lnTo>
                  <a:close/>
                  <a:moveTo>
                    <a:pt x="473" y="510"/>
                  </a:moveTo>
                  <a:lnTo>
                    <a:pt x="497" y="519"/>
                  </a:lnTo>
                  <a:lnTo>
                    <a:pt x="523" y="527"/>
                  </a:lnTo>
                  <a:lnTo>
                    <a:pt x="550" y="534"/>
                  </a:lnTo>
                  <a:lnTo>
                    <a:pt x="580" y="542"/>
                  </a:lnTo>
                  <a:lnTo>
                    <a:pt x="569" y="582"/>
                  </a:lnTo>
                  <a:lnTo>
                    <a:pt x="539" y="573"/>
                  </a:lnTo>
                  <a:lnTo>
                    <a:pt x="511" y="565"/>
                  </a:lnTo>
                  <a:lnTo>
                    <a:pt x="483" y="557"/>
                  </a:lnTo>
                  <a:lnTo>
                    <a:pt x="460" y="548"/>
                  </a:lnTo>
                  <a:lnTo>
                    <a:pt x="473" y="510"/>
                  </a:lnTo>
                  <a:close/>
                  <a:moveTo>
                    <a:pt x="580" y="542"/>
                  </a:moveTo>
                  <a:lnTo>
                    <a:pt x="662" y="563"/>
                  </a:lnTo>
                  <a:lnTo>
                    <a:pt x="748" y="583"/>
                  </a:lnTo>
                  <a:lnTo>
                    <a:pt x="835" y="600"/>
                  </a:lnTo>
                  <a:lnTo>
                    <a:pt x="918" y="615"/>
                  </a:lnTo>
                  <a:lnTo>
                    <a:pt x="992" y="628"/>
                  </a:lnTo>
                  <a:lnTo>
                    <a:pt x="1051" y="636"/>
                  </a:lnTo>
                  <a:lnTo>
                    <a:pt x="1076" y="639"/>
                  </a:lnTo>
                  <a:lnTo>
                    <a:pt x="1094" y="641"/>
                  </a:lnTo>
                  <a:lnTo>
                    <a:pt x="1108" y="641"/>
                  </a:lnTo>
                  <a:lnTo>
                    <a:pt x="1115" y="640"/>
                  </a:lnTo>
                  <a:lnTo>
                    <a:pt x="1132" y="676"/>
                  </a:lnTo>
                  <a:lnTo>
                    <a:pt x="1124" y="678"/>
                  </a:lnTo>
                  <a:lnTo>
                    <a:pt x="1110" y="678"/>
                  </a:lnTo>
                  <a:lnTo>
                    <a:pt x="1089" y="677"/>
                  </a:lnTo>
                  <a:lnTo>
                    <a:pt x="1063" y="675"/>
                  </a:lnTo>
                  <a:lnTo>
                    <a:pt x="999" y="666"/>
                  </a:lnTo>
                  <a:lnTo>
                    <a:pt x="921" y="654"/>
                  </a:lnTo>
                  <a:lnTo>
                    <a:pt x="835" y="639"/>
                  </a:lnTo>
                  <a:lnTo>
                    <a:pt x="744" y="622"/>
                  </a:lnTo>
                  <a:lnTo>
                    <a:pt x="699" y="611"/>
                  </a:lnTo>
                  <a:lnTo>
                    <a:pt x="654" y="602"/>
                  </a:lnTo>
                  <a:lnTo>
                    <a:pt x="611" y="591"/>
                  </a:lnTo>
                  <a:lnTo>
                    <a:pt x="569" y="582"/>
                  </a:lnTo>
                  <a:lnTo>
                    <a:pt x="580" y="542"/>
                  </a:lnTo>
                  <a:close/>
                  <a:moveTo>
                    <a:pt x="1115" y="640"/>
                  </a:moveTo>
                  <a:lnTo>
                    <a:pt x="1117" y="640"/>
                  </a:lnTo>
                  <a:lnTo>
                    <a:pt x="1117" y="639"/>
                  </a:lnTo>
                  <a:lnTo>
                    <a:pt x="1124" y="658"/>
                  </a:lnTo>
                  <a:lnTo>
                    <a:pt x="1115" y="640"/>
                  </a:lnTo>
                  <a:close/>
                  <a:moveTo>
                    <a:pt x="1117" y="639"/>
                  </a:moveTo>
                  <a:lnTo>
                    <a:pt x="1135" y="633"/>
                  </a:lnTo>
                  <a:lnTo>
                    <a:pt x="1161" y="623"/>
                  </a:lnTo>
                  <a:lnTo>
                    <a:pt x="1193" y="614"/>
                  </a:lnTo>
                  <a:lnTo>
                    <a:pt x="1229" y="602"/>
                  </a:lnTo>
                  <a:lnTo>
                    <a:pt x="1267" y="591"/>
                  </a:lnTo>
                  <a:lnTo>
                    <a:pt x="1304" y="581"/>
                  </a:lnTo>
                  <a:lnTo>
                    <a:pt x="1340" y="573"/>
                  </a:lnTo>
                  <a:lnTo>
                    <a:pt x="1371" y="569"/>
                  </a:lnTo>
                  <a:lnTo>
                    <a:pt x="1376" y="608"/>
                  </a:lnTo>
                  <a:lnTo>
                    <a:pt x="1345" y="613"/>
                  </a:lnTo>
                  <a:lnTo>
                    <a:pt x="1312" y="620"/>
                  </a:lnTo>
                  <a:lnTo>
                    <a:pt x="1275" y="629"/>
                  </a:lnTo>
                  <a:lnTo>
                    <a:pt x="1239" y="640"/>
                  </a:lnTo>
                  <a:lnTo>
                    <a:pt x="1204" y="652"/>
                  </a:lnTo>
                  <a:lnTo>
                    <a:pt x="1173" y="661"/>
                  </a:lnTo>
                  <a:lnTo>
                    <a:pt x="1148" y="671"/>
                  </a:lnTo>
                  <a:lnTo>
                    <a:pt x="1130" y="677"/>
                  </a:lnTo>
                  <a:lnTo>
                    <a:pt x="1117" y="639"/>
                  </a:lnTo>
                  <a:close/>
                  <a:moveTo>
                    <a:pt x="1371" y="569"/>
                  </a:moveTo>
                  <a:lnTo>
                    <a:pt x="1375" y="567"/>
                  </a:lnTo>
                  <a:lnTo>
                    <a:pt x="1373" y="569"/>
                  </a:lnTo>
                  <a:lnTo>
                    <a:pt x="1374" y="588"/>
                  </a:lnTo>
                  <a:lnTo>
                    <a:pt x="1371" y="569"/>
                  </a:lnTo>
                  <a:close/>
                  <a:moveTo>
                    <a:pt x="1373" y="569"/>
                  </a:moveTo>
                  <a:lnTo>
                    <a:pt x="1373" y="569"/>
                  </a:lnTo>
                  <a:lnTo>
                    <a:pt x="1373" y="567"/>
                  </a:lnTo>
                  <a:lnTo>
                    <a:pt x="1376" y="608"/>
                  </a:lnTo>
                  <a:lnTo>
                    <a:pt x="1375" y="608"/>
                  </a:lnTo>
                  <a:lnTo>
                    <a:pt x="1373" y="569"/>
                  </a:lnTo>
                  <a:close/>
                  <a:moveTo>
                    <a:pt x="1373" y="567"/>
                  </a:moveTo>
                  <a:lnTo>
                    <a:pt x="1371" y="569"/>
                  </a:lnTo>
                  <a:lnTo>
                    <a:pt x="1374" y="567"/>
                  </a:lnTo>
                  <a:lnTo>
                    <a:pt x="1375" y="588"/>
                  </a:lnTo>
                  <a:lnTo>
                    <a:pt x="1373" y="567"/>
                  </a:lnTo>
                  <a:close/>
                  <a:moveTo>
                    <a:pt x="1374" y="567"/>
                  </a:moveTo>
                  <a:lnTo>
                    <a:pt x="1386" y="566"/>
                  </a:lnTo>
                  <a:lnTo>
                    <a:pt x="1405" y="565"/>
                  </a:lnTo>
                  <a:lnTo>
                    <a:pt x="1430" y="562"/>
                  </a:lnTo>
                  <a:lnTo>
                    <a:pt x="1459" y="557"/>
                  </a:lnTo>
                  <a:lnTo>
                    <a:pt x="1464" y="597"/>
                  </a:lnTo>
                  <a:lnTo>
                    <a:pt x="1433" y="601"/>
                  </a:lnTo>
                  <a:lnTo>
                    <a:pt x="1407" y="604"/>
                  </a:lnTo>
                  <a:lnTo>
                    <a:pt x="1388" y="607"/>
                  </a:lnTo>
                  <a:lnTo>
                    <a:pt x="1376" y="608"/>
                  </a:lnTo>
                  <a:lnTo>
                    <a:pt x="1374" y="567"/>
                  </a:lnTo>
                  <a:close/>
                  <a:moveTo>
                    <a:pt x="1459" y="557"/>
                  </a:moveTo>
                  <a:lnTo>
                    <a:pt x="1495" y="552"/>
                  </a:lnTo>
                  <a:lnTo>
                    <a:pt x="1536" y="546"/>
                  </a:lnTo>
                  <a:lnTo>
                    <a:pt x="1580" y="539"/>
                  </a:lnTo>
                  <a:lnTo>
                    <a:pt x="1627" y="532"/>
                  </a:lnTo>
                  <a:lnTo>
                    <a:pt x="1633" y="571"/>
                  </a:lnTo>
                  <a:lnTo>
                    <a:pt x="1584" y="579"/>
                  </a:lnTo>
                  <a:lnTo>
                    <a:pt x="1540" y="585"/>
                  </a:lnTo>
                  <a:lnTo>
                    <a:pt x="1500" y="591"/>
                  </a:lnTo>
                  <a:lnTo>
                    <a:pt x="1464" y="597"/>
                  </a:lnTo>
                  <a:lnTo>
                    <a:pt x="1459" y="557"/>
                  </a:lnTo>
                  <a:close/>
                  <a:moveTo>
                    <a:pt x="1627" y="532"/>
                  </a:moveTo>
                  <a:lnTo>
                    <a:pt x="1693" y="521"/>
                  </a:lnTo>
                  <a:lnTo>
                    <a:pt x="1762" y="510"/>
                  </a:lnTo>
                  <a:lnTo>
                    <a:pt x="1833" y="497"/>
                  </a:lnTo>
                  <a:lnTo>
                    <a:pt x="1907" y="485"/>
                  </a:lnTo>
                  <a:lnTo>
                    <a:pt x="1982" y="471"/>
                  </a:lnTo>
                  <a:lnTo>
                    <a:pt x="2056" y="458"/>
                  </a:lnTo>
                  <a:lnTo>
                    <a:pt x="2130" y="444"/>
                  </a:lnTo>
                  <a:lnTo>
                    <a:pt x="2200" y="428"/>
                  </a:lnTo>
                  <a:lnTo>
                    <a:pt x="2266" y="414"/>
                  </a:lnTo>
                  <a:lnTo>
                    <a:pt x="2329" y="400"/>
                  </a:lnTo>
                  <a:lnTo>
                    <a:pt x="2387" y="385"/>
                  </a:lnTo>
                  <a:lnTo>
                    <a:pt x="2437" y="372"/>
                  </a:lnTo>
                  <a:lnTo>
                    <a:pt x="2479" y="358"/>
                  </a:lnTo>
                  <a:lnTo>
                    <a:pt x="2513" y="345"/>
                  </a:lnTo>
                  <a:lnTo>
                    <a:pt x="2527" y="339"/>
                  </a:lnTo>
                  <a:lnTo>
                    <a:pt x="2538" y="333"/>
                  </a:lnTo>
                  <a:lnTo>
                    <a:pt x="2546" y="327"/>
                  </a:lnTo>
                  <a:lnTo>
                    <a:pt x="2551" y="321"/>
                  </a:lnTo>
                  <a:lnTo>
                    <a:pt x="2584" y="344"/>
                  </a:lnTo>
                  <a:lnTo>
                    <a:pt x="2578" y="351"/>
                  </a:lnTo>
                  <a:lnTo>
                    <a:pt x="2569" y="358"/>
                  </a:lnTo>
                  <a:lnTo>
                    <a:pt x="2557" y="365"/>
                  </a:lnTo>
                  <a:lnTo>
                    <a:pt x="2543" y="372"/>
                  </a:lnTo>
                  <a:lnTo>
                    <a:pt x="2526" y="379"/>
                  </a:lnTo>
                  <a:lnTo>
                    <a:pt x="2507" y="387"/>
                  </a:lnTo>
                  <a:lnTo>
                    <a:pt x="2487" y="394"/>
                  </a:lnTo>
                  <a:lnTo>
                    <a:pt x="2463" y="402"/>
                  </a:lnTo>
                  <a:lnTo>
                    <a:pt x="2410" y="417"/>
                  </a:lnTo>
                  <a:lnTo>
                    <a:pt x="2352" y="433"/>
                  </a:lnTo>
                  <a:lnTo>
                    <a:pt x="2288" y="448"/>
                  </a:lnTo>
                  <a:lnTo>
                    <a:pt x="2219" y="464"/>
                  </a:lnTo>
                  <a:lnTo>
                    <a:pt x="2146" y="479"/>
                  </a:lnTo>
                  <a:lnTo>
                    <a:pt x="2071" y="494"/>
                  </a:lnTo>
                  <a:lnTo>
                    <a:pt x="1995" y="509"/>
                  </a:lnTo>
                  <a:lnTo>
                    <a:pt x="1919" y="522"/>
                  </a:lnTo>
                  <a:lnTo>
                    <a:pt x="1844" y="537"/>
                  </a:lnTo>
                  <a:lnTo>
                    <a:pt x="1770" y="548"/>
                  </a:lnTo>
                  <a:lnTo>
                    <a:pt x="1700" y="560"/>
                  </a:lnTo>
                  <a:lnTo>
                    <a:pt x="1633" y="571"/>
                  </a:lnTo>
                  <a:lnTo>
                    <a:pt x="1627" y="532"/>
                  </a:lnTo>
                  <a:close/>
                  <a:moveTo>
                    <a:pt x="2584" y="344"/>
                  </a:moveTo>
                  <a:lnTo>
                    <a:pt x="2584" y="345"/>
                  </a:lnTo>
                  <a:lnTo>
                    <a:pt x="2584" y="344"/>
                  </a:lnTo>
                  <a:lnTo>
                    <a:pt x="2568" y="333"/>
                  </a:lnTo>
                  <a:lnTo>
                    <a:pt x="2584" y="344"/>
                  </a:lnTo>
                  <a:close/>
                  <a:moveTo>
                    <a:pt x="2551" y="322"/>
                  </a:moveTo>
                  <a:lnTo>
                    <a:pt x="2563" y="304"/>
                  </a:lnTo>
                  <a:lnTo>
                    <a:pt x="2577" y="287"/>
                  </a:lnTo>
                  <a:lnTo>
                    <a:pt x="2590" y="269"/>
                  </a:lnTo>
                  <a:lnTo>
                    <a:pt x="2604" y="252"/>
                  </a:lnTo>
                  <a:lnTo>
                    <a:pt x="2634" y="220"/>
                  </a:lnTo>
                  <a:lnTo>
                    <a:pt x="2662" y="191"/>
                  </a:lnTo>
                  <a:lnTo>
                    <a:pt x="2687" y="168"/>
                  </a:lnTo>
                  <a:lnTo>
                    <a:pt x="2707" y="148"/>
                  </a:lnTo>
                  <a:lnTo>
                    <a:pt x="2720" y="137"/>
                  </a:lnTo>
                  <a:lnTo>
                    <a:pt x="2725" y="133"/>
                  </a:lnTo>
                  <a:lnTo>
                    <a:pt x="2751" y="163"/>
                  </a:lnTo>
                  <a:lnTo>
                    <a:pt x="2746" y="168"/>
                  </a:lnTo>
                  <a:lnTo>
                    <a:pt x="2733" y="178"/>
                  </a:lnTo>
                  <a:lnTo>
                    <a:pt x="2714" y="196"/>
                  </a:lnTo>
                  <a:lnTo>
                    <a:pt x="2690" y="220"/>
                  </a:lnTo>
                  <a:lnTo>
                    <a:pt x="2663" y="247"/>
                  </a:lnTo>
                  <a:lnTo>
                    <a:pt x="2635" y="278"/>
                  </a:lnTo>
                  <a:lnTo>
                    <a:pt x="2622" y="294"/>
                  </a:lnTo>
                  <a:lnTo>
                    <a:pt x="2608" y="310"/>
                  </a:lnTo>
                  <a:lnTo>
                    <a:pt x="2596" y="327"/>
                  </a:lnTo>
                  <a:lnTo>
                    <a:pt x="2584" y="344"/>
                  </a:lnTo>
                  <a:lnTo>
                    <a:pt x="2551" y="322"/>
                  </a:lnTo>
                  <a:close/>
                  <a:moveTo>
                    <a:pt x="2725" y="133"/>
                  </a:moveTo>
                  <a:lnTo>
                    <a:pt x="2728" y="131"/>
                  </a:lnTo>
                  <a:lnTo>
                    <a:pt x="2732" y="128"/>
                  </a:lnTo>
                  <a:lnTo>
                    <a:pt x="2735" y="128"/>
                  </a:lnTo>
                  <a:lnTo>
                    <a:pt x="2739" y="128"/>
                  </a:lnTo>
                  <a:lnTo>
                    <a:pt x="2742" y="128"/>
                  </a:lnTo>
                  <a:lnTo>
                    <a:pt x="2746" y="129"/>
                  </a:lnTo>
                  <a:lnTo>
                    <a:pt x="2750" y="132"/>
                  </a:lnTo>
                  <a:lnTo>
                    <a:pt x="2753" y="135"/>
                  </a:lnTo>
                  <a:lnTo>
                    <a:pt x="2756" y="138"/>
                  </a:lnTo>
                  <a:lnTo>
                    <a:pt x="2757" y="141"/>
                  </a:lnTo>
                  <a:lnTo>
                    <a:pt x="2757" y="146"/>
                  </a:lnTo>
                  <a:lnTo>
                    <a:pt x="2757" y="150"/>
                  </a:lnTo>
                  <a:lnTo>
                    <a:pt x="2757" y="153"/>
                  </a:lnTo>
                  <a:lnTo>
                    <a:pt x="2756" y="157"/>
                  </a:lnTo>
                  <a:lnTo>
                    <a:pt x="2753" y="160"/>
                  </a:lnTo>
                  <a:lnTo>
                    <a:pt x="2751" y="163"/>
                  </a:lnTo>
                  <a:lnTo>
                    <a:pt x="2725" y="133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5" name="Freeform 68"/>
            <p:cNvSpPr>
              <a:spLocks noChangeAspect="1" noEditPoints="1"/>
            </p:cNvSpPr>
            <p:nvPr/>
          </p:nvSpPr>
          <p:spPr bwMode="auto">
            <a:xfrm>
              <a:off x="3958" y="3663"/>
              <a:ext cx="423" cy="105"/>
            </a:xfrm>
            <a:custGeom>
              <a:avLst/>
              <a:gdLst>
                <a:gd name="T0" fmla="*/ 0 w 2739"/>
                <a:gd name="T1" fmla="*/ 0 h 675"/>
                <a:gd name="T2" fmla="*/ 0 w 2739"/>
                <a:gd name="T3" fmla="*/ 0 h 675"/>
                <a:gd name="T4" fmla="*/ 0 w 2739"/>
                <a:gd name="T5" fmla="*/ 0 h 675"/>
                <a:gd name="T6" fmla="*/ 0 w 2739"/>
                <a:gd name="T7" fmla="*/ 0 h 675"/>
                <a:gd name="T8" fmla="*/ 0 w 2739"/>
                <a:gd name="T9" fmla="*/ 0 h 675"/>
                <a:gd name="T10" fmla="*/ 0 w 2739"/>
                <a:gd name="T11" fmla="*/ 0 h 675"/>
                <a:gd name="T12" fmla="*/ 0 w 2739"/>
                <a:gd name="T13" fmla="*/ 0 h 675"/>
                <a:gd name="T14" fmla="*/ 0 w 2739"/>
                <a:gd name="T15" fmla="*/ 0 h 675"/>
                <a:gd name="T16" fmla="*/ 0 w 2739"/>
                <a:gd name="T17" fmla="*/ 0 h 675"/>
                <a:gd name="T18" fmla="*/ 0 w 2739"/>
                <a:gd name="T19" fmla="*/ 0 h 675"/>
                <a:gd name="T20" fmla="*/ 0 w 2739"/>
                <a:gd name="T21" fmla="*/ 0 h 675"/>
                <a:gd name="T22" fmla="*/ 0 w 2739"/>
                <a:gd name="T23" fmla="*/ 0 h 675"/>
                <a:gd name="T24" fmla="*/ 0 w 2739"/>
                <a:gd name="T25" fmla="*/ 0 h 675"/>
                <a:gd name="T26" fmla="*/ 0 w 2739"/>
                <a:gd name="T27" fmla="*/ 0 h 675"/>
                <a:gd name="T28" fmla="*/ 0 w 2739"/>
                <a:gd name="T29" fmla="*/ 0 h 675"/>
                <a:gd name="T30" fmla="*/ 0 w 2739"/>
                <a:gd name="T31" fmla="*/ 0 h 675"/>
                <a:gd name="T32" fmla="*/ 0 w 2739"/>
                <a:gd name="T33" fmla="*/ 0 h 675"/>
                <a:gd name="T34" fmla="*/ 0 w 2739"/>
                <a:gd name="T35" fmla="*/ 0 h 675"/>
                <a:gd name="T36" fmla="*/ 0 w 2739"/>
                <a:gd name="T37" fmla="*/ 0 h 675"/>
                <a:gd name="T38" fmla="*/ 0 w 2739"/>
                <a:gd name="T39" fmla="*/ 0 h 675"/>
                <a:gd name="T40" fmla="*/ 0 w 2739"/>
                <a:gd name="T41" fmla="*/ 0 h 675"/>
                <a:gd name="T42" fmla="*/ 0 w 2739"/>
                <a:gd name="T43" fmla="*/ 0 h 675"/>
                <a:gd name="T44" fmla="*/ 0 w 2739"/>
                <a:gd name="T45" fmla="*/ 0 h 675"/>
                <a:gd name="T46" fmla="*/ 0 w 2739"/>
                <a:gd name="T47" fmla="*/ 0 h 675"/>
                <a:gd name="T48" fmla="*/ 0 w 2739"/>
                <a:gd name="T49" fmla="*/ 0 h 675"/>
                <a:gd name="T50" fmla="*/ 0 w 2739"/>
                <a:gd name="T51" fmla="*/ 0 h 675"/>
                <a:gd name="T52" fmla="*/ 0 w 2739"/>
                <a:gd name="T53" fmla="*/ 0 h 675"/>
                <a:gd name="T54" fmla="*/ 0 w 2739"/>
                <a:gd name="T55" fmla="*/ 0 h 675"/>
                <a:gd name="T56" fmla="*/ 0 w 2739"/>
                <a:gd name="T57" fmla="*/ 0 h 675"/>
                <a:gd name="T58" fmla="*/ 0 w 2739"/>
                <a:gd name="T59" fmla="*/ 0 h 675"/>
                <a:gd name="T60" fmla="*/ 0 w 2739"/>
                <a:gd name="T61" fmla="*/ 0 h 675"/>
                <a:gd name="T62" fmla="*/ 0 w 2739"/>
                <a:gd name="T63" fmla="*/ 0 h 675"/>
                <a:gd name="T64" fmla="*/ 0 w 2739"/>
                <a:gd name="T65" fmla="*/ 0 h 675"/>
                <a:gd name="T66" fmla="*/ 0 w 2739"/>
                <a:gd name="T67" fmla="*/ 0 h 675"/>
                <a:gd name="T68" fmla="*/ 0 w 2739"/>
                <a:gd name="T69" fmla="*/ 0 h 675"/>
                <a:gd name="T70" fmla="*/ 0 w 2739"/>
                <a:gd name="T71" fmla="*/ 0 h 675"/>
                <a:gd name="T72" fmla="*/ 0 w 2739"/>
                <a:gd name="T73" fmla="*/ 0 h 675"/>
                <a:gd name="T74" fmla="*/ 0 w 2739"/>
                <a:gd name="T75" fmla="*/ 0 h 675"/>
                <a:gd name="T76" fmla="*/ 0 w 2739"/>
                <a:gd name="T77" fmla="*/ 0 h 675"/>
                <a:gd name="T78" fmla="*/ 0 w 2739"/>
                <a:gd name="T79" fmla="*/ 0 h 675"/>
                <a:gd name="T80" fmla="*/ 0 w 2739"/>
                <a:gd name="T81" fmla="*/ 0 h 675"/>
                <a:gd name="T82" fmla="*/ 0 w 2739"/>
                <a:gd name="T83" fmla="*/ 0 h 675"/>
                <a:gd name="T84" fmla="*/ 0 w 2739"/>
                <a:gd name="T85" fmla="*/ 0 h 675"/>
                <a:gd name="T86" fmla="*/ 0 w 2739"/>
                <a:gd name="T87" fmla="*/ 0 h 675"/>
                <a:gd name="T88" fmla="*/ 0 w 2739"/>
                <a:gd name="T89" fmla="*/ 0 h 675"/>
                <a:gd name="T90" fmla="*/ 0 w 2739"/>
                <a:gd name="T91" fmla="*/ 0 h 675"/>
                <a:gd name="T92" fmla="*/ 0 w 2739"/>
                <a:gd name="T93" fmla="*/ 0 h 675"/>
                <a:gd name="T94" fmla="*/ 0 w 2739"/>
                <a:gd name="T95" fmla="*/ 0 h 675"/>
                <a:gd name="T96" fmla="*/ 0 w 2739"/>
                <a:gd name="T97" fmla="*/ 0 h 675"/>
                <a:gd name="T98" fmla="*/ 0 w 2739"/>
                <a:gd name="T99" fmla="*/ 0 h 675"/>
                <a:gd name="T100" fmla="*/ 0 w 2739"/>
                <a:gd name="T101" fmla="*/ 0 h 675"/>
                <a:gd name="T102" fmla="*/ 0 w 2739"/>
                <a:gd name="T103" fmla="*/ 0 h 675"/>
                <a:gd name="T104" fmla="*/ 0 w 2739"/>
                <a:gd name="T105" fmla="*/ 0 h 675"/>
                <a:gd name="T106" fmla="*/ 0 w 2739"/>
                <a:gd name="T107" fmla="*/ 0 h 675"/>
                <a:gd name="T108" fmla="*/ 0 w 2739"/>
                <a:gd name="T109" fmla="*/ 0 h 675"/>
                <a:gd name="T110" fmla="*/ 0 w 2739"/>
                <a:gd name="T111" fmla="*/ 0 h 675"/>
                <a:gd name="T112" fmla="*/ 0 w 2739"/>
                <a:gd name="T113" fmla="*/ 0 h 675"/>
                <a:gd name="T114" fmla="*/ 0 w 2739"/>
                <a:gd name="T115" fmla="*/ 0 h 675"/>
                <a:gd name="T116" fmla="*/ 0 w 2739"/>
                <a:gd name="T117" fmla="*/ 0 h 675"/>
                <a:gd name="T118" fmla="*/ 0 w 2739"/>
                <a:gd name="T119" fmla="*/ 0 h 675"/>
                <a:gd name="T120" fmla="*/ 0 w 2739"/>
                <a:gd name="T121" fmla="*/ 0 h 675"/>
                <a:gd name="T122" fmla="*/ 0 w 2739"/>
                <a:gd name="T123" fmla="*/ 0 h 675"/>
                <a:gd name="T124" fmla="*/ 0 w 2739"/>
                <a:gd name="T125" fmla="*/ 0 h 6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39"/>
                <a:gd name="T190" fmla="*/ 0 h 675"/>
                <a:gd name="T191" fmla="*/ 2739 w 2739"/>
                <a:gd name="T192" fmla="*/ 675 h 6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39" h="675">
                  <a:moveTo>
                    <a:pt x="24" y="14"/>
                  </a:moveTo>
                  <a:lnTo>
                    <a:pt x="26" y="11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1" y="9"/>
                  </a:lnTo>
                  <a:lnTo>
                    <a:pt x="63" y="13"/>
                  </a:lnTo>
                  <a:lnTo>
                    <a:pt x="63" y="16"/>
                  </a:lnTo>
                  <a:lnTo>
                    <a:pt x="64" y="20"/>
                  </a:lnTo>
                  <a:lnTo>
                    <a:pt x="63" y="25"/>
                  </a:lnTo>
                  <a:lnTo>
                    <a:pt x="24" y="14"/>
                  </a:lnTo>
                  <a:close/>
                  <a:moveTo>
                    <a:pt x="63" y="25"/>
                  </a:moveTo>
                  <a:lnTo>
                    <a:pt x="62" y="30"/>
                  </a:lnTo>
                  <a:lnTo>
                    <a:pt x="59" y="44"/>
                  </a:lnTo>
                  <a:lnTo>
                    <a:pt x="55" y="66"/>
                  </a:lnTo>
                  <a:lnTo>
                    <a:pt x="50" y="95"/>
                  </a:lnTo>
                  <a:lnTo>
                    <a:pt x="45" y="128"/>
                  </a:lnTo>
                  <a:lnTo>
                    <a:pt x="42" y="165"/>
                  </a:lnTo>
                  <a:lnTo>
                    <a:pt x="41" y="184"/>
                  </a:lnTo>
                  <a:lnTo>
                    <a:pt x="41" y="205"/>
                  </a:lnTo>
                  <a:lnTo>
                    <a:pt x="41" y="224"/>
                  </a:lnTo>
                  <a:lnTo>
                    <a:pt x="42" y="244"/>
                  </a:lnTo>
                  <a:lnTo>
                    <a:pt x="1" y="246"/>
                  </a:lnTo>
                  <a:lnTo>
                    <a:pt x="0" y="225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1" y="163"/>
                  </a:lnTo>
                  <a:lnTo>
                    <a:pt x="5" y="125"/>
                  </a:lnTo>
                  <a:lnTo>
                    <a:pt x="10" y="89"/>
                  </a:lnTo>
                  <a:lnTo>
                    <a:pt x="16" y="59"/>
                  </a:lnTo>
                  <a:lnTo>
                    <a:pt x="19" y="36"/>
                  </a:lnTo>
                  <a:lnTo>
                    <a:pt x="23" y="20"/>
                  </a:lnTo>
                  <a:lnTo>
                    <a:pt x="24" y="14"/>
                  </a:lnTo>
                  <a:lnTo>
                    <a:pt x="63" y="25"/>
                  </a:lnTo>
                  <a:close/>
                  <a:moveTo>
                    <a:pt x="42" y="244"/>
                  </a:moveTo>
                  <a:lnTo>
                    <a:pt x="42" y="243"/>
                  </a:lnTo>
                  <a:lnTo>
                    <a:pt x="1" y="249"/>
                  </a:lnTo>
                  <a:lnTo>
                    <a:pt x="1" y="247"/>
                  </a:lnTo>
                  <a:lnTo>
                    <a:pt x="1" y="246"/>
                  </a:lnTo>
                  <a:lnTo>
                    <a:pt x="42" y="244"/>
                  </a:lnTo>
                  <a:close/>
                  <a:moveTo>
                    <a:pt x="1" y="249"/>
                  </a:moveTo>
                  <a:lnTo>
                    <a:pt x="3" y="256"/>
                  </a:lnTo>
                  <a:lnTo>
                    <a:pt x="1" y="249"/>
                  </a:lnTo>
                  <a:lnTo>
                    <a:pt x="22" y="246"/>
                  </a:lnTo>
                  <a:lnTo>
                    <a:pt x="1" y="249"/>
                  </a:lnTo>
                  <a:close/>
                  <a:moveTo>
                    <a:pt x="42" y="243"/>
                  </a:moveTo>
                  <a:lnTo>
                    <a:pt x="43" y="247"/>
                  </a:lnTo>
                  <a:lnTo>
                    <a:pt x="48" y="253"/>
                  </a:lnTo>
                  <a:lnTo>
                    <a:pt x="55" y="260"/>
                  </a:lnTo>
                  <a:lnTo>
                    <a:pt x="64" y="269"/>
                  </a:lnTo>
                  <a:lnTo>
                    <a:pt x="91" y="288"/>
                  </a:lnTo>
                  <a:lnTo>
                    <a:pt x="122" y="312"/>
                  </a:lnTo>
                  <a:lnTo>
                    <a:pt x="158" y="338"/>
                  </a:lnTo>
                  <a:lnTo>
                    <a:pt x="198" y="364"/>
                  </a:lnTo>
                  <a:lnTo>
                    <a:pt x="239" y="391"/>
                  </a:lnTo>
                  <a:lnTo>
                    <a:pt x="280" y="419"/>
                  </a:lnTo>
                  <a:lnTo>
                    <a:pt x="257" y="452"/>
                  </a:lnTo>
                  <a:lnTo>
                    <a:pt x="214" y="424"/>
                  </a:lnTo>
                  <a:lnTo>
                    <a:pt x="170" y="394"/>
                  </a:lnTo>
                  <a:lnTo>
                    <a:pt x="129" y="364"/>
                  </a:lnTo>
                  <a:lnTo>
                    <a:pt x="89" y="337"/>
                  </a:lnTo>
                  <a:lnTo>
                    <a:pt x="56" y="309"/>
                  </a:lnTo>
                  <a:lnTo>
                    <a:pt x="29" y="285"/>
                  </a:lnTo>
                  <a:lnTo>
                    <a:pt x="18" y="275"/>
                  </a:lnTo>
                  <a:lnTo>
                    <a:pt x="10" y="265"/>
                  </a:lnTo>
                  <a:lnTo>
                    <a:pt x="5" y="257"/>
                  </a:lnTo>
                  <a:lnTo>
                    <a:pt x="1" y="249"/>
                  </a:lnTo>
                  <a:lnTo>
                    <a:pt x="42" y="243"/>
                  </a:lnTo>
                  <a:close/>
                  <a:moveTo>
                    <a:pt x="280" y="419"/>
                  </a:moveTo>
                  <a:lnTo>
                    <a:pt x="310" y="439"/>
                  </a:lnTo>
                  <a:lnTo>
                    <a:pt x="338" y="458"/>
                  </a:lnTo>
                  <a:lnTo>
                    <a:pt x="363" y="476"/>
                  </a:lnTo>
                  <a:lnTo>
                    <a:pt x="386" y="491"/>
                  </a:lnTo>
                  <a:lnTo>
                    <a:pt x="363" y="524"/>
                  </a:lnTo>
                  <a:lnTo>
                    <a:pt x="341" y="508"/>
                  </a:lnTo>
                  <a:lnTo>
                    <a:pt x="316" y="491"/>
                  </a:lnTo>
                  <a:lnTo>
                    <a:pt x="287" y="472"/>
                  </a:lnTo>
                  <a:lnTo>
                    <a:pt x="257" y="452"/>
                  </a:lnTo>
                  <a:lnTo>
                    <a:pt x="280" y="419"/>
                  </a:lnTo>
                  <a:close/>
                  <a:moveTo>
                    <a:pt x="363" y="524"/>
                  </a:moveTo>
                  <a:lnTo>
                    <a:pt x="363" y="525"/>
                  </a:lnTo>
                  <a:lnTo>
                    <a:pt x="363" y="524"/>
                  </a:lnTo>
                  <a:lnTo>
                    <a:pt x="374" y="508"/>
                  </a:lnTo>
                  <a:lnTo>
                    <a:pt x="363" y="524"/>
                  </a:lnTo>
                  <a:close/>
                  <a:moveTo>
                    <a:pt x="386" y="491"/>
                  </a:moveTo>
                  <a:lnTo>
                    <a:pt x="386" y="491"/>
                  </a:lnTo>
                  <a:lnTo>
                    <a:pt x="364" y="525"/>
                  </a:lnTo>
                  <a:lnTo>
                    <a:pt x="363" y="525"/>
                  </a:lnTo>
                  <a:lnTo>
                    <a:pt x="363" y="524"/>
                  </a:lnTo>
                  <a:lnTo>
                    <a:pt x="386" y="491"/>
                  </a:lnTo>
                  <a:close/>
                  <a:moveTo>
                    <a:pt x="386" y="491"/>
                  </a:moveTo>
                  <a:lnTo>
                    <a:pt x="386" y="491"/>
                  </a:lnTo>
                  <a:lnTo>
                    <a:pt x="375" y="508"/>
                  </a:lnTo>
                  <a:lnTo>
                    <a:pt x="386" y="491"/>
                  </a:lnTo>
                  <a:close/>
                  <a:moveTo>
                    <a:pt x="386" y="491"/>
                  </a:moveTo>
                  <a:lnTo>
                    <a:pt x="397" y="497"/>
                  </a:lnTo>
                  <a:lnTo>
                    <a:pt x="411" y="504"/>
                  </a:lnTo>
                  <a:lnTo>
                    <a:pt x="429" y="512"/>
                  </a:lnTo>
                  <a:lnTo>
                    <a:pt x="449" y="519"/>
                  </a:lnTo>
                  <a:lnTo>
                    <a:pt x="437" y="557"/>
                  </a:lnTo>
                  <a:lnTo>
                    <a:pt x="414" y="549"/>
                  </a:lnTo>
                  <a:lnTo>
                    <a:pt x="394" y="540"/>
                  </a:lnTo>
                  <a:lnTo>
                    <a:pt x="377" y="532"/>
                  </a:lnTo>
                  <a:lnTo>
                    <a:pt x="363" y="525"/>
                  </a:lnTo>
                  <a:lnTo>
                    <a:pt x="386" y="491"/>
                  </a:lnTo>
                  <a:close/>
                  <a:moveTo>
                    <a:pt x="449" y="519"/>
                  </a:moveTo>
                  <a:lnTo>
                    <a:pt x="473" y="526"/>
                  </a:lnTo>
                  <a:lnTo>
                    <a:pt x="499" y="533"/>
                  </a:lnTo>
                  <a:lnTo>
                    <a:pt x="527" y="540"/>
                  </a:lnTo>
                  <a:lnTo>
                    <a:pt x="557" y="549"/>
                  </a:lnTo>
                  <a:lnTo>
                    <a:pt x="548" y="587"/>
                  </a:lnTo>
                  <a:lnTo>
                    <a:pt x="517" y="579"/>
                  </a:lnTo>
                  <a:lnTo>
                    <a:pt x="488" y="572"/>
                  </a:lnTo>
                  <a:lnTo>
                    <a:pt x="461" y="564"/>
                  </a:lnTo>
                  <a:lnTo>
                    <a:pt x="437" y="557"/>
                  </a:lnTo>
                  <a:lnTo>
                    <a:pt x="449" y="519"/>
                  </a:lnTo>
                  <a:close/>
                  <a:moveTo>
                    <a:pt x="557" y="549"/>
                  </a:moveTo>
                  <a:lnTo>
                    <a:pt x="639" y="566"/>
                  </a:lnTo>
                  <a:lnTo>
                    <a:pt x="727" y="584"/>
                  </a:lnTo>
                  <a:lnTo>
                    <a:pt x="815" y="601"/>
                  </a:lnTo>
                  <a:lnTo>
                    <a:pt x="899" y="614"/>
                  </a:lnTo>
                  <a:lnTo>
                    <a:pt x="974" y="626"/>
                  </a:lnTo>
                  <a:lnTo>
                    <a:pt x="1036" y="633"/>
                  </a:lnTo>
                  <a:lnTo>
                    <a:pt x="1059" y="635"/>
                  </a:lnTo>
                  <a:lnTo>
                    <a:pt x="1080" y="637"/>
                  </a:lnTo>
                  <a:lnTo>
                    <a:pt x="1093" y="638"/>
                  </a:lnTo>
                  <a:lnTo>
                    <a:pt x="1101" y="637"/>
                  </a:lnTo>
                  <a:lnTo>
                    <a:pt x="1114" y="673"/>
                  </a:lnTo>
                  <a:lnTo>
                    <a:pt x="1106" y="675"/>
                  </a:lnTo>
                  <a:lnTo>
                    <a:pt x="1090" y="675"/>
                  </a:lnTo>
                  <a:lnTo>
                    <a:pt x="1070" y="673"/>
                  </a:lnTo>
                  <a:lnTo>
                    <a:pt x="1044" y="672"/>
                  </a:lnTo>
                  <a:lnTo>
                    <a:pt x="980" y="664"/>
                  </a:lnTo>
                  <a:lnTo>
                    <a:pt x="901" y="653"/>
                  </a:lnTo>
                  <a:lnTo>
                    <a:pt x="814" y="640"/>
                  </a:lnTo>
                  <a:lnTo>
                    <a:pt x="724" y="624"/>
                  </a:lnTo>
                  <a:lnTo>
                    <a:pt x="633" y="606"/>
                  </a:lnTo>
                  <a:lnTo>
                    <a:pt x="548" y="587"/>
                  </a:lnTo>
                  <a:lnTo>
                    <a:pt x="557" y="549"/>
                  </a:lnTo>
                  <a:close/>
                  <a:moveTo>
                    <a:pt x="1115" y="673"/>
                  </a:moveTo>
                  <a:lnTo>
                    <a:pt x="1114" y="673"/>
                  </a:lnTo>
                  <a:lnTo>
                    <a:pt x="1107" y="656"/>
                  </a:lnTo>
                  <a:lnTo>
                    <a:pt x="1115" y="673"/>
                  </a:lnTo>
                  <a:close/>
                  <a:moveTo>
                    <a:pt x="1099" y="637"/>
                  </a:moveTo>
                  <a:lnTo>
                    <a:pt x="1100" y="637"/>
                  </a:lnTo>
                  <a:lnTo>
                    <a:pt x="1117" y="673"/>
                  </a:lnTo>
                  <a:lnTo>
                    <a:pt x="1115" y="673"/>
                  </a:lnTo>
                  <a:lnTo>
                    <a:pt x="1099" y="637"/>
                  </a:lnTo>
                  <a:close/>
                  <a:moveTo>
                    <a:pt x="1100" y="637"/>
                  </a:moveTo>
                  <a:lnTo>
                    <a:pt x="1081" y="645"/>
                  </a:lnTo>
                  <a:lnTo>
                    <a:pt x="1100" y="637"/>
                  </a:lnTo>
                  <a:lnTo>
                    <a:pt x="1108" y="654"/>
                  </a:lnTo>
                  <a:lnTo>
                    <a:pt x="1100" y="637"/>
                  </a:lnTo>
                  <a:close/>
                  <a:moveTo>
                    <a:pt x="1100" y="637"/>
                  </a:moveTo>
                  <a:lnTo>
                    <a:pt x="1108" y="633"/>
                  </a:lnTo>
                  <a:lnTo>
                    <a:pt x="1120" y="628"/>
                  </a:lnTo>
                  <a:lnTo>
                    <a:pt x="1134" y="665"/>
                  </a:lnTo>
                  <a:lnTo>
                    <a:pt x="1124" y="670"/>
                  </a:lnTo>
                  <a:lnTo>
                    <a:pt x="1115" y="673"/>
                  </a:lnTo>
                  <a:lnTo>
                    <a:pt x="1100" y="637"/>
                  </a:lnTo>
                  <a:close/>
                  <a:moveTo>
                    <a:pt x="1120" y="628"/>
                  </a:moveTo>
                  <a:lnTo>
                    <a:pt x="1134" y="624"/>
                  </a:lnTo>
                  <a:lnTo>
                    <a:pt x="1150" y="618"/>
                  </a:lnTo>
                  <a:lnTo>
                    <a:pt x="1163" y="656"/>
                  </a:lnTo>
                  <a:lnTo>
                    <a:pt x="1148" y="660"/>
                  </a:lnTo>
                  <a:lnTo>
                    <a:pt x="1134" y="665"/>
                  </a:lnTo>
                  <a:lnTo>
                    <a:pt x="1120" y="628"/>
                  </a:lnTo>
                  <a:close/>
                  <a:moveTo>
                    <a:pt x="1150" y="618"/>
                  </a:moveTo>
                  <a:lnTo>
                    <a:pt x="1173" y="609"/>
                  </a:lnTo>
                  <a:lnTo>
                    <a:pt x="1198" y="602"/>
                  </a:lnTo>
                  <a:lnTo>
                    <a:pt x="1224" y="594"/>
                  </a:lnTo>
                  <a:lnTo>
                    <a:pt x="1251" y="585"/>
                  </a:lnTo>
                  <a:lnTo>
                    <a:pt x="1278" y="578"/>
                  </a:lnTo>
                  <a:lnTo>
                    <a:pt x="1306" y="572"/>
                  </a:lnTo>
                  <a:lnTo>
                    <a:pt x="1331" y="569"/>
                  </a:lnTo>
                  <a:lnTo>
                    <a:pt x="1353" y="565"/>
                  </a:lnTo>
                  <a:lnTo>
                    <a:pt x="1357" y="604"/>
                  </a:lnTo>
                  <a:lnTo>
                    <a:pt x="1336" y="608"/>
                  </a:lnTo>
                  <a:lnTo>
                    <a:pt x="1312" y="613"/>
                  </a:lnTo>
                  <a:lnTo>
                    <a:pt x="1287" y="618"/>
                  </a:lnTo>
                  <a:lnTo>
                    <a:pt x="1261" y="625"/>
                  </a:lnTo>
                  <a:lnTo>
                    <a:pt x="1234" y="632"/>
                  </a:lnTo>
                  <a:lnTo>
                    <a:pt x="1209" y="640"/>
                  </a:lnTo>
                  <a:lnTo>
                    <a:pt x="1186" y="647"/>
                  </a:lnTo>
                  <a:lnTo>
                    <a:pt x="1163" y="656"/>
                  </a:lnTo>
                  <a:lnTo>
                    <a:pt x="1150" y="618"/>
                  </a:lnTo>
                  <a:close/>
                  <a:moveTo>
                    <a:pt x="1357" y="604"/>
                  </a:moveTo>
                  <a:lnTo>
                    <a:pt x="1359" y="604"/>
                  </a:lnTo>
                  <a:lnTo>
                    <a:pt x="1357" y="604"/>
                  </a:lnTo>
                  <a:lnTo>
                    <a:pt x="1355" y="585"/>
                  </a:lnTo>
                  <a:lnTo>
                    <a:pt x="1357" y="604"/>
                  </a:lnTo>
                  <a:close/>
                  <a:moveTo>
                    <a:pt x="1353" y="565"/>
                  </a:moveTo>
                  <a:lnTo>
                    <a:pt x="1353" y="565"/>
                  </a:lnTo>
                  <a:lnTo>
                    <a:pt x="1358" y="604"/>
                  </a:lnTo>
                  <a:lnTo>
                    <a:pt x="1357" y="604"/>
                  </a:lnTo>
                  <a:lnTo>
                    <a:pt x="1353" y="565"/>
                  </a:lnTo>
                  <a:close/>
                  <a:moveTo>
                    <a:pt x="1358" y="604"/>
                  </a:moveTo>
                  <a:lnTo>
                    <a:pt x="1359" y="604"/>
                  </a:lnTo>
                  <a:lnTo>
                    <a:pt x="1358" y="604"/>
                  </a:lnTo>
                  <a:lnTo>
                    <a:pt x="1356" y="585"/>
                  </a:lnTo>
                  <a:lnTo>
                    <a:pt x="1358" y="604"/>
                  </a:lnTo>
                  <a:close/>
                  <a:moveTo>
                    <a:pt x="1353" y="565"/>
                  </a:moveTo>
                  <a:lnTo>
                    <a:pt x="1365" y="564"/>
                  </a:lnTo>
                  <a:lnTo>
                    <a:pt x="1383" y="562"/>
                  </a:lnTo>
                  <a:lnTo>
                    <a:pt x="1408" y="558"/>
                  </a:lnTo>
                  <a:lnTo>
                    <a:pt x="1438" y="554"/>
                  </a:lnTo>
                  <a:lnTo>
                    <a:pt x="1444" y="594"/>
                  </a:lnTo>
                  <a:lnTo>
                    <a:pt x="1413" y="597"/>
                  </a:lnTo>
                  <a:lnTo>
                    <a:pt x="1389" y="601"/>
                  </a:lnTo>
                  <a:lnTo>
                    <a:pt x="1370" y="603"/>
                  </a:lnTo>
                  <a:lnTo>
                    <a:pt x="1358" y="604"/>
                  </a:lnTo>
                  <a:lnTo>
                    <a:pt x="1353" y="565"/>
                  </a:lnTo>
                  <a:close/>
                  <a:moveTo>
                    <a:pt x="1438" y="554"/>
                  </a:moveTo>
                  <a:lnTo>
                    <a:pt x="1472" y="549"/>
                  </a:lnTo>
                  <a:lnTo>
                    <a:pt x="1512" y="544"/>
                  </a:lnTo>
                  <a:lnTo>
                    <a:pt x="1556" y="537"/>
                  </a:lnTo>
                  <a:lnTo>
                    <a:pt x="1605" y="529"/>
                  </a:lnTo>
                  <a:lnTo>
                    <a:pt x="1611" y="569"/>
                  </a:lnTo>
                  <a:lnTo>
                    <a:pt x="1564" y="576"/>
                  </a:lnTo>
                  <a:lnTo>
                    <a:pt x="1520" y="583"/>
                  </a:lnTo>
                  <a:lnTo>
                    <a:pt x="1480" y="588"/>
                  </a:lnTo>
                  <a:lnTo>
                    <a:pt x="1444" y="594"/>
                  </a:lnTo>
                  <a:lnTo>
                    <a:pt x="1438" y="554"/>
                  </a:lnTo>
                  <a:close/>
                  <a:moveTo>
                    <a:pt x="1605" y="529"/>
                  </a:moveTo>
                  <a:lnTo>
                    <a:pt x="1669" y="519"/>
                  </a:lnTo>
                  <a:lnTo>
                    <a:pt x="1737" y="508"/>
                  </a:lnTo>
                  <a:lnTo>
                    <a:pt x="1809" y="496"/>
                  </a:lnTo>
                  <a:lnTo>
                    <a:pt x="1882" y="484"/>
                  </a:lnTo>
                  <a:lnTo>
                    <a:pt x="1956" y="471"/>
                  </a:lnTo>
                  <a:lnTo>
                    <a:pt x="2030" y="458"/>
                  </a:lnTo>
                  <a:lnTo>
                    <a:pt x="2102" y="444"/>
                  </a:lnTo>
                  <a:lnTo>
                    <a:pt x="2172" y="431"/>
                  </a:lnTo>
                  <a:lnTo>
                    <a:pt x="2239" y="416"/>
                  </a:lnTo>
                  <a:lnTo>
                    <a:pt x="2302" y="402"/>
                  </a:lnTo>
                  <a:lnTo>
                    <a:pt x="2358" y="389"/>
                  </a:lnTo>
                  <a:lnTo>
                    <a:pt x="2408" y="375"/>
                  </a:lnTo>
                  <a:lnTo>
                    <a:pt x="2451" y="362"/>
                  </a:lnTo>
                  <a:lnTo>
                    <a:pt x="2485" y="350"/>
                  </a:lnTo>
                  <a:lnTo>
                    <a:pt x="2498" y="344"/>
                  </a:lnTo>
                  <a:lnTo>
                    <a:pt x="2509" y="338"/>
                  </a:lnTo>
                  <a:lnTo>
                    <a:pt x="2517" y="332"/>
                  </a:lnTo>
                  <a:lnTo>
                    <a:pt x="2522" y="326"/>
                  </a:lnTo>
                  <a:lnTo>
                    <a:pt x="2556" y="349"/>
                  </a:lnTo>
                  <a:lnTo>
                    <a:pt x="2550" y="356"/>
                  </a:lnTo>
                  <a:lnTo>
                    <a:pt x="2540" y="363"/>
                  </a:lnTo>
                  <a:lnTo>
                    <a:pt x="2528" y="369"/>
                  </a:lnTo>
                  <a:lnTo>
                    <a:pt x="2514" y="376"/>
                  </a:lnTo>
                  <a:lnTo>
                    <a:pt x="2497" y="383"/>
                  </a:lnTo>
                  <a:lnTo>
                    <a:pt x="2479" y="391"/>
                  </a:lnTo>
                  <a:lnTo>
                    <a:pt x="2458" y="399"/>
                  </a:lnTo>
                  <a:lnTo>
                    <a:pt x="2434" y="406"/>
                  </a:lnTo>
                  <a:lnTo>
                    <a:pt x="2383" y="421"/>
                  </a:lnTo>
                  <a:lnTo>
                    <a:pt x="2323" y="435"/>
                  </a:lnTo>
                  <a:lnTo>
                    <a:pt x="2260" y="451"/>
                  </a:lnTo>
                  <a:lnTo>
                    <a:pt x="2191" y="465"/>
                  </a:lnTo>
                  <a:lnTo>
                    <a:pt x="2119" y="481"/>
                  </a:lnTo>
                  <a:lnTo>
                    <a:pt x="2045" y="495"/>
                  </a:lnTo>
                  <a:lnTo>
                    <a:pt x="1970" y="509"/>
                  </a:lnTo>
                  <a:lnTo>
                    <a:pt x="1894" y="522"/>
                  </a:lnTo>
                  <a:lnTo>
                    <a:pt x="1819" y="535"/>
                  </a:lnTo>
                  <a:lnTo>
                    <a:pt x="1746" y="547"/>
                  </a:lnTo>
                  <a:lnTo>
                    <a:pt x="1676" y="559"/>
                  </a:lnTo>
                  <a:lnTo>
                    <a:pt x="1611" y="569"/>
                  </a:lnTo>
                  <a:lnTo>
                    <a:pt x="1605" y="529"/>
                  </a:lnTo>
                  <a:close/>
                  <a:moveTo>
                    <a:pt x="2522" y="326"/>
                  </a:moveTo>
                  <a:lnTo>
                    <a:pt x="2535" y="308"/>
                  </a:lnTo>
                  <a:lnTo>
                    <a:pt x="2548" y="291"/>
                  </a:lnTo>
                  <a:lnTo>
                    <a:pt x="2563" y="275"/>
                  </a:lnTo>
                  <a:lnTo>
                    <a:pt x="2578" y="258"/>
                  </a:lnTo>
                  <a:lnTo>
                    <a:pt x="2609" y="226"/>
                  </a:lnTo>
                  <a:lnTo>
                    <a:pt x="2639" y="197"/>
                  </a:lnTo>
                  <a:lnTo>
                    <a:pt x="2665" y="174"/>
                  </a:lnTo>
                  <a:lnTo>
                    <a:pt x="2686" y="156"/>
                  </a:lnTo>
                  <a:lnTo>
                    <a:pt x="2701" y="144"/>
                  </a:lnTo>
                  <a:lnTo>
                    <a:pt x="2707" y="139"/>
                  </a:lnTo>
                  <a:lnTo>
                    <a:pt x="2732" y="170"/>
                  </a:lnTo>
                  <a:lnTo>
                    <a:pt x="2713" y="185"/>
                  </a:lnTo>
                  <a:lnTo>
                    <a:pt x="2666" y="227"/>
                  </a:lnTo>
                  <a:lnTo>
                    <a:pt x="2638" y="253"/>
                  </a:lnTo>
                  <a:lnTo>
                    <a:pt x="2608" y="284"/>
                  </a:lnTo>
                  <a:lnTo>
                    <a:pt x="2594" y="300"/>
                  </a:lnTo>
                  <a:lnTo>
                    <a:pt x="2581" y="316"/>
                  </a:lnTo>
                  <a:lnTo>
                    <a:pt x="2567" y="332"/>
                  </a:lnTo>
                  <a:lnTo>
                    <a:pt x="2556" y="349"/>
                  </a:lnTo>
                  <a:lnTo>
                    <a:pt x="2522" y="326"/>
                  </a:lnTo>
                  <a:close/>
                  <a:moveTo>
                    <a:pt x="2707" y="139"/>
                  </a:moveTo>
                  <a:lnTo>
                    <a:pt x="2710" y="137"/>
                  </a:lnTo>
                  <a:lnTo>
                    <a:pt x="2714" y="135"/>
                  </a:lnTo>
                  <a:lnTo>
                    <a:pt x="2717" y="134"/>
                  </a:lnTo>
                  <a:lnTo>
                    <a:pt x="2721" y="134"/>
                  </a:lnTo>
                  <a:lnTo>
                    <a:pt x="2725" y="135"/>
                  </a:lnTo>
                  <a:lnTo>
                    <a:pt x="2728" y="137"/>
                  </a:lnTo>
                  <a:lnTo>
                    <a:pt x="2732" y="139"/>
                  </a:lnTo>
                  <a:lnTo>
                    <a:pt x="2734" y="143"/>
                  </a:lnTo>
                  <a:lnTo>
                    <a:pt x="2736" y="146"/>
                  </a:lnTo>
                  <a:lnTo>
                    <a:pt x="2738" y="150"/>
                  </a:lnTo>
                  <a:lnTo>
                    <a:pt x="2739" y="153"/>
                  </a:lnTo>
                  <a:lnTo>
                    <a:pt x="2739" y="157"/>
                  </a:lnTo>
                  <a:lnTo>
                    <a:pt x="2738" y="160"/>
                  </a:lnTo>
                  <a:lnTo>
                    <a:pt x="2736" y="164"/>
                  </a:lnTo>
                  <a:lnTo>
                    <a:pt x="2734" y="168"/>
                  </a:lnTo>
                  <a:lnTo>
                    <a:pt x="2732" y="170"/>
                  </a:lnTo>
                  <a:lnTo>
                    <a:pt x="2707" y="139"/>
                  </a:lnTo>
                  <a:close/>
                </a:path>
              </a:pathLst>
            </a:custGeom>
            <a:solidFill>
              <a:srgbClr val="5B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6" name="Freeform 69"/>
            <p:cNvSpPr>
              <a:spLocks noChangeAspect="1" noEditPoints="1"/>
            </p:cNvSpPr>
            <p:nvPr/>
          </p:nvSpPr>
          <p:spPr bwMode="auto">
            <a:xfrm>
              <a:off x="3962" y="3657"/>
              <a:ext cx="422" cy="104"/>
            </a:xfrm>
            <a:custGeom>
              <a:avLst/>
              <a:gdLst>
                <a:gd name="T0" fmla="*/ 0 w 2721"/>
                <a:gd name="T1" fmla="*/ 0 h 671"/>
                <a:gd name="T2" fmla="*/ 0 w 2721"/>
                <a:gd name="T3" fmla="*/ 0 h 671"/>
                <a:gd name="T4" fmla="*/ 0 w 2721"/>
                <a:gd name="T5" fmla="*/ 0 h 671"/>
                <a:gd name="T6" fmla="*/ 0 w 2721"/>
                <a:gd name="T7" fmla="*/ 0 h 671"/>
                <a:gd name="T8" fmla="*/ 0 w 2721"/>
                <a:gd name="T9" fmla="*/ 0 h 671"/>
                <a:gd name="T10" fmla="*/ 0 w 2721"/>
                <a:gd name="T11" fmla="*/ 0 h 671"/>
                <a:gd name="T12" fmla="*/ 0 w 2721"/>
                <a:gd name="T13" fmla="*/ 0 h 671"/>
                <a:gd name="T14" fmla="*/ 0 w 2721"/>
                <a:gd name="T15" fmla="*/ 0 h 671"/>
                <a:gd name="T16" fmla="*/ 0 w 2721"/>
                <a:gd name="T17" fmla="*/ 0 h 671"/>
                <a:gd name="T18" fmla="*/ 0 w 2721"/>
                <a:gd name="T19" fmla="*/ 0 h 671"/>
                <a:gd name="T20" fmla="*/ 0 w 2721"/>
                <a:gd name="T21" fmla="*/ 0 h 671"/>
                <a:gd name="T22" fmla="*/ 0 w 2721"/>
                <a:gd name="T23" fmla="*/ 0 h 671"/>
                <a:gd name="T24" fmla="*/ 0 w 2721"/>
                <a:gd name="T25" fmla="*/ 0 h 671"/>
                <a:gd name="T26" fmla="*/ 0 w 2721"/>
                <a:gd name="T27" fmla="*/ 0 h 671"/>
                <a:gd name="T28" fmla="*/ 0 w 2721"/>
                <a:gd name="T29" fmla="*/ 0 h 671"/>
                <a:gd name="T30" fmla="*/ 0 w 2721"/>
                <a:gd name="T31" fmla="*/ 0 h 671"/>
                <a:gd name="T32" fmla="*/ 0 w 2721"/>
                <a:gd name="T33" fmla="*/ 0 h 671"/>
                <a:gd name="T34" fmla="*/ 0 w 2721"/>
                <a:gd name="T35" fmla="*/ 0 h 671"/>
                <a:gd name="T36" fmla="*/ 0 w 2721"/>
                <a:gd name="T37" fmla="*/ 0 h 671"/>
                <a:gd name="T38" fmla="*/ 0 w 2721"/>
                <a:gd name="T39" fmla="*/ 0 h 671"/>
                <a:gd name="T40" fmla="*/ 0 w 2721"/>
                <a:gd name="T41" fmla="*/ 0 h 671"/>
                <a:gd name="T42" fmla="*/ 0 w 2721"/>
                <a:gd name="T43" fmla="*/ 0 h 671"/>
                <a:gd name="T44" fmla="*/ 0 w 2721"/>
                <a:gd name="T45" fmla="*/ 0 h 671"/>
                <a:gd name="T46" fmla="*/ 0 w 2721"/>
                <a:gd name="T47" fmla="*/ 0 h 671"/>
                <a:gd name="T48" fmla="*/ 0 w 2721"/>
                <a:gd name="T49" fmla="*/ 0 h 671"/>
                <a:gd name="T50" fmla="*/ 0 w 2721"/>
                <a:gd name="T51" fmla="*/ 0 h 671"/>
                <a:gd name="T52" fmla="*/ 0 w 2721"/>
                <a:gd name="T53" fmla="*/ 0 h 671"/>
                <a:gd name="T54" fmla="*/ 0 w 2721"/>
                <a:gd name="T55" fmla="*/ 0 h 671"/>
                <a:gd name="T56" fmla="*/ 0 w 2721"/>
                <a:gd name="T57" fmla="*/ 0 h 671"/>
                <a:gd name="T58" fmla="*/ 0 w 2721"/>
                <a:gd name="T59" fmla="*/ 0 h 671"/>
                <a:gd name="T60" fmla="*/ 0 w 2721"/>
                <a:gd name="T61" fmla="*/ 0 h 671"/>
                <a:gd name="T62" fmla="*/ 0 w 2721"/>
                <a:gd name="T63" fmla="*/ 0 h 671"/>
                <a:gd name="T64" fmla="*/ 0 w 2721"/>
                <a:gd name="T65" fmla="*/ 0 h 671"/>
                <a:gd name="T66" fmla="*/ 0 w 2721"/>
                <a:gd name="T67" fmla="*/ 0 h 671"/>
                <a:gd name="T68" fmla="*/ 0 w 2721"/>
                <a:gd name="T69" fmla="*/ 0 h 671"/>
                <a:gd name="T70" fmla="*/ 0 w 2721"/>
                <a:gd name="T71" fmla="*/ 0 h 671"/>
                <a:gd name="T72" fmla="*/ 0 w 2721"/>
                <a:gd name="T73" fmla="*/ 0 h 671"/>
                <a:gd name="T74" fmla="*/ 0 w 2721"/>
                <a:gd name="T75" fmla="*/ 0 h 671"/>
                <a:gd name="T76" fmla="*/ 0 w 2721"/>
                <a:gd name="T77" fmla="*/ 0 h 671"/>
                <a:gd name="T78" fmla="*/ 0 w 2721"/>
                <a:gd name="T79" fmla="*/ 0 h 671"/>
                <a:gd name="T80" fmla="*/ 0 w 2721"/>
                <a:gd name="T81" fmla="*/ 0 h 671"/>
                <a:gd name="T82" fmla="*/ 0 w 2721"/>
                <a:gd name="T83" fmla="*/ 0 h 671"/>
                <a:gd name="T84" fmla="*/ 0 w 2721"/>
                <a:gd name="T85" fmla="*/ 0 h 671"/>
                <a:gd name="T86" fmla="*/ 0 w 2721"/>
                <a:gd name="T87" fmla="*/ 0 h 671"/>
                <a:gd name="T88" fmla="*/ 0 w 2721"/>
                <a:gd name="T89" fmla="*/ 0 h 671"/>
                <a:gd name="T90" fmla="*/ 0 w 2721"/>
                <a:gd name="T91" fmla="*/ 0 h 671"/>
                <a:gd name="T92" fmla="*/ 0 w 2721"/>
                <a:gd name="T93" fmla="*/ 0 h 671"/>
                <a:gd name="T94" fmla="*/ 0 w 2721"/>
                <a:gd name="T95" fmla="*/ 0 h 671"/>
                <a:gd name="T96" fmla="*/ 0 w 2721"/>
                <a:gd name="T97" fmla="*/ 0 h 671"/>
                <a:gd name="T98" fmla="*/ 0 w 2721"/>
                <a:gd name="T99" fmla="*/ 0 h 671"/>
                <a:gd name="T100" fmla="*/ 0 w 2721"/>
                <a:gd name="T101" fmla="*/ 0 h 671"/>
                <a:gd name="T102" fmla="*/ 0 w 2721"/>
                <a:gd name="T103" fmla="*/ 0 h 671"/>
                <a:gd name="T104" fmla="*/ 0 w 2721"/>
                <a:gd name="T105" fmla="*/ 0 h 671"/>
                <a:gd name="T106" fmla="*/ 0 w 2721"/>
                <a:gd name="T107" fmla="*/ 0 h 671"/>
                <a:gd name="T108" fmla="*/ 0 w 2721"/>
                <a:gd name="T109" fmla="*/ 0 h 6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21"/>
                <a:gd name="T166" fmla="*/ 0 h 671"/>
                <a:gd name="T167" fmla="*/ 2721 w 2721"/>
                <a:gd name="T168" fmla="*/ 671 h 6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21" h="671">
                  <a:moveTo>
                    <a:pt x="24" y="17"/>
                  </a:moveTo>
                  <a:lnTo>
                    <a:pt x="24" y="13"/>
                  </a:lnTo>
                  <a:lnTo>
                    <a:pt x="26" y="10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7" y="6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2" y="16"/>
                  </a:lnTo>
                  <a:lnTo>
                    <a:pt x="63" y="20"/>
                  </a:lnTo>
                  <a:lnTo>
                    <a:pt x="62" y="24"/>
                  </a:lnTo>
                  <a:lnTo>
                    <a:pt x="24" y="17"/>
                  </a:lnTo>
                  <a:close/>
                  <a:moveTo>
                    <a:pt x="62" y="24"/>
                  </a:moveTo>
                  <a:lnTo>
                    <a:pt x="62" y="30"/>
                  </a:lnTo>
                  <a:lnTo>
                    <a:pt x="58" y="47"/>
                  </a:lnTo>
                  <a:lnTo>
                    <a:pt x="55" y="70"/>
                  </a:lnTo>
                  <a:lnTo>
                    <a:pt x="50" y="101"/>
                  </a:lnTo>
                  <a:lnTo>
                    <a:pt x="47" y="137"/>
                  </a:lnTo>
                  <a:lnTo>
                    <a:pt x="43" y="175"/>
                  </a:lnTo>
                  <a:lnTo>
                    <a:pt x="41" y="214"/>
                  </a:lnTo>
                  <a:lnTo>
                    <a:pt x="41" y="252"/>
                  </a:lnTo>
                  <a:lnTo>
                    <a:pt x="0" y="254"/>
                  </a:lnTo>
                  <a:lnTo>
                    <a:pt x="0" y="214"/>
                  </a:lnTo>
                  <a:lnTo>
                    <a:pt x="3" y="174"/>
                  </a:lnTo>
                  <a:lnTo>
                    <a:pt x="6" y="135"/>
                  </a:lnTo>
                  <a:lnTo>
                    <a:pt x="11" y="98"/>
                  </a:lnTo>
                  <a:lnTo>
                    <a:pt x="16" y="66"/>
                  </a:lnTo>
                  <a:lnTo>
                    <a:pt x="19" y="39"/>
                  </a:lnTo>
                  <a:lnTo>
                    <a:pt x="23" y="23"/>
                  </a:lnTo>
                  <a:lnTo>
                    <a:pt x="24" y="17"/>
                  </a:lnTo>
                  <a:lnTo>
                    <a:pt x="62" y="24"/>
                  </a:lnTo>
                  <a:close/>
                  <a:moveTo>
                    <a:pt x="0" y="255"/>
                  </a:moveTo>
                  <a:lnTo>
                    <a:pt x="0" y="255"/>
                  </a:lnTo>
                  <a:lnTo>
                    <a:pt x="0" y="254"/>
                  </a:lnTo>
                  <a:lnTo>
                    <a:pt x="20" y="254"/>
                  </a:lnTo>
                  <a:lnTo>
                    <a:pt x="0" y="255"/>
                  </a:lnTo>
                  <a:close/>
                  <a:moveTo>
                    <a:pt x="41" y="252"/>
                  </a:moveTo>
                  <a:lnTo>
                    <a:pt x="41" y="251"/>
                  </a:lnTo>
                  <a:lnTo>
                    <a:pt x="1" y="257"/>
                  </a:lnTo>
                  <a:lnTo>
                    <a:pt x="0" y="255"/>
                  </a:lnTo>
                  <a:lnTo>
                    <a:pt x="41" y="252"/>
                  </a:lnTo>
                  <a:close/>
                  <a:moveTo>
                    <a:pt x="41" y="251"/>
                  </a:moveTo>
                  <a:lnTo>
                    <a:pt x="42" y="261"/>
                  </a:lnTo>
                  <a:lnTo>
                    <a:pt x="41" y="251"/>
                  </a:lnTo>
                  <a:lnTo>
                    <a:pt x="20" y="254"/>
                  </a:lnTo>
                  <a:lnTo>
                    <a:pt x="41" y="251"/>
                  </a:lnTo>
                  <a:close/>
                  <a:moveTo>
                    <a:pt x="41" y="251"/>
                  </a:moveTo>
                  <a:lnTo>
                    <a:pt x="43" y="256"/>
                  </a:lnTo>
                  <a:lnTo>
                    <a:pt x="48" y="263"/>
                  </a:lnTo>
                  <a:lnTo>
                    <a:pt x="56" y="271"/>
                  </a:lnTo>
                  <a:lnTo>
                    <a:pt x="67" y="282"/>
                  </a:lnTo>
                  <a:lnTo>
                    <a:pt x="95" y="305"/>
                  </a:lnTo>
                  <a:lnTo>
                    <a:pt x="130" y="332"/>
                  </a:lnTo>
                  <a:lnTo>
                    <a:pt x="170" y="361"/>
                  </a:lnTo>
                  <a:lnTo>
                    <a:pt x="212" y="392"/>
                  </a:lnTo>
                  <a:lnTo>
                    <a:pt x="255" y="421"/>
                  </a:lnTo>
                  <a:lnTo>
                    <a:pt x="297" y="450"/>
                  </a:lnTo>
                  <a:lnTo>
                    <a:pt x="273" y="483"/>
                  </a:lnTo>
                  <a:lnTo>
                    <a:pt x="230" y="452"/>
                  </a:lnTo>
                  <a:lnTo>
                    <a:pt x="185" y="421"/>
                  </a:lnTo>
                  <a:lnTo>
                    <a:pt x="139" y="388"/>
                  </a:lnTo>
                  <a:lnTo>
                    <a:pt x="98" y="356"/>
                  </a:lnTo>
                  <a:lnTo>
                    <a:pt x="79" y="341"/>
                  </a:lnTo>
                  <a:lnTo>
                    <a:pt x="61" y="326"/>
                  </a:lnTo>
                  <a:lnTo>
                    <a:pt x="44" y="312"/>
                  </a:lnTo>
                  <a:lnTo>
                    <a:pt x="30" y="299"/>
                  </a:lnTo>
                  <a:lnTo>
                    <a:pt x="19" y="286"/>
                  </a:lnTo>
                  <a:lnTo>
                    <a:pt x="10" y="275"/>
                  </a:lnTo>
                  <a:lnTo>
                    <a:pt x="4" y="266"/>
                  </a:lnTo>
                  <a:lnTo>
                    <a:pt x="1" y="257"/>
                  </a:lnTo>
                  <a:lnTo>
                    <a:pt x="41" y="251"/>
                  </a:lnTo>
                  <a:close/>
                  <a:moveTo>
                    <a:pt x="297" y="450"/>
                  </a:moveTo>
                  <a:lnTo>
                    <a:pt x="312" y="462"/>
                  </a:lnTo>
                  <a:lnTo>
                    <a:pt x="329" y="473"/>
                  </a:lnTo>
                  <a:lnTo>
                    <a:pt x="344" y="485"/>
                  </a:lnTo>
                  <a:lnTo>
                    <a:pt x="362" y="498"/>
                  </a:lnTo>
                  <a:lnTo>
                    <a:pt x="339" y="530"/>
                  </a:lnTo>
                  <a:lnTo>
                    <a:pt x="327" y="521"/>
                  </a:lnTo>
                  <a:lnTo>
                    <a:pt x="312" y="511"/>
                  </a:lnTo>
                  <a:lnTo>
                    <a:pt x="294" y="498"/>
                  </a:lnTo>
                  <a:lnTo>
                    <a:pt x="273" y="483"/>
                  </a:lnTo>
                  <a:lnTo>
                    <a:pt x="297" y="450"/>
                  </a:lnTo>
                  <a:close/>
                  <a:moveTo>
                    <a:pt x="339" y="530"/>
                  </a:moveTo>
                  <a:lnTo>
                    <a:pt x="339" y="530"/>
                  </a:lnTo>
                  <a:lnTo>
                    <a:pt x="351" y="513"/>
                  </a:lnTo>
                  <a:lnTo>
                    <a:pt x="339" y="530"/>
                  </a:lnTo>
                  <a:close/>
                  <a:moveTo>
                    <a:pt x="362" y="496"/>
                  </a:moveTo>
                  <a:lnTo>
                    <a:pt x="362" y="498"/>
                  </a:lnTo>
                  <a:lnTo>
                    <a:pt x="363" y="498"/>
                  </a:lnTo>
                  <a:lnTo>
                    <a:pt x="339" y="530"/>
                  </a:lnTo>
                  <a:lnTo>
                    <a:pt x="362" y="496"/>
                  </a:lnTo>
                  <a:close/>
                  <a:moveTo>
                    <a:pt x="339" y="530"/>
                  </a:moveTo>
                  <a:lnTo>
                    <a:pt x="341" y="531"/>
                  </a:lnTo>
                  <a:lnTo>
                    <a:pt x="339" y="530"/>
                  </a:lnTo>
                  <a:lnTo>
                    <a:pt x="351" y="514"/>
                  </a:lnTo>
                  <a:lnTo>
                    <a:pt x="339" y="530"/>
                  </a:lnTo>
                  <a:close/>
                  <a:moveTo>
                    <a:pt x="363" y="498"/>
                  </a:moveTo>
                  <a:lnTo>
                    <a:pt x="374" y="504"/>
                  </a:lnTo>
                  <a:lnTo>
                    <a:pt x="388" y="511"/>
                  </a:lnTo>
                  <a:lnTo>
                    <a:pt x="406" y="518"/>
                  </a:lnTo>
                  <a:lnTo>
                    <a:pt x="426" y="525"/>
                  </a:lnTo>
                  <a:lnTo>
                    <a:pt x="413" y="563"/>
                  </a:lnTo>
                  <a:lnTo>
                    <a:pt x="391" y="555"/>
                  </a:lnTo>
                  <a:lnTo>
                    <a:pt x="370" y="546"/>
                  </a:lnTo>
                  <a:lnTo>
                    <a:pt x="354" y="538"/>
                  </a:lnTo>
                  <a:lnTo>
                    <a:pt x="339" y="530"/>
                  </a:lnTo>
                  <a:lnTo>
                    <a:pt x="363" y="498"/>
                  </a:lnTo>
                  <a:close/>
                  <a:moveTo>
                    <a:pt x="426" y="525"/>
                  </a:moveTo>
                  <a:lnTo>
                    <a:pt x="450" y="532"/>
                  </a:lnTo>
                  <a:lnTo>
                    <a:pt x="476" y="539"/>
                  </a:lnTo>
                  <a:lnTo>
                    <a:pt x="504" y="546"/>
                  </a:lnTo>
                  <a:lnTo>
                    <a:pt x="535" y="554"/>
                  </a:lnTo>
                  <a:lnTo>
                    <a:pt x="525" y="592"/>
                  </a:lnTo>
                  <a:lnTo>
                    <a:pt x="494" y="585"/>
                  </a:lnTo>
                  <a:lnTo>
                    <a:pt x="466" y="577"/>
                  </a:lnTo>
                  <a:lnTo>
                    <a:pt x="438" y="570"/>
                  </a:lnTo>
                  <a:lnTo>
                    <a:pt x="413" y="563"/>
                  </a:lnTo>
                  <a:lnTo>
                    <a:pt x="426" y="525"/>
                  </a:lnTo>
                  <a:close/>
                  <a:moveTo>
                    <a:pt x="535" y="554"/>
                  </a:moveTo>
                  <a:lnTo>
                    <a:pt x="618" y="570"/>
                  </a:lnTo>
                  <a:lnTo>
                    <a:pt x="706" y="587"/>
                  </a:lnTo>
                  <a:lnTo>
                    <a:pt x="794" y="601"/>
                  </a:lnTo>
                  <a:lnTo>
                    <a:pt x="879" y="614"/>
                  </a:lnTo>
                  <a:lnTo>
                    <a:pt x="955" y="624"/>
                  </a:lnTo>
                  <a:lnTo>
                    <a:pt x="1017" y="630"/>
                  </a:lnTo>
                  <a:lnTo>
                    <a:pt x="1042" y="632"/>
                  </a:lnTo>
                  <a:lnTo>
                    <a:pt x="1061" y="633"/>
                  </a:lnTo>
                  <a:lnTo>
                    <a:pt x="1075" y="633"/>
                  </a:lnTo>
                  <a:lnTo>
                    <a:pt x="1082" y="632"/>
                  </a:lnTo>
                  <a:lnTo>
                    <a:pt x="1095" y="670"/>
                  </a:lnTo>
                  <a:lnTo>
                    <a:pt x="1087" y="671"/>
                  </a:lnTo>
                  <a:lnTo>
                    <a:pt x="1073" y="671"/>
                  </a:lnTo>
                  <a:lnTo>
                    <a:pt x="1051" y="670"/>
                  </a:lnTo>
                  <a:lnTo>
                    <a:pt x="1026" y="669"/>
                  </a:lnTo>
                  <a:lnTo>
                    <a:pt x="961" y="663"/>
                  </a:lnTo>
                  <a:lnTo>
                    <a:pt x="882" y="654"/>
                  </a:lnTo>
                  <a:lnTo>
                    <a:pt x="794" y="640"/>
                  </a:lnTo>
                  <a:lnTo>
                    <a:pt x="702" y="626"/>
                  </a:lnTo>
                  <a:lnTo>
                    <a:pt x="656" y="619"/>
                  </a:lnTo>
                  <a:lnTo>
                    <a:pt x="611" y="610"/>
                  </a:lnTo>
                  <a:lnTo>
                    <a:pt x="568" y="601"/>
                  </a:lnTo>
                  <a:lnTo>
                    <a:pt x="525" y="592"/>
                  </a:lnTo>
                  <a:lnTo>
                    <a:pt x="535" y="554"/>
                  </a:lnTo>
                  <a:close/>
                  <a:moveTo>
                    <a:pt x="1096" y="669"/>
                  </a:moveTo>
                  <a:lnTo>
                    <a:pt x="1095" y="670"/>
                  </a:lnTo>
                  <a:lnTo>
                    <a:pt x="1089" y="651"/>
                  </a:lnTo>
                  <a:lnTo>
                    <a:pt x="1096" y="669"/>
                  </a:lnTo>
                  <a:close/>
                  <a:moveTo>
                    <a:pt x="1081" y="632"/>
                  </a:moveTo>
                  <a:lnTo>
                    <a:pt x="1081" y="632"/>
                  </a:lnTo>
                  <a:lnTo>
                    <a:pt x="1098" y="669"/>
                  </a:lnTo>
                  <a:lnTo>
                    <a:pt x="1096" y="669"/>
                  </a:lnTo>
                  <a:lnTo>
                    <a:pt x="1081" y="632"/>
                  </a:lnTo>
                  <a:close/>
                  <a:moveTo>
                    <a:pt x="1081" y="632"/>
                  </a:moveTo>
                  <a:lnTo>
                    <a:pt x="1090" y="629"/>
                  </a:lnTo>
                  <a:lnTo>
                    <a:pt x="1102" y="624"/>
                  </a:lnTo>
                  <a:lnTo>
                    <a:pt x="1117" y="662"/>
                  </a:lnTo>
                  <a:lnTo>
                    <a:pt x="1105" y="665"/>
                  </a:lnTo>
                  <a:lnTo>
                    <a:pt x="1098" y="669"/>
                  </a:lnTo>
                  <a:lnTo>
                    <a:pt x="1081" y="632"/>
                  </a:lnTo>
                  <a:close/>
                  <a:moveTo>
                    <a:pt x="1102" y="624"/>
                  </a:moveTo>
                  <a:lnTo>
                    <a:pt x="1115" y="619"/>
                  </a:lnTo>
                  <a:lnTo>
                    <a:pt x="1132" y="613"/>
                  </a:lnTo>
                  <a:lnTo>
                    <a:pt x="1145" y="651"/>
                  </a:lnTo>
                  <a:lnTo>
                    <a:pt x="1130" y="656"/>
                  </a:lnTo>
                  <a:lnTo>
                    <a:pt x="1117" y="662"/>
                  </a:lnTo>
                  <a:lnTo>
                    <a:pt x="1102" y="624"/>
                  </a:lnTo>
                  <a:close/>
                  <a:moveTo>
                    <a:pt x="1132" y="613"/>
                  </a:moveTo>
                  <a:lnTo>
                    <a:pt x="1155" y="606"/>
                  </a:lnTo>
                  <a:lnTo>
                    <a:pt x="1180" y="598"/>
                  </a:lnTo>
                  <a:lnTo>
                    <a:pt x="1205" y="589"/>
                  </a:lnTo>
                  <a:lnTo>
                    <a:pt x="1232" y="582"/>
                  </a:lnTo>
                  <a:lnTo>
                    <a:pt x="1258" y="575"/>
                  </a:lnTo>
                  <a:lnTo>
                    <a:pt x="1284" y="569"/>
                  </a:lnTo>
                  <a:lnTo>
                    <a:pt x="1309" y="564"/>
                  </a:lnTo>
                  <a:lnTo>
                    <a:pt x="1332" y="561"/>
                  </a:lnTo>
                  <a:lnTo>
                    <a:pt x="1336" y="601"/>
                  </a:lnTo>
                  <a:lnTo>
                    <a:pt x="1315" y="604"/>
                  </a:lnTo>
                  <a:lnTo>
                    <a:pt x="1292" y="608"/>
                  </a:lnTo>
                  <a:lnTo>
                    <a:pt x="1267" y="614"/>
                  </a:lnTo>
                  <a:lnTo>
                    <a:pt x="1242" y="620"/>
                  </a:lnTo>
                  <a:lnTo>
                    <a:pt x="1215" y="629"/>
                  </a:lnTo>
                  <a:lnTo>
                    <a:pt x="1190" y="636"/>
                  </a:lnTo>
                  <a:lnTo>
                    <a:pt x="1167" y="644"/>
                  </a:lnTo>
                  <a:lnTo>
                    <a:pt x="1145" y="651"/>
                  </a:lnTo>
                  <a:lnTo>
                    <a:pt x="1132" y="613"/>
                  </a:lnTo>
                  <a:close/>
                  <a:moveTo>
                    <a:pt x="1337" y="601"/>
                  </a:moveTo>
                  <a:lnTo>
                    <a:pt x="1338" y="601"/>
                  </a:lnTo>
                  <a:lnTo>
                    <a:pt x="1336" y="601"/>
                  </a:lnTo>
                  <a:lnTo>
                    <a:pt x="1334" y="581"/>
                  </a:lnTo>
                  <a:lnTo>
                    <a:pt x="1337" y="601"/>
                  </a:lnTo>
                  <a:close/>
                  <a:moveTo>
                    <a:pt x="1332" y="561"/>
                  </a:moveTo>
                  <a:lnTo>
                    <a:pt x="1333" y="561"/>
                  </a:lnTo>
                  <a:lnTo>
                    <a:pt x="1337" y="601"/>
                  </a:lnTo>
                  <a:lnTo>
                    <a:pt x="1332" y="561"/>
                  </a:lnTo>
                  <a:close/>
                  <a:moveTo>
                    <a:pt x="1337" y="601"/>
                  </a:moveTo>
                  <a:lnTo>
                    <a:pt x="1339" y="601"/>
                  </a:lnTo>
                  <a:lnTo>
                    <a:pt x="1337" y="601"/>
                  </a:lnTo>
                  <a:lnTo>
                    <a:pt x="1334" y="581"/>
                  </a:lnTo>
                  <a:lnTo>
                    <a:pt x="1337" y="601"/>
                  </a:lnTo>
                  <a:close/>
                  <a:moveTo>
                    <a:pt x="1333" y="561"/>
                  </a:moveTo>
                  <a:lnTo>
                    <a:pt x="1345" y="560"/>
                  </a:lnTo>
                  <a:lnTo>
                    <a:pt x="1363" y="557"/>
                  </a:lnTo>
                  <a:lnTo>
                    <a:pt x="1387" y="555"/>
                  </a:lnTo>
                  <a:lnTo>
                    <a:pt x="1416" y="550"/>
                  </a:lnTo>
                  <a:lnTo>
                    <a:pt x="1422" y="590"/>
                  </a:lnTo>
                  <a:lnTo>
                    <a:pt x="1391" y="594"/>
                  </a:lnTo>
                  <a:lnTo>
                    <a:pt x="1368" y="598"/>
                  </a:lnTo>
                  <a:lnTo>
                    <a:pt x="1349" y="600"/>
                  </a:lnTo>
                  <a:lnTo>
                    <a:pt x="1337" y="601"/>
                  </a:lnTo>
                  <a:lnTo>
                    <a:pt x="1333" y="561"/>
                  </a:lnTo>
                  <a:close/>
                  <a:moveTo>
                    <a:pt x="1422" y="590"/>
                  </a:moveTo>
                  <a:lnTo>
                    <a:pt x="1469" y="583"/>
                  </a:lnTo>
                  <a:lnTo>
                    <a:pt x="1422" y="590"/>
                  </a:lnTo>
                  <a:lnTo>
                    <a:pt x="1419" y="570"/>
                  </a:lnTo>
                  <a:lnTo>
                    <a:pt x="1422" y="590"/>
                  </a:lnTo>
                  <a:close/>
                  <a:moveTo>
                    <a:pt x="1416" y="550"/>
                  </a:moveTo>
                  <a:lnTo>
                    <a:pt x="1451" y="545"/>
                  </a:lnTo>
                  <a:lnTo>
                    <a:pt x="1490" y="540"/>
                  </a:lnTo>
                  <a:lnTo>
                    <a:pt x="1534" y="535"/>
                  </a:lnTo>
                  <a:lnTo>
                    <a:pt x="1582" y="527"/>
                  </a:lnTo>
                  <a:lnTo>
                    <a:pt x="1588" y="567"/>
                  </a:lnTo>
                  <a:lnTo>
                    <a:pt x="1541" y="574"/>
                  </a:lnTo>
                  <a:lnTo>
                    <a:pt x="1497" y="580"/>
                  </a:lnTo>
                  <a:lnTo>
                    <a:pt x="1458" y="586"/>
                  </a:lnTo>
                  <a:lnTo>
                    <a:pt x="1422" y="590"/>
                  </a:lnTo>
                  <a:lnTo>
                    <a:pt x="1416" y="550"/>
                  </a:lnTo>
                  <a:close/>
                  <a:moveTo>
                    <a:pt x="1588" y="567"/>
                  </a:moveTo>
                  <a:lnTo>
                    <a:pt x="1700" y="550"/>
                  </a:lnTo>
                  <a:lnTo>
                    <a:pt x="1588" y="567"/>
                  </a:lnTo>
                  <a:lnTo>
                    <a:pt x="1584" y="548"/>
                  </a:lnTo>
                  <a:lnTo>
                    <a:pt x="1588" y="567"/>
                  </a:lnTo>
                  <a:close/>
                  <a:moveTo>
                    <a:pt x="1582" y="527"/>
                  </a:moveTo>
                  <a:lnTo>
                    <a:pt x="1646" y="518"/>
                  </a:lnTo>
                  <a:lnTo>
                    <a:pt x="1714" y="507"/>
                  </a:lnTo>
                  <a:lnTo>
                    <a:pt x="1785" y="496"/>
                  </a:lnTo>
                  <a:lnTo>
                    <a:pt x="1858" y="485"/>
                  </a:lnTo>
                  <a:lnTo>
                    <a:pt x="1932" y="473"/>
                  </a:lnTo>
                  <a:lnTo>
                    <a:pt x="2004" y="460"/>
                  </a:lnTo>
                  <a:lnTo>
                    <a:pt x="2077" y="446"/>
                  </a:lnTo>
                  <a:lnTo>
                    <a:pt x="2146" y="433"/>
                  </a:lnTo>
                  <a:lnTo>
                    <a:pt x="2213" y="420"/>
                  </a:lnTo>
                  <a:lnTo>
                    <a:pt x="2275" y="407"/>
                  </a:lnTo>
                  <a:lnTo>
                    <a:pt x="2331" y="393"/>
                  </a:lnTo>
                  <a:lnTo>
                    <a:pt x="2381" y="380"/>
                  </a:lnTo>
                  <a:lnTo>
                    <a:pt x="2423" y="368"/>
                  </a:lnTo>
                  <a:lnTo>
                    <a:pt x="2457" y="355"/>
                  </a:lnTo>
                  <a:lnTo>
                    <a:pt x="2470" y="349"/>
                  </a:lnTo>
                  <a:lnTo>
                    <a:pt x="2481" y="343"/>
                  </a:lnTo>
                  <a:lnTo>
                    <a:pt x="2489" y="337"/>
                  </a:lnTo>
                  <a:lnTo>
                    <a:pt x="2494" y="332"/>
                  </a:lnTo>
                  <a:lnTo>
                    <a:pt x="2527" y="355"/>
                  </a:lnTo>
                  <a:lnTo>
                    <a:pt x="2521" y="362"/>
                  </a:lnTo>
                  <a:lnTo>
                    <a:pt x="2511" y="368"/>
                  </a:lnTo>
                  <a:lnTo>
                    <a:pt x="2501" y="375"/>
                  </a:lnTo>
                  <a:lnTo>
                    <a:pt x="2486" y="382"/>
                  </a:lnTo>
                  <a:lnTo>
                    <a:pt x="2470" y="389"/>
                  </a:lnTo>
                  <a:lnTo>
                    <a:pt x="2451" y="396"/>
                  </a:lnTo>
                  <a:lnTo>
                    <a:pt x="2429" y="404"/>
                  </a:lnTo>
                  <a:lnTo>
                    <a:pt x="2407" y="411"/>
                  </a:lnTo>
                  <a:lnTo>
                    <a:pt x="2354" y="425"/>
                  </a:lnTo>
                  <a:lnTo>
                    <a:pt x="2297" y="440"/>
                  </a:lnTo>
                  <a:lnTo>
                    <a:pt x="2233" y="455"/>
                  </a:lnTo>
                  <a:lnTo>
                    <a:pt x="2165" y="469"/>
                  </a:lnTo>
                  <a:lnTo>
                    <a:pt x="2094" y="483"/>
                  </a:lnTo>
                  <a:lnTo>
                    <a:pt x="2020" y="496"/>
                  </a:lnTo>
                  <a:lnTo>
                    <a:pt x="1945" y="510"/>
                  </a:lnTo>
                  <a:lnTo>
                    <a:pt x="1870" y="523"/>
                  </a:lnTo>
                  <a:lnTo>
                    <a:pt x="1795" y="535"/>
                  </a:lnTo>
                  <a:lnTo>
                    <a:pt x="1722" y="546"/>
                  </a:lnTo>
                  <a:lnTo>
                    <a:pt x="1653" y="557"/>
                  </a:lnTo>
                  <a:lnTo>
                    <a:pt x="1588" y="567"/>
                  </a:lnTo>
                  <a:lnTo>
                    <a:pt x="1582" y="527"/>
                  </a:lnTo>
                  <a:close/>
                  <a:moveTo>
                    <a:pt x="2527" y="355"/>
                  </a:moveTo>
                  <a:lnTo>
                    <a:pt x="2527" y="355"/>
                  </a:lnTo>
                  <a:lnTo>
                    <a:pt x="2510" y="343"/>
                  </a:lnTo>
                  <a:lnTo>
                    <a:pt x="2527" y="355"/>
                  </a:lnTo>
                  <a:close/>
                  <a:moveTo>
                    <a:pt x="2494" y="332"/>
                  </a:moveTo>
                  <a:lnTo>
                    <a:pt x="2507" y="314"/>
                  </a:lnTo>
                  <a:lnTo>
                    <a:pt x="2521" y="296"/>
                  </a:lnTo>
                  <a:lnTo>
                    <a:pt x="2535" y="280"/>
                  </a:lnTo>
                  <a:lnTo>
                    <a:pt x="2552" y="262"/>
                  </a:lnTo>
                  <a:lnTo>
                    <a:pt x="2584" y="231"/>
                  </a:lnTo>
                  <a:lnTo>
                    <a:pt x="2615" y="202"/>
                  </a:lnTo>
                  <a:lnTo>
                    <a:pt x="2644" y="179"/>
                  </a:lnTo>
                  <a:lnTo>
                    <a:pt x="2667" y="161"/>
                  </a:lnTo>
                  <a:lnTo>
                    <a:pt x="2683" y="149"/>
                  </a:lnTo>
                  <a:lnTo>
                    <a:pt x="2689" y="144"/>
                  </a:lnTo>
                  <a:lnTo>
                    <a:pt x="2713" y="176"/>
                  </a:lnTo>
                  <a:lnTo>
                    <a:pt x="2707" y="181"/>
                  </a:lnTo>
                  <a:lnTo>
                    <a:pt x="2691" y="192"/>
                  </a:lnTo>
                  <a:lnTo>
                    <a:pt x="2670" y="210"/>
                  </a:lnTo>
                  <a:lnTo>
                    <a:pt x="2642" y="232"/>
                  </a:lnTo>
                  <a:lnTo>
                    <a:pt x="2611" y="260"/>
                  </a:lnTo>
                  <a:lnTo>
                    <a:pt x="2582" y="289"/>
                  </a:lnTo>
                  <a:lnTo>
                    <a:pt x="2566" y="305"/>
                  </a:lnTo>
                  <a:lnTo>
                    <a:pt x="2552" y="321"/>
                  </a:lnTo>
                  <a:lnTo>
                    <a:pt x="2539" y="338"/>
                  </a:lnTo>
                  <a:lnTo>
                    <a:pt x="2527" y="355"/>
                  </a:lnTo>
                  <a:lnTo>
                    <a:pt x="2494" y="332"/>
                  </a:lnTo>
                  <a:close/>
                  <a:moveTo>
                    <a:pt x="2689" y="144"/>
                  </a:moveTo>
                  <a:lnTo>
                    <a:pt x="2692" y="143"/>
                  </a:lnTo>
                  <a:lnTo>
                    <a:pt x="2696" y="141"/>
                  </a:lnTo>
                  <a:lnTo>
                    <a:pt x="2700" y="141"/>
                  </a:lnTo>
                  <a:lnTo>
                    <a:pt x="2703" y="141"/>
                  </a:lnTo>
                  <a:lnTo>
                    <a:pt x="2708" y="142"/>
                  </a:lnTo>
                  <a:lnTo>
                    <a:pt x="2710" y="143"/>
                  </a:lnTo>
                  <a:lnTo>
                    <a:pt x="2714" y="145"/>
                  </a:lnTo>
                  <a:lnTo>
                    <a:pt x="2716" y="149"/>
                  </a:lnTo>
                  <a:lnTo>
                    <a:pt x="2719" y="152"/>
                  </a:lnTo>
                  <a:lnTo>
                    <a:pt x="2720" y="156"/>
                  </a:lnTo>
                  <a:lnTo>
                    <a:pt x="2721" y="160"/>
                  </a:lnTo>
                  <a:lnTo>
                    <a:pt x="2720" y="163"/>
                  </a:lnTo>
                  <a:lnTo>
                    <a:pt x="2720" y="168"/>
                  </a:lnTo>
                  <a:lnTo>
                    <a:pt x="2717" y="171"/>
                  </a:lnTo>
                  <a:lnTo>
                    <a:pt x="2715" y="174"/>
                  </a:lnTo>
                  <a:lnTo>
                    <a:pt x="2713" y="176"/>
                  </a:lnTo>
                  <a:lnTo>
                    <a:pt x="2689" y="144"/>
                  </a:lnTo>
                  <a:close/>
                </a:path>
              </a:pathLst>
            </a:custGeom>
            <a:solidFill>
              <a:srgbClr val="5B9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7" name="Freeform 70"/>
            <p:cNvSpPr>
              <a:spLocks noChangeAspect="1" noEditPoints="1"/>
            </p:cNvSpPr>
            <p:nvPr/>
          </p:nvSpPr>
          <p:spPr bwMode="auto">
            <a:xfrm>
              <a:off x="3967" y="3652"/>
              <a:ext cx="419" cy="103"/>
            </a:xfrm>
            <a:custGeom>
              <a:avLst/>
              <a:gdLst>
                <a:gd name="T0" fmla="*/ 0 w 2703"/>
                <a:gd name="T1" fmla="*/ 0 h 667"/>
                <a:gd name="T2" fmla="*/ 0 w 2703"/>
                <a:gd name="T3" fmla="*/ 0 h 667"/>
                <a:gd name="T4" fmla="*/ 0 w 2703"/>
                <a:gd name="T5" fmla="*/ 0 h 667"/>
                <a:gd name="T6" fmla="*/ 0 w 2703"/>
                <a:gd name="T7" fmla="*/ 0 h 667"/>
                <a:gd name="T8" fmla="*/ 0 w 2703"/>
                <a:gd name="T9" fmla="*/ 0 h 667"/>
                <a:gd name="T10" fmla="*/ 0 w 2703"/>
                <a:gd name="T11" fmla="*/ 0 h 667"/>
                <a:gd name="T12" fmla="*/ 0 w 2703"/>
                <a:gd name="T13" fmla="*/ 0 h 667"/>
                <a:gd name="T14" fmla="*/ 0 w 2703"/>
                <a:gd name="T15" fmla="*/ 0 h 667"/>
                <a:gd name="T16" fmla="*/ 0 w 2703"/>
                <a:gd name="T17" fmla="*/ 0 h 667"/>
                <a:gd name="T18" fmla="*/ 0 w 2703"/>
                <a:gd name="T19" fmla="*/ 0 h 667"/>
                <a:gd name="T20" fmla="*/ 0 w 2703"/>
                <a:gd name="T21" fmla="*/ 0 h 667"/>
                <a:gd name="T22" fmla="*/ 0 w 2703"/>
                <a:gd name="T23" fmla="*/ 0 h 667"/>
                <a:gd name="T24" fmla="*/ 0 w 2703"/>
                <a:gd name="T25" fmla="*/ 0 h 667"/>
                <a:gd name="T26" fmla="*/ 0 w 2703"/>
                <a:gd name="T27" fmla="*/ 0 h 667"/>
                <a:gd name="T28" fmla="*/ 0 w 2703"/>
                <a:gd name="T29" fmla="*/ 0 h 667"/>
                <a:gd name="T30" fmla="*/ 0 w 2703"/>
                <a:gd name="T31" fmla="*/ 0 h 667"/>
                <a:gd name="T32" fmla="*/ 0 w 2703"/>
                <a:gd name="T33" fmla="*/ 0 h 667"/>
                <a:gd name="T34" fmla="*/ 0 w 2703"/>
                <a:gd name="T35" fmla="*/ 0 h 667"/>
                <a:gd name="T36" fmla="*/ 0 w 2703"/>
                <a:gd name="T37" fmla="*/ 0 h 667"/>
                <a:gd name="T38" fmla="*/ 0 w 2703"/>
                <a:gd name="T39" fmla="*/ 0 h 667"/>
                <a:gd name="T40" fmla="*/ 0 w 2703"/>
                <a:gd name="T41" fmla="*/ 0 h 667"/>
                <a:gd name="T42" fmla="*/ 0 w 2703"/>
                <a:gd name="T43" fmla="*/ 0 h 667"/>
                <a:gd name="T44" fmla="*/ 0 w 2703"/>
                <a:gd name="T45" fmla="*/ 0 h 667"/>
                <a:gd name="T46" fmla="*/ 0 w 2703"/>
                <a:gd name="T47" fmla="*/ 0 h 667"/>
                <a:gd name="T48" fmla="*/ 0 w 2703"/>
                <a:gd name="T49" fmla="*/ 0 h 667"/>
                <a:gd name="T50" fmla="*/ 0 w 2703"/>
                <a:gd name="T51" fmla="*/ 0 h 667"/>
                <a:gd name="T52" fmla="*/ 0 w 2703"/>
                <a:gd name="T53" fmla="*/ 0 h 667"/>
                <a:gd name="T54" fmla="*/ 0 w 2703"/>
                <a:gd name="T55" fmla="*/ 0 h 667"/>
                <a:gd name="T56" fmla="*/ 0 w 2703"/>
                <a:gd name="T57" fmla="*/ 0 h 667"/>
                <a:gd name="T58" fmla="*/ 0 w 2703"/>
                <a:gd name="T59" fmla="*/ 0 h 667"/>
                <a:gd name="T60" fmla="*/ 0 w 2703"/>
                <a:gd name="T61" fmla="*/ 0 h 667"/>
                <a:gd name="T62" fmla="*/ 0 w 2703"/>
                <a:gd name="T63" fmla="*/ 0 h 667"/>
                <a:gd name="T64" fmla="*/ 0 w 2703"/>
                <a:gd name="T65" fmla="*/ 0 h 667"/>
                <a:gd name="T66" fmla="*/ 0 w 2703"/>
                <a:gd name="T67" fmla="*/ 0 h 667"/>
                <a:gd name="T68" fmla="*/ 0 w 2703"/>
                <a:gd name="T69" fmla="*/ 0 h 667"/>
                <a:gd name="T70" fmla="*/ 0 w 2703"/>
                <a:gd name="T71" fmla="*/ 0 h 667"/>
                <a:gd name="T72" fmla="*/ 0 w 2703"/>
                <a:gd name="T73" fmla="*/ 0 h 667"/>
                <a:gd name="T74" fmla="*/ 0 w 2703"/>
                <a:gd name="T75" fmla="*/ 0 h 667"/>
                <a:gd name="T76" fmla="*/ 0 w 2703"/>
                <a:gd name="T77" fmla="*/ 0 h 667"/>
                <a:gd name="T78" fmla="*/ 0 w 2703"/>
                <a:gd name="T79" fmla="*/ 0 h 667"/>
                <a:gd name="T80" fmla="*/ 0 w 2703"/>
                <a:gd name="T81" fmla="*/ 0 h 667"/>
                <a:gd name="T82" fmla="*/ 0 w 2703"/>
                <a:gd name="T83" fmla="*/ 0 h 667"/>
                <a:gd name="T84" fmla="*/ 0 w 2703"/>
                <a:gd name="T85" fmla="*/ 0 h 667"/>
                <a:gd name="T86" fmla="*/ 0 w 2703"/>
                <a:gd name="T87" fmla="*/ 0 h 667"/>
                <a:gd name="T88" fmla="*/ 0 w 2703"/>
                <a:gd name="T89" fmla="*/ 0 h 667"/>
                <a:gd name="T90" fmla="*/ 0 w 2703"/>
                <a:gd name="T91" fmla="*/ 0 h 667"/>
                <a:gd name="T92" fmla="*/ 0 w 2703"/>
                <a:gd name="T93" fmla="*/ 0 h 667"/>
                <a:gd name="T94" fmla="*/ 0 w 2703"/>
                <a:gd name="T95" fmla="*/ 0 h 667"/>
                <a:gd name="T96" fmla="*/ 0 w 2703"/>
                <a:gd name="T97" fmla="*/ 0 h 667"/>
                <a:gd name="T98" fmla="*/ 0 w 2703"/>
                <a:gd name="T99" fmla="*/ 0 h 667"/>
                <a:gd name="T100" fmla="*/ 0 w 2703"/>
                <a:gd name="T101" fmla="*/ 0 h 667"/>
                <a:gd name="T102" fmla="*/ 0 w 2703"/>
                <a:gd name="T103" fmla="*/ 0 h 667"/>
                <a:gd name="T104" fmla="*/ 0 w 2703"/>
                <a:gd name="T105" fmla="*/ 0 h 667"/>
                <a:gd name="T106" fmla="*/ 0 w 2703"/>
                <a:gd name="T107" fmla="*/ 0 h 667"/>
                <a:gd name="T108" fmla="*/ 0 w 2703"/>
                <a:gd name="T109" fmla="*/ 0 h 667"/>
                <a:gd name="T110" fmla="*/ 0 w 2703"/>
                <a:gd name="T111" fmla="*/ 0 h 667"/>
                <a:gd name="T112" fmla="*/ 0 w 2703"/>
                <a:gd name="T113" fmla="*/ 0 h 6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3"/>
                <a:gd name="T172" fmla="*/ 0 h 667"/>
                <a:gd name="T173" fmla="*/ 2703 w 2703"/>
                <a:gd name="T174" fmla="*/ 667 h 6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3" h="667">
                  <a:moveTo>
                    <a:pt x="24" y="17"/>
                  </a:moveTo>
                  <a:lnTo>
                    <a:pt x="25" y="13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59" y="9"/>
                  </a:lnTo>
                  <a:lnTo>
                    <a:pt x="61" y="12"/>
                  </a:lnTo>
                  <a:lnTo>
                    <a:pt x="63" y="16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24" y="17"/>
                  </a:lnTo>
                  <a:close/>
                  <a:moveTo>
                    <a:pt x="63" y="23"/>
                  </a:moveTo>
                  <a:lnTo>
                    <a:pt x="62" y="30"/>
                  </a:lnTo>
                  <a:lnTo>
                    <a:pt x="59" y="48"/>
                  </a:lnTo>
                  <a:lnTo>
                    <a:pt x="56" y="74"/>
                  </a:lnTo>
                  <a:lnTo>
                    <a:pt x="51" y="109"/>
                  </a:lnTo>
                  <a:lnTo>
                    <a:pt x="48" y="147"/>
                  </a:lnTo>
                  <a:lnTo>
                    <a:pt x="44" y="187"/>
                  </a:lnTo>
                  <a:lnTo>
                    <a:pt x="42" y="228"/>
                  </a:lnTo>
                  <a:lnTo>
                    <a:pt x="40" y="266"/>
                  </a:lnTo>
                  <a:lnTo>
                    <a:pt x="0" y="266"/>
                  </a:lnTo>
                  <a:lnTo>
                    <a:pt x="1" y="226"/>
                  </a:lnTo>
                  <a:lnTo>
                    <a:pt x="3" y="185"/>
                  </a:lnTo>
                  <a:lnTo>
                    <a:pt x="8" y="143"/>
                  </a:lnTo>
                  <a:lnTo>
                    <a:pt x="12" y="104"/>
                  </a:lnTo>
                  <a:lnTo>
                    <a:pt x="17" y="69"/>
                  </a:lnTo>
                  <a:lnTo>
                    <a:pt x="20" y="42"/>
                  </a:lnTo>
                  <a:lnTo>
                    <a:pt x="23" y="24"/>
                  </a:lnTo>
                  <a:lnTo>
                    <a:pt x="24" y="17"/>
                  </a:lnTo>
                  <a:lnTo>
                    <a:pt x="63" y="23"/>
                  </a:lnTo>
                  <a:close/>
                  <a:moveTo>
                    <a:pt x="40" y="266"/>
                  </a:moveTo>
                  <a:lnTo>
                    <a:pt x="43" y="270"/>
                  </a:lnTo>
                  <a:lnTo>
                    <a:pt x="49" y="279"/>
                  </a:lnTo>
                  <a:lnTo>
                    <a:pt x="59" y="289"/>
                  </a:lnTo>
                  <a:lnTo>
                    <a:pt x="72" y="303"/>
                  </a:lnTo>
                  <a:lnTo>
                    <a:pt x="107" y="332"/>
                  </a:lnTo>
                  <a:lnTo>
                    <a:pt x="150" y="366"/>
                  </a:lnTo>
                  <a:lnTo>
                    <a:pt x="125" y="398"/>
                  </a:lnTo>
                  <a:lnTo>
                    <a:pt x="100" y="378"/>
                  </a:lnTo>
                  <a:lnTo>
                    <a:pt x="77" y="357"/>
                  </a:lnTo>
                  <a:lnTo>
                    <a:pt x="56" y="338"/>
                  </a:lnTo>
                  <a:lnTo>
                    <a:pt x="37" y="320"/>
                  </a:lnTo>
                  <a:lnTo>
                    <a:pt x="21" y="304"/>
                  </a:lnTo>
                  <a:lnTo>
                    <a:pt x="11" y="289"/>
                  </a:lnTo>
                  <a:lnTo>
                    <a:pt x="6" y="282"/>
                  </a:lnTo>
                  <a:lnTo>
                    <a:pt x="3" y="276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40" y="266"/>
                  </a:lnTo>
                  <a:close/>
                  <a:moveTo>
                    <a:pt x="150" y="366"/>
                  </a:moveTo>
                  <a:lnTo>
                    <a:pt x="175" y="385"/>
                  </a:lnTo>
                  <a:lnTo>
                    <a:pt x="200" y="404"/>
                  </a:lnTo>
                  <a:lnTo>
                    <a:pt x="225" y="423"/>
                  </a:lnTo>
                  <a:lnTo>
                    <a:pt x="250" y="442"/>
                  </a:lnTo>
                  <a:lnTo>
                    <a:pt x="275" y="458"/>
                  </a:lnTo>
                  <a:lnTo>
                    <a:pt x="297" y="475"/>
                  </a:lnTo>
                  <a:lnTo>
                    <a:pt x="319" y="491"/>
                  </a:lnTo>
                  <a:lnTo>
                    <a:pt x="338" y="504"/>
                  </a:lnTo>
                  <a:lnTo>
                    <a:pt x="314" y="537"/>
                  </a:lnTo>
                  <a:lnTo>
                    <a:pt x="295" y="523"/>
                  </a:lnTo>
                  <a:lnTo>
                    <a:pt x="274" y="507"/>
                  </a:lnTo>
                  <a:lnTo>
                    <a:pt x="250" y="491"/>
                  </a:lnTo>
                  <a:lnTo>
                    <a:pt x="226" y="473"/>
                  </a:lnTo>
                  <a:lnTo>
                    <a:pt x="201" y="455"/>
                  </a:lnTo>
                  <a:lnTo>
                    <a:pt x="175" y="436"/>
                  </a:lnTo>
                  <a:lnTo>
                    <a:pt x="150" y="417"/>
                  </a:lnTo>
                  <a:lnTo>
                    <a:pt x="125" y="398"/>
                  </a:lnTo>
                  <a:lnTo>
                    <a:pt x="150" y="366"/>
                  </a:lnTo>
                  <a:close/>
                  <a:moveTo>
                    <a:pt x="338" y="504"/>
                  </a:moveTo>
                  <a:lnTo>
                    <a:pt x="334" y="502"/>
                  </a:lnTo>
                  <a:lnTo>
                    <a:pt x="338" y="504"/>
                  </a:lnTo>
                  <a:lnTo>
                    <a:pt x="326" y="520"/>
                  </a:lnTo>
                  <a:lnTo>
                    <a:pt x="338" y="504"/>
                  </a:lnTo>
                  <a:close/>
                  <a:moveTo>
                    <a:pt x="338" y="504"/>
                  </a:moveTo>
                  <a:lnTo>
                    <a:pt x="338" y="505"/>
                  </a:lnTo>
                  <a:lnTo>
                    <a:pt x="314" y="537"/>
                  </a:lnTo>
                  <a:lnTo>
                    <a:pt x="338" y="504"/>
                  </a:lnTo>
                  <a:close/>
                  <a:moveTo>
                    <a:pt x="314" y="537"/>
                  </a:moveTo>
                  <a:lnTo>
                    <a:pt x="325" y="544"/>
                  </a:lnTo>
                  <a:lnTo>
                    <a:pt x="314" y="537"/>
                  </a:lnTo>
                  <a:lnTo>
                    <a:pt x="326" y="520"/>
                  </a:lnTo>
                  <a:lnTo>
                    <a:pt x="314" y="537"/>
                  </a:lnTo>
                  <a:close/>
                  <a:moveTo>
                    <a:pt x="338" y="505"/>
                  </a:moveTo>
                  <a:lnTo>
                    <a:pt x="349" y="511"/>
                  </a:lnTo>
                  <a:lnTo>
                    <a:pt x="363" y="518"/>
                  </a:lnTo>
                  <a:lnTo>
                    <a:pt x="381" y="524"/>
                  </a:lnTo>
                  <a:lnTo>
                    <a:pt x="401" y="531"/>
                  </a:lnTo>
                  <a:lnTo>
                    <a:pt x="389" y="569"/>
                  </a:lnTo>
                  <a:lnTo>
                    <a:pt x="365" y="561"/>
                  </a:lnTo>
                  <a:lnTo>
                    <a:pt x="345" y="554"/>
                  </a:lnTo>
                  <a:lnTo>
                    <a:pt x="328" y="545"/>
                  </a:lnTo>
                  <a:lnTo>
                    <a:pt x="314" y="537"/>
                  </a:lnTo>
                  <a:lnTo>
                    <a:pt x="338" y="505"/>
                  </a:lnTo>
                  <a:close/>
                  <a:moveTo>
                    <a:pt x="401" y="531"/>
                  </a:moveTo>
                  <a:lnTo>
                    <a:pt x="425" y="538"/>
                  </a:lnTo>
                  <a:lnTo>
                    <a:pt x="451" y="544"/>
                  </a:lnTo>
                  <a:lnTo>
                    <a:pt x="480" y="551"/>
                  </a:lnTo>
                  <a:lnTo>
                    <a:pt x="510" y="558"/>
                  </a:lnTo>
                  <a:lnTo>
                    <a:pt x="502" y="598"/>
                  </a:lnTo>
                  <a:lnTo>
                    <a:pt x="471" y="591"/>
                  </a:lnTo>
                  <a:lnTo>
                    <a:pt x="441" y="583"/>
                  </a:lnTo>
                  <a:lnTo>
                    <a:pt x="414" y="576"/>
                  </a:lnTo>
                  <a:lnTo>
                    <a:pt x="389" y="569"/>
                  </a:lnTo>
                  <a:lnTo>
                    <a:pt x="401" y="531"/>
                  </a:lnTo>
                  <a:close/>
                  <a:moveTo>
                    <a:pt x="510" y="558"/>
                  </a:moveTo>
                  <a:lnTo>
                    <a:pt x="594" y="574"/>
                  </a:lnTo>
                  <a:lnTo>
                    <a:pt x="683" y="589"/>
                  </a:lnTo>
                  <a:lnTo>
                    <a:pt x="774" y="602"/>
                  </a:lnTo>
                  <a:lnTo>
                    <a:pt x="858" y="613"/>
                  </a:lnTo>
                  <a:lnTo>
                    <a:pt x="934" y="622"/>
                  </a:lnTo>
                  <a:lnTo>
                    <a:pt x="997" y="627"/>
                  </a:lnTo>
                  <a:lnTo>
                    <a:pt x="1022" y="629"/>
                  </a:lnTo>
                  <a:lnTo>
                    <a:pt x="1041" y="629"/>
                  </a:lnTo>
                  <a:lnTo>
                    <a:pt x="1056" y="629"/>
                  </a:lnTo>
                  <a:lnTo>
                    <a:pt x="1064" y="627"/>
                  </a:lnTo>
                  <a:lnTo>
                    <a:pt x="1079" y="664"/>
                  </a:lnTo>
                  <a:lnTo>
                    <a:pt x="1071" y="666"/>
                  </a:lnTo>
                  <a:lnTo>
                    <a:pt x="1056" y="667"/>
                  </a:lnTo>
                  <a:lnTo>
                    <a:pt x="1034" y="666"/>
                  </a:lnTo>
                  <a:lnTo>
                    <a:pt x="1008" y="664"/>
                  </a:lnTo>
                  <a:lnTo>
                    <a:pt x="943" y="660"/>
                  </a:lnTo>
                  <a:lnTo>
                    <a:pt x="863" y="652"/>
                  </a:lnTo>
                  <a:lnTo>
                    <a:pt x="774" y="642"/>
                  </a:lnTo>
                  <a:lnTo>
                    <a:pt x="681" y="629"/>
                  </a:lnTo>
                  <a:lnTo>
                    <a:pt x="634" y="622"/>
                  </a:lnTo>
                  <a:lnTo>
                    <a:pt x="589" y="614"/>
                  </a:lnTo>
                  <a:lnTo>
                    <a:pt x="544" y="606"/>
                  </a:lnTo>
                  <a:lnTo>
                    <a:pt x="502" y="598"/>
                  </a:lnTo>
                  <a:lnTo>
                    <a:pt x="510" y="558"/>
                  </a:lnTo>
                  <a:close/>
                  <a:moveTo>
                    <a:pt x="1064" y="627"/>
                  </a:moveTo>
                  <a:lnTo>
                    <a:pt x="1065" y="626"/>
                  </a:lnTo>
                  <a:lnTo>
                    <a:pt x="1071" y="645"/>
                  </a:lnTo>
                  <a:lnTo>
                    <a:pt x="1064" y="627"/>
                  </a:lnTo>
                  <a:close/>
                  <a:moveTo>
                    <a:pt x="1065" y="626"/>
                  </a:moveTo>
                  <a:lnTo>
                    <a:pt x="1076" y="623"/>
                  </a:lnTo>
                  <a:lnTo>
                    <a:pt x="1078" y="622"/>
                  </a:lnTo>
                  <a:lnTo>
                    <a:pt x="1091" y="660"/>
                  </a:lnTo>
                  <a:lnTo>
                    <a:pt x="1084" y="662"/>
                  </a:lnTo>
                  <a:lnTo>
                    <a:pt x="1078" y="664"/>
                  </a:lnTo>
                  <a:lnTo>
                    <a:pt x="1065" y="626"/>
                  </a:lnTo>
                  <a:close/>
                  <a:moveTo>
                    <a:pt x="1078" y="622"/>
                  </a:moveTo>
                  <a:lnTo>
                    <a:pt x="1098" y="614"/>
                  </a:lnTo>
                  <a:lnTo>
                    <a:pt x="1125" y="605"/>
                  </a:lnTo>
                  <a:lnTo>
                    <a:pt x="1154" y="595"/>
                  </a:lnTo>
                  <a:lnTo>
                    <a:pt x="1187" y="585"/>
                  </a:lnTo>
                  <a:lnTo>
                    <a:pt x="1220" y="575"/>
                  </a:lnTo>
                  <a:lnTo>
                    <a:pt x="1252" y="568"/>
                  </a:lnTo>
                  <a:lnTo>
                    <a:pt x="1284" y="561"/>
                  </a:lnTo>
                  <a:lnTo>
                    <a:pt x="1313" y="558"/>
                  </a:lnTo>
                  <a:lnTo>
                    <a:pt x="1315" y="598"/>
                  </a:lnTo>
                  <a:lnTo>
                    <a:pt x="1289" y="601"/>
                  </a:lnTo>
                  <a:lnTo>
                    <a:pt x="1258" y="607"/>
                  </a:lnTo>
                  <a:lnTo>
                    <a:pt x="1227" y="614"/>
                  </a:lnTo>
                  <a:lnTo>
                    <a:pt x="1196" y="624"/>
                  </a:lnTo>
                  <a:lnTo>
                    <a:pt x="1165" y="633"/>
                  </a:lnTo>
                  <a:lnTo>
                    <a:pt x="1137" y="643"/>
                  </a:lnTo>
                  <a:lnTo>
                    <a:pt x="1112" y="652"/>
                  </a:lnTo>
                  <a:lnTo>
                    <a:pt x="1091" y="660"/>
                  </a:lnTo>
                  <a:lnTo>
                    <a:pt x="1078" y="622"/>
                  </a:lnTo>
                  <a:close/>
                  <a:moveTo>
                    <a:pt x="1316" y="598"/>
                  </a:moveTo>
                  <a:lnTo>
                    <a:pt x="1313" y="598"/>
                  </a:lnTo>
                  <a:lnTo>
                    <a:pt x="1315" y="598"/>
                  </a:lnTo>
                  <a:lnTo>
                    <a:pt x="1314" y="577"/>
                  </a:lnTo>
                  <a:lnTo>
                    <a:pt x="1316" y="598"/>
                  </a:lnTo>
                  <a:close/>
                  <a:moveTo>
                    <a:pt x="1313" y="558"/>
                  </a:moveTo>
                  <a:lnTo>
                    <a:pt x="1313" y="558"/>
                  </a:lnTo>
                  <a:lnTo>
                    <a:pt x="1316" y="598"/>
                  </a:lnTo>
                  <a:lnTo>
                    <a:pt x="1313" y="558"/>
                  </a:lnTo>
                  <a:close/>
                  <a:moveTo>
                    <a:pt x="1316" y="598"/>
                  </a:moveTo>
                  <a:lnTo>
                    <a:pt x="1317" y="598"/>
                  </a:lnTo>
                  <a:lnTo>
                    <a:pt x="1316" y="598"/>
                  </a:lnTo>
                  <a:lnTo>
                    <a:pt x="1315" y="577"/>
                  </a:lnTo>
                  <a:lnTo>
                    <a:pt x="1316" y="598"/>
                  </a:lnTo>
                  <a:close/>
                  <a:moveTo>
                    <a:pt x="1313" y="558"/>
                  </a:moveTo>
                  <a:lnTo>
                    <a:pt x="1325" y="557"/>
                  </a:lnTo>
                  <a:lnTo>
                    <a:pt x="1342" y="555"/>
                  </a:lnTo>
                  <a:lnTo>
                    <a:pt x="1367" y="551"/>
                  </a:lnTo>
                  <a:lnTo>
                    <a:pt x="1396" y="548"/>
                  </a:lnTo>
                  <a:lnTo>
                    <a:pt x="1402" y="587"/>
                  </a:lnTo>
                  <a:lnTo>
                    <a:pt x="1371" y="592"/>
                  </a:lnTo>
                  <a:lnTo>
                    <a:pt x="1347" y="594"/>
                  </a:lnTo>
                  <a:lnTo>
                    <a:pt x="1328" y="597"/>
                  </a:lnTo>
                  <a:lnTo>
                    <a:pt x="1316" y="598"/>
                  </a:lnTo>
                  <a:lnTo>
                    <a:pt x="1313" y="558"/>
                  </a:lnTo>
                  <a:close/>
                  <a:moveTo>
                    <a:pt x="1396" y="548"/>
                  </a:moveTo>
                  <a:lnTo>
                    <a:pt x="1431" y="543"/>
                  </a:lnTo>
                  <a:lnTo>
                    <a:pt x="1469" y="538"/>
                  </a:lnTo>
                  <a:lnTo>
                    <a:pt x="1513" y="532"/>
                  </a:lnTo>
                  <a:lnTo>
                    <a:pt x="1560" y="525"/>
                  </a:lnTo>
                  <a:lnTo>
                    <a:pt x="1566" y="566"/>
                  </a:lnTo>
                  <a:lnTo>
                    <a:pt x="1520" y="572"/>
                  </a:lnTo>
                  <a:lnTo>
                    <a:pt x="1477" y="577"/>
                  </a:lnTo>
                  <a:lnTo>
                    <a:pt x="1438" y="582"/>
                  </a:lnTo>
                  <a:lnTo>
                    <a:pt x="1402" y="587"/>
                  </a:lnTo>
                  <a:lnTo>
                    <a:pt x="1396" y="548"/>
                  </a:lnTo>
                  <a:close/>
                  <a:moveTo>
                    <a:pt x="1560" y="525"/>
                  </a:moveTo>
                  <a:lnTo>
                    <a:pt x="1625" y="517"/>
                  </a:lnTo>
                  <a:lnTo>
                    <a:pt x="1692" y="507"/>
                  </a:lnTo>
                  <a:lnTo>
                    <a:pt x="1763" y="497"/>
                  </a:lnTo>
                  <a:lnTo>
                    <a:pt x="1834" y="485"/>
                  </a:lnTo>
                  <a:lnTo>
                    <a:pt x="1908" y="473"/>
                  </a:lnTo>
                  <a:lnTo>
                    <a:pt x="1980" y="461"/>
                  </a:lnTo>
                  <a:lnTo>
                    <a:pt x="2052" y="449"/>
                  </a:lnTo>
                  <a:lnTo>
                    <a:pt x="2121" y="436"/>
                  </a:lnTo>
                  <a:lnTo>
                    <a:pt x="2186" y="423"/>
                  </a:lnTo>
                  <a:lnTo>
                    <a:pt x="2248" y="410"/>
                  </a:lnTo>
                  <a:lnTo>
                    <a:pt x="2304" y="397"/>
                  </a:lnTo>
                  <a:lnTo>
                    <a:pt x="2354" y="385"/>
                  </a:lnTo>
                  <a:lnTo>
                    <a:pt x="2396" y="372"/>
                  </a:lnTo>
                  <a:lnTo>
                    <a:pt x="2429" y="360"/>
                  </a:lnTo>
                  <a:lnTo>
                    <a:pt x="2442" y="354"/>
                  </a:lnTo>
                  <a:lnTo>
                    <a:pt x="2453" y="348"/>
                  </a:lnTo>
                  <a:lnTo>
                    <a:pt x="2461" y="342"/>
                  </a:lnTo>
                  <a:lnTo>
                    <a:pt x="2466" y="336"/>
                  </a:lnTo>
                  <a:lnTo>
                    <a:pt x="2499" y="360"/>
                  </a:lnTo>
                  <a:lnTo>
                    <a:pt x="2493" y="366"/>
                  </a:lnTo>
                  <a:lnTo>
                    <a:pt x="2484" y="373"/>
                  </a:lnTo>
                  <a:lnTo>
                    <a:pt x="2473" y="380"/>
                  </a:lnTo>
                  <a:lnTo>
                    <a:pt x="2459" y="386"/>
                  </a:lnTo>
                  <a:lnTo>
                    <a:pt x="2442" y="393"/>
                  </a:lnTo>
                  <a:lnTo>
                    <a:pt x="2423" y="400"/>
                  </a:lnTo>
                  <a:lnTo>
                    <a:pt x="2403" y="407"/>
                  </a:lnTo>
                  <a:lnTo>
                    <a:pt x="2379" y="414"/>
                  </a:lnTo>
                  <a:lnTo>
                    <a:pt x="2328" y="429"/>
                  </a:lnTo>
                  <a:lnTo>
                    <a:pt x="2271" y="443"/>
                  </a:lnTo>
                  <a:lnTo>
                    <a:pt x="2208" y="457"/>
                  </a:lnTo>
                  <a:lnTo>
                    <a:pt x="2140" y="472"/>
                  </a:lnTo>
                  <a:lnTo>
                    <a:pt x="2068" y="485"/>
                  </a:lnTo>
                  <a:lnTo>
                    <a:pt x="1995" y="498"/>
                  </a:lnTo>
                  <a:lnTo>
                    <a:pt x="1921" y="511"/>
                  </a:lnTo>
                  <a:lnTo>
                    <a:pt x="1846" y="523"/>
                  </a:lnTo>
                  <a:lnTo>
                    <a:pt x="1772" y="535"/>
                  </a:lnTo>
                  <a:lnTo>
                    <a:pt x="1700" y="545"/>
                  </a:lnTo>
                  <a:lnTo>
                    <a:pt x="1630" y="556"/>
                  </a:lnTo>
                  <a:lnTo>
                    <a:pt x="1566" y="566"/>
                  </a:lnTo>
                  <a:lnTo>
                    <a:pt x="1560" y="525"/>
                  </a:lnTo>
                  <a:close/>
                  <a:moveTo>
                    <a:pt x="2466" y="336"/>
                  </a:moveTo>
                  <a:lnTo>
                    <a:pt x="2479" y="319"/>
                  </a:lnTo>
                  <a:lnTo>
                    <a:pt x="2493" y="301"/>
                  </a:lnTo>
                  <a:lnTo>
                    <a:pt x="2509" y="285"/>
                  </a:lnTo>
                  <a:lnTo>
                    <a:pt x="2526" y="268"/>
                  </a:lnTo>
                  <a:lnTo>
                    <a:pt x="2560" y="237"/>
                  </a:lnTo>
                  <a:lnTo>
                    <a:pt x="2593" y="208"/>
                  </a:lnTo>
                  <a:lnTo>
                    <a:pt x="2623" y="185"/>
                  </a:lnTo>
                  <a:lnTo>
                    <a:pt x="2648" y="167"/>
                  </a:lnTo>
                  <a:lnTo>
                    <a:pt x="2666" y="155"/>
                  </a:lnTo>
                  <a:lnTo>
                    <a:pt x="2672" y="151"/>
                  </a:lnTo>
                  <a:lnTo>
                    <a:pt x="2695" y="185"/>
                  </a:lnTo>
                  <a:lnTo>
                    <a:pt x="2689" y="188"/>
                  </a:lnTo>
                  <a:lnTo>
                    <a:pt x="2672" y="199"/>
                  </a:lnTo>
                  <a:lnTo>
                    <a:pt x="2648" y="217"/>
                  </a:lnTo>
                  <a:lnTo>
                    <a:pt x="2620" y="239"/>
                  </a:lnTo>
                  <a:lnTo>
                    <a:pt x="2587" y="266"/>
                  </a:lnTo>
                  <a:lnTo>
                    <a:pt x="2555" y="295"/>
                  </a:lnTo>
                  <a:lnTo>
                    <a:pt x="2540" y="311"/>
                  </a:lnTo>
                  <a:lnTo>
                    <a:pt x="2524" y="326"/>
                  </a:lnTo>
                  <a:lnTo>
                    <a:pt x="2511" y="343"/>
                  </a:lnTo>
                  <a:lnTo>
                    <a:pt x="2499" y="360"/>
                  </a:lnTo>
                  <a:lnTo>
                    <a:pt x="2466" y="336"/>
                  </a:lnTo>
                  <a:close/>
                  <a:moveTo>
                    <a:pt x="2672" y="151"/>
                  </a:moveTo>
                  <a:lnTo>
                    <a:pt x="2675" y="149"/>
                  </a:lnTo>
                  <a:lnTo>
                    <a:pt x="2679" y="148"/>
                  </a:lnTo>
                  <a:lnTo>
                    <a:pt x="2683" y="148"/>
                  </a:lnTo>
                  <a:lnTo>
                    <a:pt x="2687" y="148"/>
                  </a:lnTo>
                  <a:lnTo>
                    <a:pt x="2691" y="149"/>
                  </a:lnTo>
                  <a:lnTo>
                    <a:pt x="2693" y="151"/>
                  </a:lnTo>
                  <a:lnTo>
                    <a:pt x="2697" y="154"/>
                  </a:lnTo>
                  <a:lnTo>
                    <a:pt x="2699" y="156"/>
                  </a:lnTo>
                  <a:lnTo>
                    <a:pt x="2702" y="160"/>
                  </a:lnTo>
                  <a:lnTo>
                    <a:pt x="2703" y="163"/>
                  </a:lnTo>
                  <a:lnTo>
                    <a:pt x="2703" y="168"/>
                  </a:lnTo>
                  <a:lnTo>
                    <a:pt x="2703" y="172"/>
                  </a:lnTo>
                  <a:lnTo>
                    <a:pt x="2702" y="175"/>
                  </a:lnTo>
                  <a:lnTo>
                    <a:pt x="2699" y="179"/>
                  </a:lnTo>
                  <a:lnTo>
                    <a:pt x="2697" y="181"/>
                  </a:lnTo>
                  <a:lnTo>
                    <a:pt x="2695" y="185"/>
                  </a:lnTo>
                  <a:lnTo>
                    <a:pt x="2672" y="151"/>
                  </a:lnTo>
                  <a:close/>
                </a:path>
              </a:pathLst>
            </a:custGeom>
            <a:solidFill>
              <a:srgbClr val="5C9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8" name="Freeform 71"/>
            <p:cNvSpPr>
              <a:spLocks noChangeAspect="1"/>
            </p:cNvSpPr>
            <p:nvPr/>
          </p:nvSpPr>
          <p:spPr bwMode="auto">
            <a:xfrm>
              <a:off x="3943" y="2257"/>
              <a:ext cx="79" cy="98"/>
            </a:xfrm>
            <a:custGeom>
              <a:avLst/>
              <a:gdLst>
                <a:gd name="T0" fmla="*/ 0 w 513"/>
                <a:gd name="T1" fmla="*/ 0 h 628"/>
                <a:gd name="T2" fmla="*/ 0 w 513"/>
                <a:gd name="T3" fmla="*/ 0 h 628"/>
                <a:gd name="T4" fmla="*/ 0 w 513"/>
                <a:gd name="T5" fmla="*/ 0 h 628"/>
                <a:gd name="T6" fmla="*/ 0 w 513"/>
                <a:gd name="T7" fmla="*/ 0 h 628"/>
                <a:gd name="T8" fmla="*/ 0 w 513"/>
                <a:gd name="T9" fmla="*/ 0 h 628"/>
                <a:gd name="T10" fmla="*/ 0 w 513"/>
                <a:gd name="T11" fmla="*/ 0 h 628"/>
                <a:gd name="T12" fmla="*/ 0 w 513"/>
                <a:gd name="T13" fmla="*/ 0 h 628"/>
                <a:gd name="T14" fmla="*/ 0 w 513"/>
                <a:gd name="T15" fmla="*/ 0 h 628"/>
                <a:gd name="T16" fmla="*/ 0 w 513"/>
                <a:gd name="T17" fmla="*/ 0 h 628"/>
                <a:gd name="T18" fmla="*/ 0 w 513"/>
                <a:gd name="T19" fmla="*/ 0 h 628"/>
                <a:gd name="T20" fmla="*/ 0 w 513"/>
                <a:gd name="T21" fmla="*/ 0 h 628"/>
                <a:gd name="T22" fmla="*/ 0 w 513"/>
                <a:gd name="T23" fmla="*/ 0 h 628"/>
                <a:gd name="T24" fmla="*/ 0 w 513"/>
                <a:gd name="T25" fmla="*/ 0 h 628"/>
                <a:gd name="T26" fmla="*/ 0 w 513"/>
                <a:gd name="T27" fmla="*/ 0 h 628"/>
                <a:gd name="T28" fmla="*/ 0 w 513"/>
                <a:gd name="T29" fmla="*/ 0 h 628"/>
                <a:gd name="T30" fmla="*/ 0 w 513"/>
                <a:gd name="T31" fmla="*/ 0 h 628"/>
                <a:gd name="T32" fmla="*/ 0 w 513"/>
                <a:gd name="T33" fmla="*/ 0 h 628"/>
                <a:gd name="T34" fmla="*/ 0 w 513"/>
                <a:gd name="T35" fmla="*/ 0 h 628"/>
                <a:gd name="T36" fmla="*/ 0 w 513"/>
                <a:gd name="T37" fmla="*/ 0 h 628"/>
                <a:gd name="T38" fmla="*/ 0 w 513"/>
                <a:gd name="T39" fmla="*/ 0 h 628"/>
                <a:gd name="T40" fmla="*/ 0 w 513"/>
                <a:gd name="T41" fmla="*/ 0 h 628"/>
                <a:gd name="T42" fmla="*/ 0 w 513"/>
                <a:gd name="T43" fmla="*/ 0 h 628"/>
                <a:gd name="T44" fmla="*/ 0 w 513"/>
                <a:gd name="T45" fmla="*/ 0 h 628"/>
                <a:gd name="T46" fmla="*/ 0 w 513"/>
                <a:gd name="T47" fmla="*/ 0 h 628"/>
                <a:gd name="T48" fmla="*/ 0 w 513"/>
                <a:gd name="T49" fmla="*/ 0 h 628"/>
                <a:gd name="T50" fmla="*/ 0 w 513"/>
                <a:gd name="T51" fmla="*/ 0 h 628"/>
                <a:gd name="T52" fmla="*/ 0 w 513"/>
                <a:gd name="T53" fmla="*/ 0 h 628"/>
                <a:gd name="T54" fmla="*/ 0 w 513"/>
                <a:gd name="T55" fmla="*/ 0 h 628"/>
                <a:gd name="T56" fmla="*/ 0 w 513"/>
                <a:gd name="T57" fmla="*/ 0 h 628"/>
                <a:gd name="T58" fmla="*/ 0 w 513"/>
                <a:gd name="T59" fmla="*/ 0 h 628"/>
                <a:gd name="T60" fmla="*/ 0 w 513"/>
                <a:gd name="T61" fmla="*/ 0 h 628"/>
                <a:gd name="T62" fmla="*/ 0 w 513"/>
                <a:gd name="T63" fmla="*/ 0 h 628"/>
                <a:gd name="T64" fmla="*/ 0 w 513"/>
                <a:gd name="T65" fmla="*/ 0 h 628"/>
                <a:gd name="T66" fmla="*/ 0 w 513"/>
                <a:gd name="T67" fmla="*/ 0 h 628"/>
                <a:gd name="T68" fmla="*/ 0 w 513"/>
                <a:gd name="T69" fmla="*/ 0 h 628"/>
                <a:gd name="T70" fmla="*/ 0 w 513"/>
                <a:gd name="T71" fmla="*/ 0 h 628"/>
                <a:gd name="T72" fmla="*/ 0 w 513"/>
                <a:gd name="T73" fmla="*/ 0 h 628"/>
                <a:gd name="T74" fmla="*/ 0 w 513"/>
                <a:gd name="T75" fmla="*/ 0 h 628"/>
                <a:gd name="T76" fmla="*/ 0 w 513"/>
                <a:gd name="T77" fmla="*/ 0 h 628"/>
                <a:gd name="T78" fmla="*/ 0 w 513"/>
                <a:gd name="T79" fmla="*/ 0 h 628"/>
                <a:gd name="T80" fmla="*/ 0 w 513"/>
                <a:gd name="T81" fmla="*/ 0 h 628"/>
                <a:gd name="T82" fmla="*/ 0 w 513"/>
                <a:gd name="T83" fmla="*/ 0 h 628"/>
                <a:gd name="T84" fmla="*/ 0 w 513"/>
                <a:gd name="T85" fmla="*/ 0 h 628"/>
                <a:gd name="T86" fmla="*/ 0 w 513"/>
                <a:gd name="T87" fmla="*/ 0 h 628"/>
                <a:gd name="T88" fmla="*/ 0 w 513"/>
                <a:gd name="T89" fmla="*/ 0 h 628"/>
                <a:gd name="T90" fmla="*/ 0 w 513"/>
                <a:gd name="T91" fmla="*/ 0 h 628"/>
                <a:gd name="T92" fmla="*/ 0 w 513"/>
                <a:gd name="T93" fmla="*/ 0 h 628"/>
                <a:gd name="T94" fmla="*/ 0 w 513"/>
                <a:gd name="T95" fmla="*/ 0 h 6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3"/>
                <a:gd name="T145" fmla="*/ 0 h 628"/>
                <a:gd name="T146" fmla="*/ 513 w 513"/>
                <a:gd name="T147" fmla="*/ 628 h 6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3" h="628">
                  <a:moveTo>
                    <a:pt x="111" y="177"/>
                  </a:moveTo>
                  <a:lnTo>
                    <a:pt x="101" y="0"/>
                  </a:lnTo>
                  <a:lnTo>
                    <a:pt x="226" y="130"/>
                  </a:lnTo>
                  <a:lnTo>
                    <a:pt x="432" y="90"/>
                  </a:lnTo>
                  <a:lnTo>
                    <a:pt x="428" y="94"/>
                  </a:lnTo>
                  <a:lnTo>
                    <a:pt x="421" y="105"/>
                  </a:lnTo>
                  <a:lnTo>
                    <a:pt x="410" y="120"/>
                  </a:lnTo>
                  <a:lnTo>
                    <a:pt x="400" y="140"/>
                  </a:lnTo>
                  <a:lnTo>
                    <a:pt x="394" y="151"/>
                  </a:lnTo>
                  <a:lnTo>
                    <a:pt x="390" y="163"/>
                  </a:lnTo>
                  <a:lnTo>
                    <a:pt x="386" y="176"/>
                  </a:lnTo>
                  <a:lnTo>
                    <a:pt x="384" y="188"/>
                  </a:lnTo>
                  <a:lnTo>
                    <a:pt x="383" y="201"/>
                  </a:lnTo>
                  <a:lnTo>
                    <a:pt x="384" y="214"/>
                  </a:lnTo>
                  <a:lnTo>
                    <a:pt x="386" y="227"/>
                  </a:lnTo>
                  <a:lnTo>
                    <a:pt x="391" y="240"/>
                  </a:lnTo>
                  <a:lnTo>
                    <a:pt x="403" y="264"/>
                  </a:lnTo>
                  <a:lnTo>
                    <a:pt x="415" y="283"/>
                  </a:lnTo>
                  <a:lnTo>
                    <a:pt x="428" y="302"/>
                  </a:lnTo>
                  <a:lnTo>
                    <a:pt x="441" y="319"/>
                  </a:lnTo>
                  <a:lnTo>
                    <a:pt x="455" y="338"/>
                  </a:lnTo>
                  <a:lnTo>
                    <a:pt x="471" y="357"/>
                  </a:lnTo>
                  <a:lnTo>
                    <a:pt x="488" y="381"/>
                  </a:lnTo>
                  <a:lnTo>
                    <a:pt x="507" y="408"/>
                  </a:lnTo>
                  <a:lnTo>
                    <a:pt x="510" y="414"/>
                  </a:lnTo>
                  <a:lnTo>
                    <a:pt x="513" y="419"/>
                  </a:lnTo>
                  <a:lnTo>
                    <a:pt x="513" y="424"/>
                  </a:lnTo>
                  <a:lnTo>
                    <a:pt x="513" y="427"/>
                  </a:lnTo>
                  <a:lnTo>
                    <a:pt x="511" y="431"/>
                  </a:lnTo>
                  <a:lnTo>
                    <a:pt x="509" y="433"/>
                  </a:lnTo>
                  <a:lnTo>
                    <a:pt x="505" y="435"/>
                  </a:lnTo>
                  <a:lnTo>
                    <a:pt x="501" y="438"/>
                  </a:lnTo>
                  <a:lnTo>
                    <a:pt x="490" y="440"/>
                  </a:lnTo>
                  <a:lnTo>
                    <a:pt x="476" y="441"/>
                  </a:lnTo>
                  <a:lnTo>
                    <a:pt x="458" y="441"/>
                  </a:lnTo>
                  <a:lnTo>
                    <a:pt x="439" y="443"/>
                  </a:lnTo>
                  <a:lnTo>
                    <a:pt x="419" y="444"/>
                  </a:lnTo>
                  <a:lnTo>
                    <a:pt x="396" y="445"/>
                  </a:lnTo>
                  <a:lnTo>
                    <a:pt x="373" y="449"/>
                  </a:lnTo>
                  <a:lnTo>
                    <a:pt x="351" y="453"/>
                  </a:lnTo>
                  <a:lnTo>
                    <a:pt x="340" y="457"/>
                  </a:lnTo>
                  <a:lnTo>
                    <a:pt x="329" y="462"/>
                  </a:lnTo>
                  <a:lnTo>
                    <a:pt x="317" y="466"/>
                  </a:lnTo>
                  <a:lnTo>
                    <a:pt x="307" y="471"/>
                  </a:lnTo>
                  <a:lnTo>
                    <a:pt x="297" y="478"/>
                  </a:lnTo>
                  <a:lnTo>
                    <a:pt x="286" y="485"/>
                  </a:lnTo>
                  <a:lnTo>
                    <a:pt x="278" y="494"/>
                  </a:lnTo>
                  <a:lnTo>
                    <a:pt x="269" y="503"/>
                  </a:lnTo>
                  <a:lnTo>
                    <a:pt x="235" y="538"/>
                  </a:lnTo>
                  <a:lnTo>
                    <a:pt x="206" y="565"/>
                  </a:lnTo>
                  <a:lnTo>
                    <a:pt x="181" y="588"/>
                  </a:lnTo>
                  <a:lnTo>
                    <a:pt x="159" y="604"/>
                  </a:lnTo>
                  <a:lnTo>
                    <a:pt x="129" y="622"/>
                  </a:lnTo>
                  <a:lnTo>
                    <a:pt x="119" y="628"/>
                  </a:lnTo>
                  <a:lnTo>
                    <a:pt x="122" y="621"/>
                  </a:lnTo>
                  <a:lnTo>
                    <a:pt x="131" y="603"/>
                  </a:lnTo>
                  <a:lnTo>
                    <a:pt x="142" y="578"/>
                  </a:lnTo>
                  <a:lnTo>
                    <a:pt x="154" y="547"/>
                  </a:lnTo>
                  <a:lnTo>
                    <a:pt x="160" y="531"/>
                  </a:lnTo>
                  <a:lnTo>
                    <a:pt x="165" y="514"/>
                  </a:lnTo>
                  <a:lnTo>
                    <a:pt x="170" y="497"/>
                  </a:lnTo>
                  <a:lnTo>
                    <a:pt x="172" y="482"/>
                  </a:lnTo>
                  <a:lnTo>
                    <a:pt x="173" y="466"/>
                  </a:lnTo>
                  <a:lnTo>
                    <a:pt x="173" y="452"/>
                  </a:lnTo>
                  <a:lnTo>
                    <a:pt x="172" y="446"/>
                  </a:lnTo>
                  <a:lnTo>
                    <a:pt x="171" y="440"/>
                  </a:lnTo>
                  <a:lnTo>
                    <a:pt x="169" y="435"/>
                  </a:lnTo>
                  <a:lnTo>
                    <a:pt x="166" y="431"/>
                  </a:lnTo>
                  <a:lnTo>
                    <a:pt x="163" y="426"/>
                  </a:lnTo>
                  <a:lnTo>
                    <a:pt x="157" y="422"/>
                  </a:lnTo>
                  <a:lnTo>
                    <a:pt x="151" y="419"/>
                  </a:lnTo>
                  <a:lnTo>
                    <a:pt x="144" y="415"/>
                  </a:lnTo>
                  <a:lnTo>
                    <a:pt x="126" y="409"/>
                  </a:lnTo>
                  <a:lnTo>
                    <a:pt x="107" y="403"/>
                  </a:lnTo>
                  <a:lnTo>
                    <a:pt x="85" y="397"/>
                  </a:lnTo>
                  <a:lnTo>
                    <a:pt x="64" y="391"/>
                  </a:lnTo>
                  <a:lnTo>
                    <a:pt x="54" y="387"/>
                  </a:lnTo>
                  <a:lnTo>
                    <a:pt x="45" y="383"/>
                  </a:lnTo>
                  <a:lnTo>
                    <a:pt x="35" y="378"/>
                  </a:lnTo>
                  <a:lnTo>
                    <a:pt x="27" y="374"/>
                  </a:lnTo>
                  <a:lnTo>
                    <a:pt x="19" y="368"/>
                  </a:lnTo>
                  <a:lnTo>
                    <a:pt x="13" y="362"/>
                  </a:lnTo>
                  <a:lnTo>
                    <a:pt x="7" y="355"/>
                  </a:lnTo>
                  <a:lnTo>
                    <a:pt x="3" y="347"/>
                  </a:lnTo>
                  <a:lnTo>
                    <a:pt x="1" y="339"/>
                  </a:lnTo>
                  <a:lnTo>
                    <a:pt x="0" y="330"/>
                  </a:lnTo>
                  <a:lnTo>
                    <a:pt x="1" y="320"/>
                  </a:lnTo>
                  <a:lnTo>
                    <a:pt x="3" y="308"/>
                  </a:lnTo>
                  <a:lnTo>
                    <a:pt x="8" y="296"/>
                  </a:lnTo>
                  <a:lnTo>
                    <a:pt x="15" y="283"/>
                  </a:lnTo>
                  <a:lnTo>
                    <a:pt x="25" y="269"/>
                  </a:lnTo>
                  <a:lnTo>
                    <a:pt x="35" y="253"/>
                  </a:lnTo>
                  <a:lnTo>
                    <a:pt x="51" y="237"/>
                  </a:lnTo>
                  <a:lnTo>
                    <a:pt x="67" y="219"/>
                  </a:lnTo>
                  <a:lnTo>
                    <a:pt x="88" y="199"/>
                  </a:lnTo>
                  <a:lnTo>
                    <a:pt x="111" y="177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39" name="Freeform 72"/>
            <p:cNvSpPr>
              <a:spLocks noChangeAspect="1"/>
            </p:cNvSpPr>
            <p:nvPr/>
          </p:nvSpPr>
          <p:spPr bwMode="auto">
            <a:xfrm>
              <a:off x="3943" y="2257"/>
              <a:ext cx="79" cy="98"/>
            </a:xfrm>
            <a:custGeom>
              <a:avLst/>
              <a:gdLst>
                <a:gd name="T0" fmla="*/ 0 w 513"/>
                <a:gd name="T1" fmla="*/ 0 h 628"/>
                <a:gd name="T2" fmla="*/ 0 w 513"/>
                <a:gd name="T3" fmla="*/ 0 h 628"/>
                <a:gd name="T4" fmla="*/ 0 w 513"/>
                <a:gd name="T5" fmla="*/ 0 h 628"/>
                <a:gd name="T6" fmla="*/ 0 w 513"/>
                <a:gd name="T7" fmla="*/ 0 h 628"/>
                <a:gd name="T8" fmla="*/ 0 w 513"/>
                <a:gd name="T9" fmla="*/ 0 h 628"/>
                <a:gd name="T10" fmla="*/ 0 w 513"/>
                <a:gd name="T11" fmla="*/ 0 h 628"/>
                <a:gd name="T12" fmla="*/ 0 w 513"/>
                <a:gd name="T13" fmla="*/ 0 h 628"/>
                <a:gd name="T14" fmla="*/ 0 w 513"/>
                <a:gd name="T15" fmla="*/ 0 h 628"/>
                <a:gd name="T16" fmla="*/ 0 w 513"/>
                <a:gd name="T17" fmla="*/ 0 h 628"/>
                <a:gd name="T18" fmla="*/ 0 w 513"/>
                <a:gd name="T19" fmla="*/ 0 h 628"/>
                <a:gd name="T20" fmla="*/ 0 w 513"/>
                <a:gd name="T21" fmla="*/ 0 h 628"/>
                <a:gd name="T22" fmla="*/ 0 w 513"/>
                <a:gd name="T23" fmla="*/ 0 h 628"/>
                <a:gd name="T24" fmla="*/ 0 w 513"/>
                <a:gd name="T25" fmla="*/ 0 h 628"/>
                <a:gd name="T26" fmla="*/ 0 w 513"/>
                <a:gd name="T27" fmla="*/ 0 h 628"/>
                <a:gd name="T28" fmla="*/ 0 w 513"/>
                <a:gd name="T29" fmla="*/ 0 h 628"/>
                <a:gd name="T30" fmla="*/ 0 w 513"/>
                <a:gd name="T31" fmla="*/ 0 h 628"/>
                <a:gd name="T32" fmla="*/ 0 w 513"/>
                <a:gd name="T33" fmla="*/ 0 h 628"/>
                <a:gd name="T34" fmla="*/ 0 w 513"/>
                <a:gd name="T35" fmla="*/ 0 h 628"/>
                <a:gd name="T36" fmla="*/ 0 w 513"/>
                <a:gd name="T37" fmla="*/ 0 h 628"/>
                <a:gd name="T38" fmla="*/ 0 w 513"/>
                <a:gd name="T39" fmla="*/ 0 h 628"/>
                <a:gd name="T40" fmla="*/ 0 w 513"/>
                <a:gd name="T41" fmla="*/ 0 h 628"/>
                <a:gd name="T42" fmla="*/ 0 w 513"/>
                <a:gd name="T43" fmla="*/ 0 h 628"/>
                <a:gd name="T44" fmla="*/ 0 w 513"/>
                <a:gd name="T45" fmla="*/ 0 h 628"/>
                <a:gd name="T46" fmla="*/ 0 w 513"/>
                <a:gd name="T47" fmla="*/ 0 h 628"/>
                <a:gd name="T48" fmla="*/ 0 w 513"/>
                <a:gd name="T49" fmla="*/ 0 h 628"/>
                <a:gd name="T50" fmla="*/ 0 w 513"/>
                <a:gd name="T51" fmla="*/ 0 h 628"/>
                <a:gd name="T52" fmla="*/ 0 w 513"/>
                <a:gd name="T53" fmla="*/ 0 h 628"/>
                <a:gd name="T54" fmla="*/ 0 w 513"/>
                <a:gd name="T55" fmla="*/ 0 h 628"/>
                <a:gd name="T56" fmla="*/ 0 w 513"/>
                <a:gd name="T57" fmla="*/ 0 h 628"/>
                <a:gd name="T58" fmla="*/ 0 w 513"/>
                <a:gd name="T59" fmla="*/ 0 h 628"/>
                <a:gd name="T60" fmla="*/ 0 w 513"/>
                <a:gd name="T61" fmla="*/ 0 h 628"/>
                <a:gd name="T62" fmla="*/ 0 w 513"/>
                <a:gd name="T63" fmla="*/ 0 h 628"/>
                <a:gd name="T64" fmla="*/ 0 w 513"/>
                <a:gd name="T65" fmla="*/ 0 h 628"/>
                <a:gd name="T66" fmla="*/ 0 w 513"/>
                <a:gd name="T67" fmla="*/ 0 h 628"/>
                <a:gd name="T68" fmla="*/ 0 w 513"/>
                <a:gd name="T69" fmla="*/ 0 h 628"/>
                <a:gd name="T70" fmla="*/ 0 w 513"/>
                <a:gd name="T71" fmla="*/ 0 h 628"/>
                <a:gd name="T72" fmla="*/ 0 w 513"/>
                <a:gd name="T73" fmla="*/ 0 h 628"/>
                <a:gd name="T74" fmla="*/ 0 w 513"/>
                <a:gd name="T75" fmla="*/ 0 h 628"/>
                <a:gd name="T76" fmla="*/ 0 w 513"/>
                <a:gd name="T77" fmla="*/ 0 h 628"/>
                <a:gd name="T78" fmla="*/ 0 w 513"/>
                <a:gd name="T79" fmla="*/ 0 h 628"/>
                <a:gd name="T80" fmla="*/ 0 w 513"/>
                <a:gd name="T81" fmla="*/ 0 h 628"/>
                <a:gd name="T82" fmla="*/ 0 w 513"/>
                <a:gd name="T83" fmla="*/ 0 h 628"/>
                <a:gd name="T84" fmla="*/ 0 w 513"/>
                <a:gd name="T85" fmla="*/ 0 h 628"/>
                <a:gd name="T86" fmla="*/ 0 w 513"/>
                <a:gd name="T87" fmla="*/ 0 h 628"/>
                <a:gd name="T88" fmla="*/ 0 w 513"/>
                <a:gd name="T89" fmla="*/ 0 h 628"/>
                <a:gd name="T90" fmla="*/ 0 w 513"/>
                <a:gd name="T91" fmla="*/ 0 h 628"/>
                <a:gd name="T92" fmla="*/ 0 w 513"/>
                <a:gd name="T93" fmla="*/ 0 h 628"/>
                <a:gd name="T94" fmla="*/ 0 w 513"/>
                <a:gd name="T95" fmla="*/ 0 h 6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3"/>
                <a:gd name="T145" fmla="*/ 0 h 628"/>
                <a:gd name="T146" fmla="*/ 513 w 513"/>
                <a:gd name="T147" fmla="*/ 628 h 6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3" h="628">
                  <a:moveTo>
                    <a:pt x="111" y="177"/>
                  </a:moveTo>
                  <a:lnTo>
                    <a:pt x="101" y="0"/>
                  </a:lnTo>
                  <a:lnTo>
                    <a:pt x="226" y="130"/>
                  </a:lnTo>
                  <a:lnTo>
                    <a:pt x="432" y="90"/>
                  </a:lnTo>
                  <a:lnTo>
                    <a:pt x="428" y="94"/>
                  </a:lnTo>
                  <a:lnTo>
                    <a:pt x="421" y="105"/>
                  </a:lnTo>
                  <a:lnTo>
                    <a:pt x="410" y="120"/>
                  </a:lnTo>
                  <a:lnTo>
                    <a:pt x="400" y="140"/>
                  </a:lnTo>
                  <a:lnTo>
                    <a:pt x="394" y="151"/>
                  </a:lnTo>
                  <a:lnTo>
                    <a:pt x="390" y="163"/>
                  </a:lnTo>
                  <a:lnTo>
                    <a:pt x="386" y="176"/>
                  </a:lnTo>
                  <a:lnTo>
                    <a:pt x="384" y="188"/>
                  </a:lnTo>
                  <a:lnTo>
                    <a:pt x="383" y="201"/>
                  </a:lnTo>
                  <a:lnTo>
                    <a:pt x="384" y="214"/>
                  </a:lnTo>
                  <a:lnTo>
                    <a:pt x="386" y="227"/>
                  </a:lnTo>
                  <a:lnTo>
                    <a:pt x="391" y="240"/>
                  </a:lnTo>
                  <a:lnTo>
                    <a:pt x="403" y="264"/>
                  </a:lnTo>
                  <a:lnTo>
                    <a:pt x="415" y="283"/>
                  </a:lnTo>
                  <a:lnTo>
                    <a:pt x="428" y="302"/>
                  </a:lnTo>
                  <a:lnTo>
                    <a:pt x="441" y="319"/>
                  </a:lnTo>
                  <a:lnTo>
                    <a:pt x="455" y="338"/>
                  </a:lnTo>
                  <a:lnTo>
                    <a:pt x="471" y="357"/>
                  </a:lnTo>
                  <a:lnTo>
                    <a:pt x="488" y="381"/>
                  </a:lnTo>
                  <a:lnTo>
                    <a:pt x="507" y="408"/>
                  </a:lnTo>
                  <a:lnTo>
                    <a:pt x="510" y="414"/>
                  </a:lnTo>
                  <a:lnTo>
                    <a:pt x="513" y="419"/>
                  </a:lnTo>
                  <a:lnTo>
                    <a:pt x="513" y="424"/>
                  </a:lnTo>
                  <a:lnTo>
                    <a:pt x="513" y="427"/>
                  </a:lnTo>
                  <a:lnTo>
                    <a:pt x="511" y="431"/>
                  </a:lnTo>
                  <a:lnTo>
                    <a:pt x="509" y="433"/>
                  </a:lnTo>
                  <a:lnTo>
                    <a:pt x="505" y="435"/>
                  </a:lnTo>
                  <a:lnTo>
                    <a:pt x="501" y="438"/>
                  </a:lnTo>
                  <a:lnTo>
                    <a:pt x="490" y="440"/>
                  </a:lnTo>
                  <a:lnTo>
                    <a:pt x="476" y="441"/>
                  </a:lnTo>
                  <a:lnTo>
                    <a:pt x="458" y="441"/>
                  </a:lnTo>
                  <a:lnTo>
                    <a:pt x="439" y="443"/>
                  </a:lnTo>
                  <a:lnTo>
                    <a:pt x="419" y="444"/>
                  </a:lnTo>
                  <a:lnTo>
                    <a:pt x="396" y="445"/>
                  </a:lnTo>
                  <a:lnTo>
                    <a:pt x="373" y="449"/>
                  </a:lnTo>
                  <a:lnTo>
                    <a:pt x="351" y="453"/>
                  </a:lnTo>
                  <a:lnTo>
                    <a:pt x="340" y="457"/>
                  </a:lnTo>
                  <a:lnTo>
                    <a:pt x="329" y="462"/>
                  </a:lnTo>
                  <a:lnTo>
                    <a:pt x="317" y="466"/>
                  </a:lnTo>
                  <a:lnTo>
                    <a:pt x="307" y="471"/>
                  </a:lnTo>
                  <a:lnTo>
                    <a:pt x="297" y="478"/>
                  </a:lnTo>
                  <a:lnTo>
                    <a:pt x="286" y="485"/>
                  </a:lnTo>
                  <a:lnTo>
                    <a:pt x="278" y="494"/>
                  </a:lnTo>
                  <a:lnTo>
                    <a:pt x="269" y="503"/>
                  </a:lnTo>
                  <a:lnTo>
                    <a:pt x="235" y="538"/>
                  </a:lnTo>
                  <a:lnTo>
                    <a:pt x="206" y="565"/>
                  </a:lnTo>
                  <a:lnTo>
                    <a:pt x="181" y="588"/>
                  </a:lnTo>
                  <a:lnTo>
                    <a:pt x="159" y="604"/>
                  </a:lnTo>
                  <a:lnTo>
                    <a:pt x="129" y="622"/>
                  </a:lnTo>
                  <a:lnTo>
                    <a:pt x="119" y="628"/>
                  </a:lnTo>
                  <a:lnTo>
                    <a:pt x="122" y="621"/>
                  </a:lnTo>
                  <a:lnTo>
                    <a:pt x="131" y="603"/>
                  </a:lnTo>
                  <a:lnTo>
                    <a:pt x="142" y="578"/>
                  </a:lnTo>
                  <a:lnTo>
                    <a:pt x="154" y="547"/>
                  </a:lnTo>
                  <a:lnTo>
                    <a:pt x="160" y="531"/>
                  </a:lnTo>
                  <a:lnTo>
                    <a:pt x="165" y="514"/>
                  </a:lnTo>
                  <a:lnTo>
                    <a:pt x="170" y="497"/>
                  </a:lnTo>
                  <a:lnTo>
                    <a:pt x="172" y="482"/>
                  </a:lnTo>
                  <a:lnTo>
                    <a:pt x="173" y="466"/>
                  </a:lnTo>
                  <a:lnTo>
                    <a:pt x="173" y="452"/>
                  </a:lnTo>
                  <a:lnTo>
                    <a:pt x="172" y="446"/>
                  </a:lnTo>
                  <a:lnTo>
                    <a:pt x="171" y="440"/>
                  </a:lnTo>
                  <a:lnTo>
                    <a:pt x="169" y="435"/>
                  </a:lnTo>
                  <a:lnTo>
                    <a:pt x="166" y="431"/>
                  </a:lnTo>
                  <a:lnTo>
                    <a:pt x="163" y="426"/>
                  </a:lnTo>
                  <a:lnTo>
                    <a:pt x="157" y="422"/>
                  </a:lnTo>
                  <a:lnTo>
                    <a:pt x="151" y="419"/>
                  </a:lnTo>
                  <a:lnTo>
                    <a:pt x="144" y="415"/>
                  </a:lnTo>
                  <a:lnTo>
                    <a:pt x="126" y="409"/>
                  </a:lnTo>
                  <a:lnTo>
                    <a:pt x="107" y="403"/>
                  </a:lnTo>
                  <a:lnTo>
                    <a:pt x="85" y="397"/>
                  </a:lnTo>
                  <a:lnTo>
                    <a:pt x="64" y="391"/>
                  </a:lnTo>
                  <a:lnTo>
                    <a:pt x="54" y="387"/>
                  </a:lnTo>
                  <a:lnTo>
                    <a:pt x="45" y="383"/>
                  </a:lnTo>
                  <a:lnTo>
                    <a:pt x="35" y="378"/>
                  </a:lnTo>
                  <a:lnTo>
                    <a:pt x="27" y="374"/>
                  </a:lnTo>
                  <a:lnTo>
                    <a:pt x="19" y="368"/>
                  </a:lnTo>
                  <a:lnTo>
                    <a:pt x="13" y="362"/>
                  </a:lnTo>
                  <a:lnTo>
                    <a:pt x="7" y="355"/>
                  </a:lnTo>
                  <a:lnTo>
                    <a:pt x="3" y="347"/>
                  </a:lnTo>
                  <a:lnTo>
                    <a:pt x="1" y="339"/>
                  </a:lnTo>
                  <a:lnTo>
                    <a:pt x="0" y="330"/>
                  </a:lnTo>
                  <a:lnTo>
                    <a:pt x="1" y="320"/>
                  </a:lnTo>
                  <a:lnTo>
                    <a:pt x="3" y="308"/>
                  </a:lnTo>
                  <a:lnTo>
                    <a:pt x="8" y="296"/>
                  </a:lnTo>
                  <a:lnTo>
                    <a:pt x="15" y="283"/>
                  </a:lnTo>
                  <a:lnTo>
                    <a:pt x="25" y="269"/>
                  </a:lnTo>
                  <a:lnTo>
                    <a:pt x="35" y="253"/>
                  </a:lnTo>
                  <a:lnTo>
                    <a:pt x="51" y="237"/>
                  </a:lnTo>
                  <a:lnTo>
                    <a:pt x="67" y="219"/>
                  </a:lnTo>
                  <a:lnTo>
                    <a:pt x="88" y="199"/>
                  </a:lnTo>
                  <a:lnTo>
                    <a:pt x="111" y="177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0" name="Freeform 73"/>
            <p:cNvSpPr>
              <a:spLocks noChangeAspect="1"/>
            </p:cNvSpPr>
            <p:nvPr/>
          </p:nvSpPr>
          <p:spPr bwMode="auto">
            <a:xfrm>
              <a:off x="3970" y="2288"/>
              <a:ext cx="32" cy="35"/>
            </a:xfrm>
            <a:custGeom>
              <a:avLst/>
              <a:gdLst>
                <a:gd name="T0" fmla="*/ 0 w 208"/>
                <a:gd name="T1" fmla="*/ 0 h 227"/>
                <a:gd name="T2" fmla="*/ 0 w 208"/>
                <a:gd name="T3" fmla="*/ 0 h 227"/>
                <a:gd name="T4" fmla="*/ 0 w 208"/>
                <a:gd name="T5" fmla="*/ 0 h 227"/>
                <a:gd name="T6" fmla="*/ 0 w 208"/>
                <a:gd name="T7" fmla="*/ 0 h 227"/>
                <a:gd name="T8" fmla="*/ 0 w 208"/>
                <a:gd name="T9" fmla="*/ 0 h 227"/>
                <a:gd name="T10" fmla="*/ 0 w 208"/>
                <a:gd name="T11" fmla="*/ 0 h 227"/>
                <a:gd name="T12" fmla="*/ 0 w 208"/>
                <a:gd name="T13" fmla="*/ 0 h 227"/>
                <a:gd name="T14" fmla="*/ 0 w 208"/>
                <a:gd name="T15" fmla="*/ 0 h 227"/>
                <a:gd name="T16" fmla="*/ 0 w 208"/>
                <a:gd name="T17" fmla="*/ 0 h 227"/>
                <a:gd name="T18" fmla="*/ 0 w 208"/>
                <a:gd name="T19" fmla="*/ 0 h 227"/>
                <a:gd name="T20" fmla="*/ 0 w 208"/>
                <a:gd name="T21" fmla="*/ 0 h 227"/>
                <a:gd name="T22" fmla="*/ 0 w 208"/>
                <a:gd name="T23" fmla="*/ 0 h 227"/>
                <a:gd name="T24" fmla="*/ 0 w 208"/>
                <a:gd name="T25" fmla="*/ 0 h 227"/>
                <a:gd name="T26" fmla="*/ 0 w 208"/>
                <a:gd name="T27" fmla="*/ 0 h 227"/>
                <a:gd name="T28" fmla="*/ 0 w 208"/>
                <a:gd name="T29" fmla="*/ 0 h 227"/>
                <a:gd name="T30" fmla="*/ 0 w 208"/>
                <a:gd name="T31" fmla="*/ 0 h 227"/>
                <a:gd name="T32" fmla="*/ 0 w 208"/>
                <a:gd name="T33" fmla="*/ 0 h 227"/>
                <a:gd name="T34" fmla="*/ 0 w 208"/>
                <a:gd name="T35" fmla="*/ 0 h 227"/>
                <a:gd name="T36" fmla="*/ 0 w 208"/>
                <a:gd name="T37" fmla="*/ 0 h 227"/>
                <a:gd name="T38" fmla="*/ 0 w 208"/>
                <a:gd name="T39" fmla="*/ 0 h 227"/>
                <a:gd name="T40" fmla="*/ 0 w 208"/>
                <a:gd name="T41" fmla="*/ 0 h 227"/>
                <a:gd name="T42" fmla="*/ 0 w 208"/>
                <a:gd name="T43" fmla="*/ 0 h 2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8"/>
                <a:gd name="T67" fmla="*/ 0 h 227"/>
                <a:gd name="T68" fmla="*/ 208 w 208"/>
                <a:gd name="T69" fmla="*/ 227 h 2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8" h="227">
                  <a:moveTo>
                    <a:pt x="0" y="73"/>
                  </a:moveTo>
                  <a:lnTo>
                    <a:pt x="8" y="58"/>
                  </a:lnTo>
                  <a:lnTo>
                    <a:pt x="14" y="45"/>
                  </a:lnTo>
                  <a:lnTo>
                    <a:pt x="18" y="33"/>
                  </a:lnTo>
                  <a:lnTo>
                    <a:pt x="20" y="23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72" y="32"/>
                  </a:lnTo>
                  <a:lnTo>
                    <a:pt x="113" y="2"/>
                  </a:lnTo>
                  <a:lnTo>
                    <a:pt x="120" y="30"/>
                  </a:lnTo>
                  <a:lnTo>
                    <a:pt x="165" y="27"/>
                  </a:lnTo>
                  <a:lnTo>
                    <a:pt x="160" y="75"/>
                  </a:lnTo>
                  <a:lnTo>
                    <a:pt x="208" y="148"/>
                  </a:lnTo>
                  <a:lnTo>
                    <a:pt x="177" y="155"/>
                  </a:lnTo>
                  <a:lnTo>
                    <a:pt x="168" y="200"/>
                  </a:lnTo>
                  <a:lnTo>
                    <a:pt x="127" y="188"/>
                  </a:lnTo>
                  <a:lnTo>
                    <a:pt x="108" y="227"/>
                  </a:lnTo>
                  <a:lnTo>
                    <a:pt x="85" y="177"/>
                  </a:lnTo>
                  <a:lnTo>
                    <a:pt x="45" y="195"/>
                  </a:lnTo>
                  <a:lnTo>
                    <a:pt x="54" y="152"/>
                  </a:lnTo>
                  <a:lnTo>
                    <a:pt x="10" y="1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1" name="Freeform 74"/>
            <p:cNvSpPr>
              <a:spLocks noChangeAspect="1"/>
            </p:cNvSpPr>
            <p:nvPr/>
          </p:nvSpPr>
          <p:spPr bwMode="auto">
            <a:xfrm>
              <a:off x="3839" y="2732"/>
              <a:ext cx="96" cy="74"/>
            </a:xfrm>
            <a:custGeom>
              <a:avLst/>
              <a:gdLst>
                <a:gd name="T0" fmla="*/ 0 w 619"/>
                <a:gd name="T1" fmla="*/ 0 h 484"/>
                <a:gd name="T2" fmla="*/ 0 w 619"/>
                <a:gd name="T3" fmla="*/ 0 h 484"/>
                <a:gd name="T4" fmla="*/ 0 w 619"/>
                <a:gd name="T5" fmla="*/ 0 h 484"/>
                <a:gd name="T6" fmla="*/ 0 w 619"/>
                <a:gd name="T7" fmla="*/ 0 h 484"/>
                <a:gd name="T8" fmla="*/ 0 w 619"/>
                <a:gd name="T9" fmla="*/ 0 h 484"/>
                <a:gd name="T10" fmla="*/ 0 w 619"/>
                <a:gd name="T11" fmla="*/ 0 h 484"/>
                <a:gd name="T12" fmla="*/ 0 w 619"/>
                <a:gd name="T13" fmla="*/ 0 h 484"/>
                <a:gd name="T14" fmla="*/ 0 w 619"/>
                <a:gd name="T15" fmla="*/ 0 h 484"/>
                <a:gd name="T16" fmla="*/ 0 w 619"/>
                <a:gd name="T17" fmla="*/ 0 h 484"/>
                <a:gd name="T18" fmla="*/ 0 w 619"/>
                <a:gd name="T19" fmla="*/ 0 h 484"/>
                <a:gd name="T20" fmla="*/ 0 w 619"/>
                <a:gd name="T21" fmla="*/ 0 h 484"/>
                <a:gd name="T22" fmla="*/ 0 w 619"/>
                <a:gd name="T23" fmla="*/ 0 h 484"/>
                <a:gd name="T24" fmla="*/ 0 w 619"/>
                <a:gd name="T25" fmla="*/ 0 h 484"/>
                <a:gd name="T26" fmla="*/ 0 w 619"/>
                <a:gd name="T27" fmla="*/ 0 h 484"/>
                <a:gd name="T28" fmla="*/ 0 w 619"/>
                <a:gd name="T29" fmla="*/ 0 h 484"/>
                <a:gd name="T30" fmla="*/ 0 w 619"/>
                <a:gd name="T31" fmla="*/ 0 h 484"/>
                <a:gd name="T32" fmla="*/ 0 w 619"/>
                <a:gd name="T33" fmla="*/ 0 h 484"/>
                <a:gd name="T34" fmla="*/ 0 w 619"/>
                <a:gd name="T35" fmla="*/ 0 h 484"/>
                <a:gd name="T36" fmla="*/ 0 w 619"/>
                <a:gd name="T37" fmla="*/ 0 h 484"/>
                <a:gd name="T38" fmla="*/ 0 w 619"/>
                <a:gd name="T39" fmla="*/ 0 h 484"/>
                <a:gd name="T40" fmla="*/ 0 w 619"/>
                <a:gd name="T41" fmla="*/ 0 h 484"/>
                <a:gd name="T42" fmla="*/ 0 w 619"/>
                <a:gd name="T43" fmla="*/ 0 h 484"/>
                <a:gd name="T44" fmla="*/ 0 w 619"/>
                <a:gd name="T45" fmla="*/ 0 h 484"/>
                <a:gd name="T46" fmla="*/ 0 w 619"/>
                <a:gd name="T47" fmla="*/ 0 h 484"/>
                <a:gd name="T48" fmla="*/ 0 w 619"/>
                <a:gd name="T49" fmla="*/ 0 h 484"/>
                <a:gd name="T50" fmla="*/ 0 w 619"/>
                <a:gd name="T51" fmla="*/ 0 h 484"/>
                <a:gd name="T52" fmla="*/ 0 w 619"/>
                <a:gd name="T53" fmla="*/ 0 h 484"/>
                <a:gd name="T54" fmla="*/ 0 w 619"/>
                <a:gd name="T55" fmla="*/ 0 h 484"/>
                <a:gd name="T56" fmla="*/ 0 w 619"/>
                <a:gd name="T57" fmla="*/ 0 h 484"/>
                <a:gd name="T58" fmla="*/ 0 w 619"/>
                <a:gd name="T59" fmla="*/ 0 h 484"/>
                <a:gd name="T60" fmla="*/ 0 w 619"/>
                <a:gd name="T61" fmla="*/ 0 h 484"/>
                <a:gd name="T62" fmla="*/ 0 w 619"/>
                <a:gd name="T63" fmla="*/ 0 h 484"/>
                <a:gd name="T64" fmla="*/ 0 w 619"/>
                <a:gd name="T65" fmla="*/ 0 h 484"/>
                <a:gd name="T66" fmla="*/ 0 w 619"/>
                <a:gd name="T67" fmla="*/ 0 h 484"/>
                <a:gd name="T68" fmla="*/ 0 w 619"/>
                <a:gd name="T69" fmla="*/ 0 h 484"/>
                <a:gd name="T70" fmla="*/ 0 w 619"/>
                <a:gd name="T71" fmla="*/ 0 h 484"/>
                <a:gd name="T72" fmla="*/ 0 w 619"/>
                <a:gd name="T73" fmla="*/ 0 h 484"/>
                <a:gd name="T74" fmla="*/ 0 w 619"/>
                <a:gd name="T75" fmla="*/ 0 h 484"/>
                <a:gd name="T76" fmla="*/ 0 w 619"/>
                <a:gd name="T77" fmla="*/ 0 h 484"/>
                <a:gd name="T78" fmla="*/ 0 w 619"/>
                <a:gd name="T79" fmla="*/ 0 h 484"/>
                <a:gd name="T80" fmla="*/ 0 w 619"/>
                <a:gd name="T81" fmla="*/ 0 h 484"/>
                <a:gd name="T82" fmla="*/ 0 w 619"/>
                <a:gd name="T83" fmla="*/ 0 h 484"/>
                <a:gd name="T84" fmla="*/ 0 w 619"/>
                <a:gd name="T85" fmla="*/ 0 h 484"/>
                <a:gd name="T86" fmla="*/ 0 w 619"/>
                <a:gd name="T87" fmla="*/ 0 h 484"/>
                <a:gd name="T88" fmla="*/ 0 w 619"/>
                <a:gd name="T89" fmla="*/ 0 h 484"/>
                <a:gd name="T90" fmla="*/ 0 w 619"/>
                <a:gd name="T91" fmla="*/ 0 h 484"/>
                <a:gd name="T92" fmla="*/ 0 w 619"/>
                <a:gd name="T93" fmla="*/ 0 h 484"/>
                <a:gd name="T94" fmla="*/ 0 w 619"/>
                <a:gd name="T95" fmla="*/ 0 h 4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9"/>
                <a:gd name="T145" fmla="*/ 0 h 484"/>
                <a:gd name="T146" fmla="*/ 619 w 619"/>
                <a:gd name="T147" fmla="*/ 484 h 4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9" h="484">
                  <a:moveTo>
                    <a:pt x="174" y="341"/>
                  </a:moveTo>
                  <a:lnTo>
                    <a:pt x="0" y="313"/>
                  </a:lnTo>
                  <a:lnTo>
                    <a:pt x="154" y="218"/>
                  </a:lnTo>
                  <a:lnTo>
                    <a:pt x="156" y="9"/>
                  </a:lnTo>
                  <a:lnTo>
                    <a:pt x="158" y="12"/>
                  </a:lnTo>
                  <a:lnTo>
                    <a:pt x="168" y="22"/>
                  </a:lnTo>
                  <a:lnTo>
                    <a:pt x="181" y="36"/>
                  </a:lnTo>
                  <a:lnTo>
                    <a:pt x="199" y="52"/>
                  </a:lnTo>
                  <a:lnTo>
                    <a:pt x="208" y="59"/>
                  </a:lnTo>
                  <a:lnTo>
                    <a:pt x="220" y="66"/>
                  </a:lnTo>
                  <a:lnTo>
                    <a:pt x="231" y="72"/>
                  </a:lnTo>
                  <a:lnTo>
                    <a:pt x="243" y="77"/>
                  </a:lnTo>
                  <a:lnTo>
                    <a:pt x="256" y="81"/>
                  </a:lnTo>
                  <a:lnTo>
                    <a:pt x="269" y="82"/>
                  </a:lnTo>
                  <a:lnTo>
                    <a:pt x="282" y="82"/>
                  </a:lnTo>
                  <a:lnTo>
                    <a:pt x="296" y="81"/>
                  </a:lnTo>
                  <a:lnTo>
                    <a:pt x="321" y="74"/>
                  </a:lnTo>
                  <a:lnTo>
                    <a:pt x="343" y="66"/>
                  </a:lnTo>
                  <a:lnTo>
                    <a:pt x="363" y="57"/>
                  </a:lnTo>
                  <a:lnTo>
                    <a:pt x="383" y="49"/>
                  </a:lnTo>
                  <a:lnTo>
                    <a:pt x="404" y="38"/>
                  </a:lnTo>
                  <a:lnTo>
                    <a:pt x="426" y="28"/>
                  </a:lnTo>
                  <a:lnTo>
                    <a:pt x="452" y="16"/>
                  </a:lnTo>
                  <a:lnTo>
                    <a:pt x="483" y="4"/>
                  </a:lnTo>
                  <a:lnTo>
                    <a:pt x="490" y="2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5" y="2"/>
                  </a:lnTo>
                  <a:lnTo>
                    <a:pt x="507" y="3"/>
                  </a:lnTo>
                  <a:lnTo>
                    <a:pt x="510" y="6"/>
                  </a:lnTo>
                  <a:lnTo>
                    <a:pt x="511" y="10"/>
                  </a:lnTo>
                  <a:lnTo>
                    <a:pt x="512" y="15"/>
                  </a:lnTo>
                  <a:lnTo>
                    <a:pt x="511" y="27"/>
                  </a:lnTo>
                  <a:lnTo>
                    <a:pt x="510" y="41"/>
                  </a:lnTo>
                  <a:lnTo>
                    <a:pt x="506" y="57"/>
                  </a:lnTo>
                  <a:lnTo>
                    <a:pt x="504" y="77"/>
                  </a:lnTo>
                  <a:lnTo>
                    <a:pt x="500" y="97"/>
                  </a:lnTo>
                  <a:lnTo>
                    <a:pt x="496" y="118"/>
                  </a:lnTo>
                  <a:lnTo>
                    <a:pt x="495" y="142"/>
                  </a:lnTo>
                  <a:lnTo>
                    <a:pt x="495" y="165"/>
                  </a:lnTo>
                  <a:lnTo>
                    <a:pt x="496" y="176"/>
                  </a:lnTo>
                  <a:lnTo>
                    <a:pt x="499" y="188"/>
                  </a:lnTo>
                  <a:lnTo>
                    <a:pt x="501" y="200"/>
                  </a:lnTo>
                  <a:lnTo>
                    <a:pt x="504" y="212"/>
                  </a:lnTo>
                  <a:lnTo>
                    <a:pt x="508" y="223"/>
                  </a:lnTo>
                  <a:lnTo>
                    <a:pt x="513" y="235"/>
                  </a:lnTo>
                  <a:lnTo>
                    <a:pt x="519" y="246"/>
                  </a:lnTo>
                  <a:lnTo>
                    <a:pt x="526" y="256"/>
                  </a:lnTo>
                  <a:lnTo>
                    <a:pt x="554" y="296"/>
                  </a:lnTo>
                  <a:lnTo>
                    <a:pt x="575" y="331"/>
                  </a:lnTo>
                  <a:lnTo>
                    <a:pt x="592" y="361"/>
                  </a:lnTo>
                  <a:lnTo>
                    <a:pt x="604" y="386"/>
                  </a:lnTo>
                  <a:lnTo>
                    <a:pt x="615" y="419"/>
                  </a:lnTo>
                  <a:lnTo>
                    <a:pt x="619" y="431"/>
                  </a:lnTo>
                  <a:lnTo>
                    <a:pt x="613" y="426"/>
                  </a:lnTo>
                  <a:lnTo>
                    <a:pt x="598" y="415"/>
                  </a:lnTo>
                  <a:lnTo>
                    <a:pt x="574" y="397"/>
                  </a:lnTo>
                  <a:lnTo>
                    <a:pt x="546" y="378"/>
                  </a:lnTo>
                  <a:lnTo>
                    <a:pt x="531" y="368"/>
                  </a:lnTo>
                  <a:lnTo>
                    <a:pt x="515" y="360"/>
                  </a:lnTo>
                  <a:lnTo>
                    <a:pt x="500" y="353"/>
                  </a:lnTo>
                  <a:lnTo>
                    <a:pt x="485" y="346"/>
                  </a:lnTo>
                  <a:lnTo>
                    <a:pt x="470" y="341"/>
                  </a:lnTo>
                  <a:lnTo>
                    <a:pt x="457" y="338"/>
                  </a:lnTo>
                  <a:lnTo>
                    <a:pt x="450" y="338"/>
                  </a:lnTo>
                  <a:lnTo>
                    <a:pt x="444" y="338"/>
                  </a:lnTo>
                  <a:lnTo>
                    <a:pt x="439" y="340"/>
                  </a:lnTo>
                  <a:lnTo>
                    <a:pt x="433" y="341"/>
                  </a:lnTo>
                  <a:lnTo>
                    <a:pt x="429" y="344"/>
                  </a:lnTo>
                  <a:lnTo>
                    <a:pt x="424" y="348"/>
                  </a:lnTo>
                  <a:lnTo>
                    <a:pt x="419" y="354"/>
                  </a:lnTo>
                  <a:lnTo>
                    <a:pt x="414" y="360"/>
                  </a:lnTo>
                  <a:lnTo>
                    <a:pt x="405" y="376"/>
                  </a:lnTo>
                  <a:lnTo>
                    <a:pt x="395" y="394"/>
                  </a:lnTo>
                  <a:lnTo>
                    <a:pt x="386" y="413"/>
                  </a:lnTo>
                  <a:lnTo>
                    <a:pt x="374" y="432"/>
                  </a:lnTo>
                  <a:lnTo>
                    <a:pt x="369" y="441"/>
                  </a:lnTo>
                  <a:lnTo>
                    <a:pt x="362" y="450"/>
                  </a:lnTo>
                  <a:lnTo>
                    <a:pt x="356" y="457"/>
                  </a:lnTo>
                  <a:lnTo>
                    <a:pt x="350" y="465"/>
                  </a:lnTo>
                  <a:lnTo>
                    <a:pt x="343" y="472"/>
                  </a:lnTo>
                  <a:lnTo>
                    <a:pt x="335" y="476"/>
                  </a:lnTo>
                  <a:lnTo>
                    <a:pt x="327" y="480"/>
                  </a:lnTo>
                  <a:lnTo>
                    <a:pt x="319" y="482"/>
                  </a:lnTo>
                  <a:lnTo>
                    <a:pt x="310" y="484"/>
                  </a:lnTo>
                  <a:lnTo>
                    <a:pt x="301" y="482"/>
                  </a:lnTo>
                  <a:lnTo>
                    <a:pt x="291" y="479"/>
                  </a:lnTo>
                  <a:lnTo>
                    <a:pt x="281" y="474"/>
                  </a:lnTo>
                  <a:lnTo>
                    <a:pt x="269" y="467"/>
                  </a:lnTo>
                  <a:lnTo>
                    <a:pt x="258" y="457"/>
                  </a:lnTo>
                  <a:lnTo>
                    <a:pt x="245" y="445"/>
                  </a:lnTo>
                  <a:lnTo>
                    <a:pt x="232" y="430"/>
                  </a:lnTo>
                  <a:lnTo>
                    <a:pt x="219" y="413"/>
                  </a:lnTo>
                  <a:lnTo>
                    <a:pt x="205" y="392"/>
                  </a:lnTo>
                  <a:lnTo>
                    <a:pt x="189" y="368"/>
                  </a:lnTo>
                  <a:lnTo>
                    <a:pt x="174" y="341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2" name="Freeform 75"/>
            <p:cNvSpPr>
              <a:spLocks noChangeAspect="1"/>
            </p:cNvSpPr>
            <p:nvPr/>
          </p:nvSpPr>
          <p:spPr bwMode="auto">
            <a:xfrm>
              <a:off x="3839" y="2732"/>
              <a:ext cx="96" cy="74"/>
            </a:xfrm>
            <a:custGeom>
              <a:avLst/>
              <a:gdLst>
                <a:gd name="T0" fmla="*/ 0 w 619"/>
                <a:gd name="T1" fmla="*/ 0 h 484"/>
                <a:gd name="T2" fmla="*/ 0 w 619"/>
                <a:gd name="T3" fmla="*/ 0 h 484"/>
                <a:gd name="T4" fmla="*/ 0 w 619"/>
                <a:gd name="T5" fmla="*/ 0 h 484"/>
                <a:gd name="T6" fmla="*/ 0 w 619"/>
                <a:gd name="T7" fmla="*/ 0 h 484"/>
                <a:gd name="T8" fmla="*/ 0 w 619"/>
                <a:gd name="T9" fmla="*/ 0 h 484"/>
                <a:gd name="T10" fmla="*/ 0 w 619"/>
                <a:gd name="T11" fmla="*/ 0 h 484"/>
                <a:gd name="T12" fmla="*/ 0 w 619"/>
                <a:gd name="T13" fmla="*/ 0 h 484"/>
                <a:gd name="T14" fmla="*/ 0 w 619"/>
                <a:gd name="T15" fmla="*/ 0 h 484"/>
                <a:gd name="T16" fmla="*/ 0 w 619"/>
                <a:gd name="T17" fmla="*/ 0 h 484"/>
                <a:gd name="T18" fmla="*/ 0 w 619"/>
                <a:gd name="T19" fmla="*/ 0 h 484"/>
                <a:gd name="T20" fmla="*/ 0 w 619"/>
                <a:gd name="T21" fmla="*/ 0 h 484"/>
                <a:gd name="T22" fmla="*/ 0 w 619"/>
                <a:gd name="T23" fmla="*/ 0 h 484"/>
                <a:gd name="T24" fmla="*/ 0 w 619"/>
                <a:gd name="T25" fmla="*/ 0 h 484"/>
                <a:gd name="T26" fmla="*/ 0 w 619"/>
                <a:gd name="T27" fmla="*/ 0 h 484"/>
                <a:gd name="T28" fmla="*/ 0 w 619"/>
                <a:gd name="T29" fmla="*/ 0 h 484"/>
                <a:gd name="T30" fmla="*/ 0 w 619"/>
                <a:gd name="T31" fmla="*/ 0 h 484"/>
                <a:gd name="T32" fmla="*/ 0 w 619"/>
                <a:gd name="T33" fmla="*/ 0 h 484"/>
                <a:gd name="T34" fmla="*/ 0 w 619"/>
                <a:gd name="T35" fmla="*/ 0 h 484"/>
                <a:gd name="T36" fmla="*/ 0 w 619"/>
                <a:gd name="T37" fmla="*/ 0 h 484"/>
                <a:gd name="T38" fmla="*/ 0 w 619"/>
                <a:gd name="T39" fmla="*/ 0 h 484"/>
                <a:gd name="T40" fmla="*/ 0 w 619"/>
                <a:gd name="T41" fmla="*/ 0 h 484"/>
                <a:gd name="T42" fmla="*/ 0 w 619"/>
                <a:gd name="T43" fmla="*/ 0 h 484"/>
                <a:gd name="T44" fmla="*/ 0 w 619"/>
                <a:gd name="T45" fmla="*/ 0 h 484"/>
                <a:gd name="T46" fmla="*/ 0 w 619"/>
                <a:gd name="T47" fmla="*/ 0 h 484"/>
                <a:gd name="T48" fmla="*/ 0 w 619"/>
                <a:gd name="T49" fmla="*/ 0 h 484"/>
                <a:gd name="T50" fmla="*/ 0 w 619"/>
                <a:gd name="T51" fmla="*/ 0 h 484"/>
                <a:gd name="T52" fmla="*/ 0 w 619"/>
                <a:gd name="T53" fmla="*/ 0 h 484"/>
                <a:gd name="T54" fmla="*/ 0 w 619"/>
                <a:gd name="T55" fmla="*/ 0 h 484"/>
                <a:gd name="T56" fmla="*/ 0 w 619"/>
                <a:gd name="T57" fmla="*/ 0 h 484"/>
                <a:gd name="T58" fmla="*/ 0 w 619"/>
                <a:gd name="T59" fmla="*/ 0 h 484"/>
                <a:gd name="T60" fmla="*/ 0 w 619"/>
                <a:gd name="T61" fmla="*/ 0 h 484"/>
                <a:gd name="T62" fmla="*/ 0 w 619"/>
                <a:gd name="T63" fmla="*/ 0 h 484"/>
                <a:gd name="T64" fmla="*/ 0 w 619"/>
                <a:gd name="T65" fmla="*/ 0 h 484"/>
                <a:gd name="T66" fmla="*/ 0 w 619"/>
                <a:gd name="T67" fmla="*/ 0 h 484"/>
                <a:gd name="T68" fmla="*/ 0 w 619"/>
                <a:gd name="T69" fmla="*/ 0 h 484"/>
                <a:gd name="T70" fmla="*/ 0 w 619"/>
                <a:gd name="T71" fmla="*/ 0 h 484"/>
                <a:gd name="T72" fmla="*/ 0 w 619"/>
                <a:gd name="T73" fmla="*/ 0 h 484"/>
                <a:gd name="T74" fmla="*/ 0 w 619"/>
                <a:gd name="T75" fmla="*/ 0 h 484"/>
                <a:gd name="T76" fmla="*/ 0 w 619"/>
                <a:gd name="T77" fmla="*/ 0 h 484"/>
                <a:gd name="T78" fmla="*/ 0 w 619"/>
                <a:gd name="T79" fmla="*/ 0 h 484"/>
                <a:gd name="T80" fmla="*/ 0 w 619"/>
                <a:gd name="T81" fmla="*/ 0 h 484"/>
                <a:gd name="T82" fmla="*/ 0 w 619"/>
                <a:gd name="T83" fmla="*/ 0 h 484"/>
                <a:gd name="T84" fmla="*/ 0 w 619"/>
                <a:gd name="T85" fmla="*/ 0 h 484"/>
                <a:gd name="T86" fmla="*/ 0 w 619"/>
                <a:gd name="T87" fmla="*/ 0 h 484"/>
                <a:gd name="T88" fmla="*/ 0 w 619"/>
                <a:gd name="T89" fmla="*/ 0 h 484"/>
                <a:gd name="T90" fmla="*/ 0 w 619"/>
                <a:gd name="T91" fmla="*/ 0 h 484"/>
                <a:gd name="T92" fmla="*/ 0 w 619"/>
                <a:gd name="T93" fmla="*/ 0 h 484"/>
                <a:gd name="T94" fmla="*/ 0 w 619"/>
                <a:gd name="T95" fmla="*/ 0 h 4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9"/>
                <a:gd name="T145" fmla="*/ 0 h 484"/>
                <a:gd name="T146" fmla="*/ 619 w 619"/>
                <a:gd name="T147" fmla="*/ 484 h 4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9" h="484">
                  <a:moveTo>
                    <a:pt x="174" y="341"/>
                  </a:moveTo>
                  <a:lnTo>
                    <a:pt x="0" y="313"/>
                  </a:lnTo>
                  <a:lnTo>
                    <a:pt x="154" y="218"/>
                  </a:lnTo>
                  <a:lnTo>
                    <a:pt x="156" y="9"/>
                  </a:lnTo>
                  <a:lnTo>
                    <a:pt x="158" y="12"/>
                  </a:lnTo>
                  <a:lnTo>
                    <a:pt x="168" y="22"/>
                  </a:lnTo>
                  <a:lnTo>
                    <a:pt x="181" y="36"/>
                  </a:lnTo>
                  <a:lnTo>
                    <a:pt x="199" y="52"/>
                  </a:lnTo>
                  <a:lnTo>
                    <a:pt x="208" y="59"/>
                  </a:lnTo>
                  <a:lnTo>
                    <a:pt x="220" y="66"/>
                  </a:lnTo>
                  <a:lnTo>
                    <a:pt x="231" y="72"/>
                  </a:lnTo>
                  <a:lnTo>
                    <a:pt x="243" y="77"/>
                  </a:lnTo>
                  <a:lnTo>
                    <a:pt x="256" y="81"/>
                  </a:lnTo>
                  <a:lnTo>
                    <a:pt x="269" y="82"/>
                  </a:lnTo>
                  <a:lnTo>
                    <a:pt x="282" y="82"/>
                  </a:lnTo>
                  <a:lnTo>
                    <a:pt x="296" y="81"/>
                  </a:lnTo>
                  <a:lnTo>
                    <a:pt x="321" y="74"/>
                  </a:lnTo>
                  <a:lnTo>
                    <a:pt x="343" y="66"/>
                  </a:lnTo>
                  <a:lnTo>
                    <a:pt x="363" y="57"/>
                  </a:lnTo>
                  <a:lnTo>
                    <a:pt x="383" y="49"/>
                  </a:lnTo>
                  <a:lnTo>
                    <a:pt x="404" y="38"/>
                  </a:lnTo>
                  <a:lnTo>
                    <a:pt x="426" y="28"/>
                  </a:lnTo>
                  <a:lnTo>
                    <a:pt x="452" y="16"/>
                  </a:lnTo>
                  <a:lnTo>
                    <a:pt x="483" y="4"/>
                  </a:lnTo>
                  <a:lnTo>
                    <a:pt x="490" y="2"/>
                  </a:lnTo>
                  <a:lnTo>
                    <a:pt x="496" y="0"/>
                  </a:lnTo>
                  <a:lnTo>
                    <a:pt x="501" y="0"/>
                  </a:lnTo>
                  <a:lnTo>
                    <a:pt x="505" y="2"/>
                  </a:lnTo>
                  <a:lnTo>
                    <a:pt x="507" y="3"/>
                  </a:lnTo>
                  <a:lnTo>
                    <a:pt x="510" y="6"/>
                  </a:lnTo>
                  <a:lnTo>
                    <a:pt x="511" y="10"/>
                  </a:lnTo>
                  <a:lnTo>
                    <a:pt x="512" y="15"/>
                  </a:lnTo>
                  <a:lnTo>
                    <a:pt x="511" y="27"/>
                  </a:lnTo>
                  <a:lnTo>
                    <a:pt x="510" y="41"/>
                  </a:lnTo>
                  <a:lnTo>
                    <a:pt x="506" y="57"/>
                  </a:lnTo>
                  <a:lnTo>
                    <a:pt x="504" y="77"/>
                  </a:lnTo>
                  <a:lnTo>
                    <a:pt x="500" y="97"/>
                  </a:lnTo>
                  <a:lnTo>
                    <a:pt x="496" y="118"/>
                  </a:lnTo>
                  <a:lnTo>
                    <a:pt x="495" y="142"/>
                  </a:lnTo>
                  <a:lnTo>
                    <a:pt x="495" y="165"/>
                  </a:lnTo>
                  <a:lnTo>
                    <a:pt x="496" y="176"/>
                  </a:lnTo>
                  <a:lnTo>
                    <a:pt x="499" y="188"/>
                  </a:lnTo>
                  <a:lnTo>
                    <a:pt x="501" y="200"/>
                  </a:lnTo>
                  <a:lnTo>
                    <a:pt x="504" y="212"/>
                  </a:lnTo>
                  <a:lnTo>
                    <a:pt x="508" y="223"/>
                  </a:lnTo>
                  <a:lnTo>
                    <a:pt x="513" y="235"/>
                  </a:lnTo>
                  <a:lnTo>
                    <a:pt x="519" y="246"/>
                  </a:lnTo>
                  <a:lnTo>
                    <a:pt x="526" y="256"/>
                  </a:lnTo>
                  <a:lnTo>
                    <a:pt x="554" y="296"/>
                  </a:lnTo>
                  <a:lnTo>
                    <a:pt x="575" y="331"/>
                  </a:lnTo>
                  <a:lnTo>
                    <a:pt x="592" y="361"/>
                  </a:lnTo>
                  <a:lnTo>
                    <a:pt x="604" y="386"/>
                  </a:lnTo>
                  <a:lnTo>
                    <a:pt x="615" y="419"/>
                  </a:lnTo>
                  <a:lnTo>
                    <a:pt x="619" y="431"/>
                  </a:lnTo>
                  <a:lnTo>
                    <a:pt x="613" y="426"/>
                  </a:lnTo>
                  <a:lnTo>
                    <a:pt x="598" y="415"/>
                  </a:lnTo>
                  <a:lnTo>
                    <a:pt x="574" y="397"/>
                  </a:lnTo>
                  <a:lnTo>
                    <a:pt x="546" y="378"/>
                  </a:lnTo>
                  <a:lnTo>
                    <a:pt x="531" y="368"/>
                  </a:lnTo>
                  <a:lnTo>
                    <a:pt x="515" y="360"/>
                  </a:lnTo>
                  <a:lnTo>
                    <a:pt x="500" y="353"/>
                  </a:lnTo>
                  <a:lnTo>
                    <a:pt x="485" y="346"/>
                  </a:lnTo>
                  <a:lnTo>
                    <a:pt x="470" y="341"/>
                  </a:lnTo>
                  <a:lnTo>
                    <a:pt x="457" y="338"/>
                  </a:lnTo>
                  <a:lnTo>
                    <a:pt x="450" y="338"/>
                  </a:lnTo>
                  <a:lnTo>
                    <a:pt x="444" y="338"/>
                  </a:lnTo>
                  <a:lnTo>
                    <a:pt x="439" y="340"/>
                  </a:lnTo>
                  <a:lnTo>
                    <a:pt x="433" y="341"/>
                  </a:lnTo>
                  <a:lnTo>
                    <a:pt x="429" y="344"/>
                  </a:lnTo>
                  <a:lnTo>
                    <a:pt x="424" y="348"/>
                  </a:lnTo>
                  <a:lnTo>
                    <a:pt x="419" y="354"/>
                  </a:lnTo>
                  <a:lnTo>
                    <a:pt x="414" y="360"/>
                  </a:lnTo>
                  <a:lnTo>
                    <a:pt x="405" y="376"/>
                  </a:lnTo>
                  <a:lnTo>
                    <a:pt x="395" y="394"/>
                  </a:lnTo>
                  <a:lnTo>
                    <a:pt x="386" y="413"/>
                  </a:lnTo>
                  <a:lnTo>
                    <a:pt x="374" y="432"/>
                  </a:lnTo>
                  <a:lnTo>
                    <a:pt x="369" y="441"/>
                  </a:lnTo>
                  <a:lnTo>
                    <a:pt x="362" y="450"/>
                  </a:lnTo>
                  <a:lnTo>
                    <a:pt x="356" y="457"/>
                  </a:lnTo>
                  <a:lnTo>
                    <a:pt x="350" y="465"/>
                  </a:lnTo>
                  <a:lnTo>
                    <a:pt x="343" y="472"/>
                  </a:lnTo>
                  <a:lnTo>
                    <a:pt x="335" y="476"/>
                  </a:lnTo>
                  <a:lnTo>
                    <a:pt x="327" y="480"/>
                  </a:lnTo>
                  <a:lnTo>
                    <a:pt x="319" y="482"/>
                  </a:lnTo>
                  <a:lnTo>
                    <a:pt x="310" y="484"/>
                  </a:lnTo>
                  <a:lnTo>
                    <a:pt x="301" y="482"/>
                  </a:lnTo>
                  <a:lnTo>
                    <a:pt x="291" y="479"/>
                  </a:lnTo>
                  <a:lnTo>
                    <a:pt x="281" y="474"/>
                  </a:lnTo>
                  <a:lnTo>
                    <a:pt x="269" y="467"/>
                  </a:lnTo>
                  <a:lnTo>
                    <a:pt x="258" y="457"/>
                  </a:lnTo>
                  <a:lnTo>
                    <a:pt x="245" y="445"/>
                  </a:lnTo>
                  <a:lnTo>
                    <a:pt x="232" y="430"/>
                  </a:lnTo>
                  <a:lnTo>
                    <a:pt x="219" y="413"/>
                  </a:lnTo>
                  <a:lnTo>
                    <a:pt x="205" y="392"/>
                  </a:lnTo>
                  <a:lnTo>
                    <a:pt x="189" y="368"/>
                  </a:lnTo>
                  <a:lnTo>
                    <a:pt x="174" y="341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3" name="Freeform 76"/>
            <p:cNvSpPr>
              <a:spLocks noChangeAspect="1"/>
            </p:cNvSpPr>
            <p:nvPr/>
          </p:nvSpPr>
          <p:spPr bwMode="auto">
            <a:xfrm>
              <a:off x="3872" y="2748"/>
              <a:ext cx="37" cy="29"/>
            </a:xfrm>
            <a:custGeom>
              <a:avLst/>
              <a:gdLst>
                <a:gd name="T0" fmla="*/ 0 w 240"/>
                <a:gd name="T1" fmla="*/ 0 h 190"/>
                <a:gd name="T2" fmla="*/ 0 w 240"/>
                <a:gd name="T3" fmla="*/ 0 h 190"/>
                <a:gd name="T4" fmla="*/ 0 w 240"/>
                <a:gd name="T5" fmla="*/ 0 h 190"/>
                <a:gd name="T6" fmla="*/ 0 w 240"/>
                <a:gd name="T7" fmla="*/ 0 h 190"/>
                <a:gd name="T8" fmla="*/ 0 w 240"/>
                <a:gd name="T9" fmla="*/ 0 h 190"/>
                <a:gd name="T10" fmla="*/ 0 w 240"/>
                <a:gd name="T11" fmla="*/ 0 h 190"/>
                <a:gd name="T12" fmla="*/ 0 w 240"/>
                <a:gd name="T13" fmla="*/ 0 h 190"/>
                <a:gd name="T14" fmla="*/ 0 w 240"/>
                <a:gd name="T15" fmla="*/ 0 h 190"/>
                <a:gd name="T16" fmla="*/ 0 w 240"/>
                <a:gd name="T17" fmla="*/ 0 h 190"/>
                <a:gd name="T18" fmla="*/ 0 w 240"/>
                <a:gd name="T19" fmla="*/ 0 h 190"/>
                <a:gd name="T20" fmla="*/ 0 w 240"/>
                <a:gd name="T21" fmla="*/ 0 h 190"/>
                <a:gd name="T22" fmla="*/ 0 w 240"/>
                <a:gd name="T23" fmla="*/ 0 h 190"/>
                <a:gd name="T24" fmla="*/ 0 w 240"/>
                <a:gd name="T25" fmla="*/ 0 h 190"/>
                <a:gd name="T26" fmla="*/ 0 w 240"/>
                <a:gd name="T27" fmla="*/ 0 h 190"/>
                <a:gd name="T28" fmla="*/ 0 w 240"/>
                <a:gd name="T29" fmla="*/ 0 h 190"/>
                <a:gd name="T30" fmla="*/ 0 w 240"/>
                <a:gd name="T31" fmla="*/ 0 h 190"/>
                <a:gd name="T32" fmla="*/ 0 w 240"/>
                <a:gd name="T33" fmla="*/ 0 h 190"/>
                <a:gd name="T34" fmla="*/ 0 w 240"/>
                <a:gd name="T35" fmla="*/ 0 h 190"/>
                <a:gd name="T36" fmla="*/ 0 w 240"/>
                <a:gd name="T37" fmla="*/ 0 h 190"/>
                <a:gd name="T38" fmla="*/ 0 w 240"/>
                <a:gd name="T39" fmla="*/ 0 h 190"/>
                <a:gd name="T40" fmla="*/ 0 w 240"/>
                <a:gd name="T41" fmla="*/ 0 h 190"/>
                <a:gd name="T42" fmla="*/ 0 w 240"/>
                <a:gd name="T43" fmla="*/ 0 h 1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0"/>
                <a:gd name="T67" fmla="*/ 0 h 190"/>
                <a:gd name="T68" fmla="*/ 240 w 240"/>
                <a:gd name="T69" fmla="*/ 190 h 1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0" h="190">
                  <a:moveTo>
                    <a:pt x="65" y="187"/>
                  </a:moveTo>
                  <a:lnTo>
                    <a:pt x="53" y="176"/>
                  </a:lnTo>
                  <a:lnTo>
                    <a:pt x="43" y="169"/>
                  </a:lnTo>
                  <a:lnTo>
                    <a:pt x="31" y="163"/>
                  </a:lnTo>
                  <a:lnTo>
                    <a:pt x="21" y="159"/>
                  </a:lnTo>
                  <a:lnTo>
                    <a:pt x="6" y="156"/>
                  </a:lnTo>
                  <a:lnTo>
                    <a:pt x="0" y="154"/>
                  </a:lnTo>
                  <a:lnTo>
                    <a:pt x="43" y="109"/>
                  </a:lnTo>
                  <a:lnTo>
                    <a:pt x="22" y="62"/>
                  </a:lnTo>
                  <a:lnTo>
                    <a:pt x="50" y="62"/>
                  </a:lnTo>
                  <a:lnTo>
                    <a:pt x="57" y="14"/>
                  </a:lnTo>
                  <a:lnTo>
                    <a:pt x="102" y="32"/>
                  </a:lnTo>
                  <a:lnTo>
                    <a:pt x="183" y="0"/>
                  </a:lnTo>
                  <a:lnTo>
                    <a:pt x="185" y="32"/>
                  </a:lnTo>
                  <a:lnTo>
                    <a:pt x="225" y="50"/>
                  </a:lnTo>
                  <a:lnTo>
                    <a:pt x="205" y="87"/>
                  </a:lnTo>
                  <a:lnTo>
                    <a:pt x="240" y="117"/>
                  </a:lnTo>
                  <a:lnTo>
                    <a:pt x="185" y="127"/>
                  </a:lnTo>
                  <a:lnTo>
                    <a:pt x="195" y="170"/>
                  </a:lnTo>
                  <a:lnTo>
                    <a:pt x="155" y="150"/>
                  </a:lnTo>
                  <a:lnTo>
                    <a:pt x="127" y="190"/>
                  </a:lnTo>
                  <a:lnTo>
                    <a:pt x="65" y="18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4" name="Freeform 77"/>
            <p:cNvSpPr>
              <a:spLocks noChangeAspect="1"/>
            </p:cNvSpPr>
            <p:nvPr/>
          </p:nvSpPr>
          <p:spPr bwMode="auto">
            <a:xfrm>
              <a:off x="3612" y="2850"/>
              <a:ext cx="75" cy="94"/>
            </a:xfrm>
            <a:custGeom>
              <a:avLst/>
              <a:gdLst>
                <a:gd name="T0" fmla="*/ 0 w 486"/>
                <a:gd name="T1" fmla="*/ 0 h 603"/>
                <a:gd name="T2" fmla="*/ 0 w 486"/>
                <a:gd name="T3" fmla="*/ 0 h 603"/>
                <a:gd name="T4" fmla="*/ 0 w 486"/>
                <a:gd name="T5" fmla="*/ 0 h 603"/>
                <a:gd name="T6" fmla="*/ 0 w 486"/>
                <a:gd name="T7" fmla="*/ 0 h 603"/>
                <a:gd name="T8" fmla="*/ 0 w 486"/>
                <a:gd name="T9" fmla="*/ 0 h 603"/>
                <a:gd name="T10" fmla="*/ 0 w 486"/>
                <a:gd name="T11" fmla="*/ 0 h 603"/>
                <a:gd name="T12" fmla="*/ 0 w 486"/>
                <a:gd name="T13" fmla="*/ 0 h 603"/>
                <a:gd name="T14" fmla="*/ 0 w 486"/>
                <a:gd name="T15" fmla="*/ 0 h 603"/>
                <a:gd name="T16" fmla="*/ 0 w 486"/>
                <a:gd name="T17" fmla="*/ 0 h 603"/>
                <a:gd name="T18" fmla="*/ 0 w 486"/>
                <a:gd name="T19" fmla="*/ 0 h 603"/>
                <a:gd name="T20" fmla="*/ 0 w 486"/>
                <a:gd name="T21" fmla="*/ 0 h 603"/>
                <a:gd name="T22" fmla="*/ 0 w 486"/>
                <a:gd name="T23" fmla="*/ 0 h 603"/>
                <a:gd name="T24" fmla="*/ 0 w 486"/>
                <a:gd name="T25" fmla="*/ 0 h 603"/>
                <a:gd name="T26" fmla="*/ 0 w 486"/>
                <a:gd name="T27" fmla="*/ 0 h 603"/>
                <a:gd name="T28" fmla="*/ 0 w 486"/>
                <a:gd name="T29" fmla="*/ 0 h 603"/>
                <a:gd name="T30" fmla="*/ 0 w 486"/>
                <a:gd name="T31" fmla="*/ 0 h 603"/>
                <a:gd name="T32" fmla="*/ 0 w 486"/>
                <a:gd name="T33" fmla="*/ 0 h 603"/>
                <a:gd name="T34" fmla="*/ 0 w 486"/>
                <a:gd name="T35" fmla="*/ 0 h 603"/>
                <a:gd name="T36" fmla="*/ 0 w 486"/>
                <a:gd name="T37" fmla="*/ 0 h 603"/>
                <a:gd name="T38" fmla="*/ 0 w 486"/>
                <a:gd name="T39" fmla="*/ 0 h 603"/>
                <a:gd name="T40" fmla="*/ 0 w 486"/>
                <a:gd name="T41" fmla="*/ 0 h 603"/>
                <a:gd name="T42" fmla="*/ 0 w 486"/>
                <a:gd name="T43" fmla="*/ 0 h 603"/>
                <a:gd name="T44" fmla="*/ 0 w 486"/>
                <a:gd name="T45" fmla="*/ 0 h 603"/>
                <a:gd name="T46" fmla="*/ 0 w 486"/>
                <a:gd name="T47" fmla="*/ 0 h 603"/>
                <a:gd name="T48" fmla="*/ 0 w 486"/>
                <a:gd name="T49" fmla="*/ 0 h 603"/>
                <a:gd name="T50" fmla="*/ 0 w 486"/>
                <a:gd name="T51" fmla="*/ 0 h 603"/>
                <a:gd name="T52" fmla="*/ 0 w 486"/>
                <a:gd name="T53" fmla="*/ 0 h 603"/>
                <a:gd name="T54" fmla="*/ 0 w 486"/>
                <a:gd name="T55" fmla="*/ 0 h 603"/>
                <a:gd name="T56" fmla="*/ 0 w 486"/>
                <a:gd name="T57" fmla="*/ 0 h 603"/>
                <a:gd name="T58" fmla="*/ 0 w 486"/>
                <a:gd name="T59" fmla="*/ 0 h 603"/>
                <a:gd name="T60" fmla="*/ 0 w 486"/>
                <a:gd name="T61" fmla="*/ 0 h 603"/>
                <a:gd name="T62" fmla="*/ 0 w 486"/>
                <a:gd name="T63" fmla="*/ 0 h 603"/>
                <a:gd name="T64" fmla="*/ 0 w 486"/>
                <a:gd name="T65" fmla="*/ 0 h 603"/>
                <a:gd name="T66" fmla="*/ 0 w 486"/>
                <a:gd name="T67" fmla="*/ 0 h 603"/>
                <a:gd name="T68" fmla="*/ 0 w 486"/>
                <a:gd name="T69" fmla="*/ 0 h 603"/>
                <a:gd name="T70" fmla="*/ 0 w 486"/>
                <a:gd name="T71" fmla="*/ 0 h 603"/>
                <a:gd name="T72" fmla="*/ 0 w 486"/>
                <a:gd name="T73" fmla="*/ 0 h 603"/>
                <a:gd name="T74" fmla="*/ 0 w 486"/>
                <a:gd name="T75" fmla="*/ 0 h 603"/>
                <a:gd name="T76" fmla="*/ 0 w 486"/>
                <a:gd name="T77" fmla="*/ 0 h 603"/>
                <a:gd name="T78" fmla="*/ 0 w 486"/>
                <a:gd name="T79" fmla="*/ 0 h 603"/>
                <a:gd name="T80" fmla="*/ 0 w 486"/>
                <a:gd name="T81" fmla="*/ 0 h 603"/>
                <a:gd name="T82" fmla="*/ 0 w 486"/>
                <a:gd name="T83" fmla="*/ 0 h 603"/>
                <a:gd name="T84" fmla="*/ 0 w 486"/>
                <a:gd name="T85" fmla="*/ 0 h 603"/>
                <a:gd name="T86" fmla="*/ 0 w 486"/>
                <a:gd name="T87" fmla="*/ 0 h 603"/>
                <a:gd name="T88" fmla="*/ 0 w 486"/>
                <a:gd name="T89" fmla="*/ 0 h 603"/>
                <a:gd name="T90" fmla="*/ 0 w 486"/>
                <a:gd name="T91" fmla="*/ 0 h 603"/>
                <a:gd name="T92" fmla="*/ 0 w 486"/>
                <a:gd name="T93" fmla="*/ 0 h 603"/>
                <a:gd name="T94" fmla="*/ 0 w 486"/>
                <a:gd name="T95" fmla="*/ 0 h 6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6"/>
                <a:gd name="T145" fmla="*/ 0 h 603"/>
                <a:gd name="T146" fmla="*/ 486 w 486"/>
                <a:gd name="T147" fmla="*/ 603 h 6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6" h="603">
                  <a:moveTo>
                    <a:pt x="156" y="172"/>
                  </a:moveTo>
                  <a:lnTo>
                    <a:pt x="202" y="0"/>
                  </a:lnTo>
                  <a:lnTo>
                    <a:pt x="279" y="163"/>
                  </a:lnTo>
                  <a:lnTo>
                    <a:pt x="486" y="188"/>
                  </a:lnTo>
                  <a:lnTo>
                    <a:pt x="482" y="190"/>
                  </a:lnTo>
                  <a:lnTo>
                    <a:pt x="472" y="197"/>
                  </a:lnTo>
                  <a:lnTo>
                    <a:pt x="456" y="209"/>
                  </a:lnTo>
                  <a:lnTo>
                    <a:pt x="440" y="225"/>
                  </a:lnTo>
                  <a:lnTo>
                    <a:pt x="431" y="233"/>
                  </a:lnTo>
                  <a:lnTo>
                    <a:pt x="424" y="244"/>
                  </a:lnTo>
                  <a:lnTo>
                    <a:pt x="417" y="254"/>
                  </a:lnTo>
                  <a:lnTo>
                    <a:pt x="410" y="265"/>
                  </a:lnTo>
                  <a:lnTo>
                    <a:pt x="405" y="277"/>
                  </a:lnTo>
                  <a:lnTo>
                    <a:pt x="402" y="290"/>
                  </a:lnTo>
                  <a:lnTo>
                    <a:pt x="400" y="303"/>
                  </a:lnTo>
                  <a:lnTo>
                    <a:pt x="402" y="317"/>
                  </a:lnTo>
                  <a:lnTo>
                    <a:pt x="406" y="342"/>
                  </a:lnTo>
                  <a:lnTo>
                    <a:pt x="412" y="365"/>
                  </a:lnTo>
                  <a:lnTo>
                    <a:pt x="418" y="386"/>
                  </a:lnTo>
                  <a:lnTo>
                    <a:pt x="425" y="408"/>
                  </a:lnTo>
                  <a:lnTo>
                    <a:pt x="434" y="429"/>
                  </a:lnTo>
                  <a:lnTo>
                    <a:pt x="442" y="453"/>
                  </a:lnTo>
                  <a:lnTo>
                    <a:pt x="452" y="480"/>
                  </a:lnTo>
                  <a:lnTo>
                    <a:pt x="461" y="513"/>
                  </a:lnTo>
                  <a:lnTo>
                    <a:pt x="463" y="520"/>
                  </a:lnTo>
                  <a:lnTo>
                    <a:pt x="463" y="526"/>
                  </a:lnTo>
                  <a:lnTo>
                    <a:pt x="463" y="529"/>
                  </a:lnTo>
                  <a:lnTo>
                    <a:pt x="461" y="533"/>
                  </a:lnTo>
                  <a:lnTo>
                    <a:pt x="460" y="536"/>
                  </a:lnTo>
                  <a:lnTo>
                    <a:pt x="456" y="538"/>
                  </a:lnTo>
                  <a:lnTo>
                    <a:pt x="453" y="539"/>
                  </a:lnTo>
                  <a:lnTo>
                    <a:pt x="448" y="539"/>
                  </a:lnTo>
                  <a:lnTo>
                    <a:pt x="436" y="538"/>
                  </a:lnTo>
                  <a:lnTo>
                    <a:pt x="422" y="535"/>
                  </a:lnTo>
                  <a:lnTo>
                    <a:pt x="405" y="530"/>
                  </a:lnTo>
                  <a:lnTo>
                    <a:pt x="386" y="525"/>
                  </a:lnTo>
                  <a:lnTo>
                    <a:pt x="366" y="520"/>
                  </a:lnTo>
                  <a:lnTo>
                    <a:pt x="344" y="515"/>
                  </a:lnTo>
                  <a:lnTo>
                    <a:pt x="321" y="511"/>
                  </a:lnTo>
                  <a:lnTo>
                    <a:pt x="298" y="509"/>
                  </a:lnTo>
                  <a:lnTo>
                    <a:pt x="286" y="509"/>
                  </a:lnTo>
                  <a:lnTo>
                    <a:pt x="274" y="509"/>
                  </a:lnTo>
                  <a:lnTo>
                    <a:pt x="262" y="510"/>
                  </a:lnTo>
                  <a:lnTo>
                    <a:pt x="250" y="513"/>
                  </a:lnTo>
                  <a:lnTo>
                    <a:pt x="238" y="515"/>
                  </a:lnTo>
                  <a:lnTo>
                    <a:pt x="227" y="520"/>
                  </a:lnTo>
                  <a:lnTo>
                    <a:pt x="215" y="525"/>
                  </a:lnTo>
                  <a:lnTo>
                    <a:pt x="204" y="530"/>
                  </a:lnTo>
                  <a:lnTo>
                    <a:pt x="161" y="553"/>
                  </a:lnTo>
                  <a:lnTo>
                    <a:pt x="124" y="571"/>
                  </a:lnTo>
                  <a:lnTo>
                    <a:pt x="93" y="584"/>
                  </a:lnTo>
                  <a:lnTo>
                    <a:pt x="68" y="592"/>
                  </a:lnTo>
                  <a:lnTo>
                    <a:pt x="49" y="598"/>
                  </a:lnTo>
                  <a:lnTo>
                    <a:pt x="35" y="601"/>
                  </a:lnTo>
                  <a:lnTo>
                    <a:pt x="27" y="602"/>
                  </a:lnTo>
                  <a:lnTo>
                    <a:pt x="23" y="603"/>
                  </a:lnTo>
                  <a:lnTo>
                    <a:pt x="42" y="583"/>
                  </a:lnTo>
                  <a:lnTo>
                    <a:pt x="83" y="535"/>
                  </a:lnTo>
                  <a:lnTo>
                    <a:pt x="93" y="522"/>
                  </a:lnTo>
                  <a:lnTo>
                    <a:pt x="103" y="507"/>
                  </a:lnTo>
                  <a:lnTo>
                    <a:pt x="112" y="492"/>
                  </a:lnTo>
                  <a:lnTo>
                    <a:pt x="119" y="478"/>
                  </a:lnTo>
                  <a:lnTo>
                    <a:pt x="125" y="464"/>
                  </a:lnTo>
                  <a:lnTo>
                    <a:pt x="129" y="451"/>
                  </a:lnTo>
                  <a:lnTo>
                    <a:pt x="130" y="445"/>
                  </a:lnTo>
                  <a:lnTo>
                    <a:pt x="130" y="439"/>
                  </a:lnTo>
                  <a:lnTo>
                    <a:pt x="130" y="433"/>
                  </a:lnTo>
                  <a:lnTo>
                    <a:pt x="129" y="427"/>
                  </a:lnTo>
                  <a:lnTo>
                    <a:pt x="127" y="422"/>
                  </a:lnTo>
                  <a:lnTo>
                    <a:pt x="123" y="417"/>
                  </a:lnTo>
                  <a:lnTo>
                    <a:pt x="118" y="411"/>
                  </a:lnTo>
                  <a:lnTo>
                    <a:pt x="112" y="407"/>
                  </a:lnTo>
                  <a:lnTo>
                    <a:pt x="98" y="396"/>
                  </a:lnTo>
                  <a:lnTo>
                    <a:pt x="80" y="384"/>
                  </a:lnTo>
                  <a:lnTo>
                    <a:pt x="62" y="372"/>
                  </a:lnTo>
                  <a:lnTo>
                    <a:pt x="44" y="359"/>
                  </a:lnTo>
                  <a:lnTo>
                    <a:pt x="36" y="353"/>
                  </a:lnTo>
                  <a:lnTo>
                    <a:pt x="28" y="346"/>
                  </a:lnTo>
                  <a:lnTo>
                    <a:pt x="21" y="339"/>
                  </a:lnTo>
                  <a:lnTo>
                    <a:pt x="15" y="332"/>
                  </a:lnTo>
                  <a:lnTo>
                    <a:pt x="9" y="325"/>
                  </a:lnTo>
                  <a:lnTo>
                    <a:pt x="5" y="316"/>
                  </a:lnTo>
                  <a:lnTo>
                    <a:pt x="2" y="308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3" y="283"/>
                  </a:lnTo>
                  <a:lnTo>
                    <a:pt x="6" y="273"/>
                  </a:lnTo>
                  <a:lnTo>
                    <a:pt x="12" y="264"/>
                  </a:lnTo>
                  <a:lnTo>
                    <a:pt x="21" y="253"/>
                  </a:lnTo>
                  <a:lnTo>
                    <a:pt x="31" y="244"/>
                  </a:lnTo>
                  <a:lnTo>
                    <a:pt x="44" y="233"/>
                  </a:lnTo>
                  <a:lnTo>
                    <a:pt x="61" y="221"/>
                  </a:lnTo>
                  <a:lnTo>
                    <a:pt x="80" y="209"/>
                  </a:lnTo>
                  <a:lnTo>
                    <a:pt x="102" y="197"/>
                  </a:lnTo>
                  <a:lnTo>
                    <a:pt x="128" y="185"/>
                  </a:lnTo>
                  <a:lnTo>
                    <a:pt x="156" y="172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5" name="Freeform 78"/>
            <p:cNvSpPr>
              <a:spLocks noChangeAspect="1"/>
            </p:cNvSpPr>
            <p:nvPr/>
          </p:nvSpPr>
          <p:spPr bwMode="auto">
            <a:xfrm>
              <a:off x="3612" y="2850"/>
              <a:ext cx="75" cy="94"/>
            </a:xfrm>
            <a:custGeom>
              <a:avLst/>
              <a:gdLst>
                <a:gd name="T0" fmla="*/ 0 w 486"/>
                <a:gd name="T1" fmla="*/ 0 h 603"/>
                <a:gd name="T2" fmla="*/ 0 w 486"/>
                <a:gd name="T3" fmla="*/ 0 h 603"/>
                <a:gd name="T4" fmla="*/ 0 w 486"/>
                <a:gd name="T5" fmla="*/ 0 h 603"/>
                <a:gd name="T6" fmla="*/ 0 w 486"/>
                <a:gd name="T7" fmla="*/ 0 h 603"/>
                <a:gd name="T8" fmla="*/ 0 w 486"/>
                <a:gd name="T9" fmla="*/ 0 h 603"/>
                <a:gd name="T10" fmla="*/ 0 w 486"/>
                <a:gd name="T11" fmla="*/ 0 h 603"/>
                <a:gd name="T12" fmla="*/ 0 w 486"/>
                <a:gd name="T13" fmla="*/ 0 h 603"/>
                <a:gd name="T14" fmla="*/ 0 w 486"/>
                <a:gd name="T15" fmla="*/ 0 h 603"/>
                <a:gd name="T16" fmla="*/ 0 w 486"/>
                <a:gd name="T17" fmla="*/ 0 h 603"/>
                <a:gd name="T18" fmla="*/ 0 w 486"/>
                <a:gd name="T19" fmla="*/ 0 h 603"/>
                <a:gd name="T20" fmla="*/ 0 w 486"/>
                <a:gd name="T21" fmla="*/ 0 h 603"/>
                <a:gd name="T22" fmla="*/ 0 w 486"/>
                <a:gd name="T23" fmla="*/ 0 h 603"/>
                <a:gd name="T24" fmla="*/ 0 w 486"/>
                <a:gd name="T25" fmla="*/ 0 h 603"/>
                <a:gd name="T26" fmla="*/ 0 w 486"/>
                <a:gd name="T27" fmla="*/ 0 h 603"/>
                <a:gd name="T28" fmla="*/ 0 w 486"/>
                <a:gd name="T29" fmla="*/ 0 h 603"/>
                <a:gd name="T30" fmla="*/ 0 w 486"/>
                <a:gd name="T31" fmla="*/ 0 h 603"/>
                <a:gd name="T32" fmla="*/ 0 w 486"/>
                <a:gd name="T33" fmla="*/ 0 h 603"/>
                <a:gd name="T34" fmla="*/ 0 w 486"/>
                <a:gd name="T35" fmla="*/ 0 h 603"/>
                <a:gd name="T36" fmla="*/ 0 w 486"/>
                <a:gd name="T37" fmla="*/ 0 h 603"/>
                <a:gd name="T38" fmla="*/ 0 w 486"/>
                <a:gd name="T39" fmla="*/ 0 h 603"/>
                <a:gd name="T40" fmla="*/ 0 w 486"/>
                <a:gd name="T41" fmla="*/ 0 h 603"/>
                <a:gd name="T42" fmla="*/ 0 w 486"/>
                <a:gd name="T43" fmla="*/ 0 h 603"/>
                <a:gd name="T44" fmla="*/ 0 w 486"/>
                <a:gd name="T45" fmla="*/ 0 h 603"/>
                <a:gd name="T46" fmla="*/ 0 w 486"/>
                <a:gd name="T47" fmla="*/ 0 h 603"/>
                <a:gd name="T48" fmla="*/ 0 w 486"/>
                <a:gd name="T49" fmla="*/ 0 h 603"/>
                <a:gd name="T50" fmla="*/ 0 w 486"/>
                <a:gd name="T51" fmla="*/ 0 h 603"/>
                <a:gd name="T52" fmla="*/ 0 w 486"/>
                <a:gd name="T53" fmla="*/ 0 h 603"/>
                <a:gd name="T54" fmla="*/ 0 w 486"/>
                <a:gd name="T55" fmla="*/ 0 h 603"/>
                <a:gd name="T56" fmla="*/ 0 w 486"/>
                <a:gd name="T57" fmla="*/ 0 h 603"/>
                <a:gd name="T58" fmla="*/ 0 w 486"/>
                <a:gd name="T59" fmla="*/ 0 h 603"/>
                <a:gd name="T60" fmla="*/ 0 w 486"/>
                <a:gd name="T61" fmla="*/ 0 h 603"/>
                <a:gd name="T62" fmla="*/ 0 w 486"/>
                <a:gd name="T63" fmla="*/ 0 h 603"/>
                <a:gd name="T64" fmla="*/ 0 w 486"/>
                <a:gd name="T65" fmla="*/ 0 h 603"/>
                <a:gd name="T66" fmla="*/ 0 w 486"/>
                <a:gd name="T67" fmla="*/ 0 h 603"/>
                <a:gd name="T68" fmla="*/ 0 w 486"/>
                <a:gd name="T69" fmla="*/ 0 h 603"/>
                <a:gd name="T70" fmla="*/ 0 w 486"/>
                <a:gd name="T71" fmla="*/ 0 h 603"/>
                <a:gd name="T72" fmla="*/ 0 w 486"/>
                <a:gd name="T73" fmla="*/ 0 h 603"/>
                <a:gd name="T74" fmla="*/ 0 w 486"/>
                <a:gd name="T75" fmla="*/ 0 h 603"/>
                <a:gd name="T76" fmla="*/ 0 w 486"/>
                <a:gd name="T77" fmla="*/ 0 h 603"/>
                <a:gd name="T78" fmla="*/ 0 w 486"/>
                <a:gd name="T79" fmla="*/ 0 h 603"/>
                <a:gd name="T80" fmla="*/ 0 w 486"/>
                <a:gd name="T81" fmla="*/ 0 h 603"/>
                <a:gd name="T82" fmla="*/ 0 w 486"/>
                <a:gd name="T83" fmla="*/ 0 h 603"/>
                <a:gd name="T84" fmla="*/ 0 w 486"/>
                <a:gd name="T85" fmla="*/ 0 h 603"/>
                <a:gd name="T86" fmla="*/ 0 w 486"/>
                <a:gd name="T87" fmla="*/ 0 h 603"/>
                <a:gd name="T88" fmla="*/ 0 w 486"/>
                <a:gd name="T89" fmla="*/ 0 h 603"/>
                <a:gd name="T90" fmla="*/ 0 w 486"/>
                <a:gd name="T91" fmla="*/ 0 h 603"/>
                <a:gd name="T92" fmla="*/ 0 w 486"/>
                <a:gd name="T93" fmla="*/ 0 h 603"/>
                <a:gd name="T94" fmla="*/ 0 w 486"/>
                <a:gd name="T95" fmla="*/ 0 h 60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6"/>
                <a:gd name="T145" fmla="*/ 0 h 603"/>
                <a:gd name="T146" fmla="*/ 486 w 486"/>
                <a:gd name="T147" fmla="*/ 603 h 60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6" h="603">
                  <a:moveTo>
                    <a:pt x="156" y="172"/>
                  </a:moveTo>
                  <a:lnTo>
                    <a:pt x="202" y="0"/>
                  </a:lnTo>
                  <a:lnTo>
                    <a:pt x="279" y="163"/>
                  </a:lnTo>
                  <a:lnTo>
                    <a:pt x="486" y="188"/>
                  </a:lnTo>
                  <a:lnTo>
                    <a:pt x="482" y="190"/>
                  </a:lnTo>
                  <a:lnTo>
                    <a:pt x="472" y="197"/>
                  </a:lnTo>
                  <a:lnTo>
                    <a:pt x="456" y="209"/>
                  </a:lnTo>
                  <a:lnTo>
                    <a:pt x="440" y="225"/>
                  </a:lnTo>
                  <a:lnTo>
                    <a:pt x="431" y="233"/>
                  </a:lnTo>
                  <a:lnTo>
                    <a:pt x="424" y="244"/>
                  </a:lnTo>
                  <a:lnTo>
                    <a:pt x="417" y="254"/>
                  </a:lnTo>
                  <a:lnTo>
                    <a:pt x="410" y="265"/>
                  </a:lnTo>
                  <a:lnTo>
                    <a:pt x="405" y="277"/>
                  </a:lnTo>
                  <a:lnTo>
                    <a:pt x="402" y="290"/>
                  </a:lnTo>
                  <a:lnTo>
                    <a:pt x="400" y="303"/>
                  </a:lnTo>
                  <a:lnTo>
                    <a:pt x="402" y="317"/>
                  </a:lnTo>
                  <a:lnTo>
                    <a:pt x="406" y="342"/>
                  </a:lnTo>
                  <a:lnTo>
                    <a:pt x="412" y="365"/>
                  </a:lnTo>
                  <a:lnTo>
                    <a:pt x="418" y="386"/>
                  </a:lnTo>
                  <a:lnTo>
                    <a:pt x="425" y="408"/>
                  </a:lnTo>
                  <a:lnTo>
                    <a:pt x="434" y="429"/>
                  </a:lnTo>
                  <a:lnTo>
                    <a:pt x="442" y="453"/>
                  </a:lnTo>
                  <a:lnTo>
                    <a:pt x="452" y="480"/>
                  </a:lnTo>
                  <a:lnTo>
                    <a:pt x="461" y="513"/>
                  </a:lnTo>
                  <a:lnTo>
                    <a:pt x="463" y="520"/>
                  </a:lnTo>
                  <a:lnTo>
                    <a:pt x="463" y="526"/>
                  </a:lnTo>
                  <a:lnTo>
                    <a:pt x="463" y="529"/>
                  </a:lnTo>
                  <a:lnTo>
                    <a:pt x="461" y="533"/>
                  </a:lnTo>
                  <a:lnTo>
                    <a:pt x="460" y="536"/>
                  </a:lnTo>
                  <a:lnTo>
                    <a:pt x="456" y="538"/>
                  </a:lnTo>
                  <a:lnTo>
                    <a:pt x="453" y="539"/>
                  </a:lnTo>
                  <a:lnTo>
                    <a:pt x="448" y="539"/>
                  </a:lnTo>
                  <a:lnTo>
                    <a:pt x="436" y="538"/>
                  </a:lnTo>
                  <a:lnTo>
                    <a:pt x="422" y="535"/>
                  </a:lnTo>
                  <a:lnTo>
                    <a:pt x="405" y="530"/>
                  </a:lnTo>
                  <a:lnTo>
                    <a:pt x="386" y="525"/>
                  </a:lnTo>
                  <a:lnTo>
                    <a:pt x="366" y="520"/>
                  </a:lnTo>
                  <a:lnTo>
                    <a:pt x="344" y="515"/>
                  </a:lnTo>
                  <a:lnTo>
                    <a:pt x="321" y="511"/>
                  </a:lnTo>
                  <a:lnTo>
                    <a:pt x="298" y="509"/>
                  </a:lnTo>
                  <a:lnTo>
                    <a:pt x="286" y="509"/>
                  </a:lnTo>
                  <a:lnTo>
                    <a:pt x="274" y="509"/>
                  </a:lnTo>
                  <a:lnTo>
                    <a:pt x="262" y="510"/>
                  </a:lnTo>
                  <a:lnTo>
                    <a:pt x="250" y="513"/>
                  </a:lnTo>
                  <a:lnTo>
                    <a:pt x="238" y="515"/>
                  </a:lnTo>
                  <a:lnTo>
                    <a:pt x="227" y="520"/>
                  </a:lnTo>
                  <a:lnTo>
                    <a:pt x="215" y="525"/>
                  </a:lnTo>
                  <a:lnTo>
                    <a:pt x="204" y="530"/>
                  </a:lnTo>
                  <a:lnTo>
                    <a:pt x="161" y="553"/>
                  </a:lnTo>
                  <a:lnTo>
                    <a:pt x="124" y="571"/>
                  </a:lnTo>
                  <a:lnTo>
                    <a:pt x="93" y="584"/>
                  </a:lnTo>
                  <a:lnTo>
                    <a:pt x="68" y="592"/>
                  </a:lnTo>
                  <a:lnTo>
                    <a:pt x="49" y="598"/>
                  </a:lnTo>
                  <a:lnTo>
                    <a:pt x="35" y="601"/>
                  </a:lnTo>
                  <a:lnTo>
                    <a:pt x="27" y="602"/>
                  </a:lnTo>
                  <a:lnTo>
                    <a:pt x="23" y="603"/>
                  </a:lnTo>
                  <a:lnTo>
                    <a:pt x="42" y="583"/>
                  </a:lnTo>
                  <a:lnTo>
                    <a:pt x="83" y="535"/>
                  </a:lnTo>
                  <a:lnTo>
                    <a:pt x="93" y="522"/>
                  </a:lnTo>
                  <a:lnTo>
                    <a:pt x="103" y="507"/>
                  </a:lnTo>
                  <a:lnTo>
                    <a:pt x="112" y="492"/>
                  </a:lnTo>
                  <a:lnTo>
                    <a:pt x="119" y="478"/>
                  </a:lnTo>
                  <a:lnTo>
                    <a:pt x="125" y="464"/>
                  </a:lnTo>
                  <a:lnTo>
                    <a:pt x="129" y="451"/>
                  </a:lnTo>
                  <a:lnTo>
                    <a:pt x="130" y="445"/>
                  </a:lnTo>
                  <a:lnTo>
                    <a:pt x="130" y="439"/>
                  </a:lnTo>
                  <a:lnTo>
                    <a:pt x="130" y="433"/>
                  </a:lnTo>
                  <a:lnTo>
                    <a:pt x="129" y="427"/>
                  </a:lnTo>
                  <a:lnTo>
                    <a:pt x="127" y="422"/>
                  </a:lnTo>
                  <a:lnTo>
                    <a:pt x="123" y="417"/>
                  </a:lnTo>
                  <a:lnTo>
                    <a:pt x="118" y="411"/>
                  </a:lnTo>
                  <a:lnTo>
                    <a:pt x="112" y="407"/>
                  </a:lnTo>
                  <a:lnTo>
                    <a:pt x="98" y="396"/>
                  </a:lnTo>
                  <a:lnTo>
                    <a:pt x="80" y="384"/>
                  </a:lnTo>
                  <a:lnTo>
                    <a:pt x="62" y="372"/>
                  </a:lnTo>
                  <a:lnTo>
                    <a:pt x="44" y="359"/>
                  </a:lnTo>
                  <a:lnTo>
                    <a:pt x="36" y="353"/>
                  </a:lnTo>
                  <a:lnTo>
                    <a:pt x="28" y="346"/>
                  </a:lnTo>
                  <a:lnTo>
                    <a:pt x="21" y="339"/>
                  </a:lnTo>
                  <a:lnTo>
                    <a:pt x="15" y="332"/>
                  </a:lnTo>
                  <a:lnTo>
                    <a:pt x="9" y="325"/>
                  </a:lnTo>
                  <a:lnTo>
                    <a:pt x="5" y="316"/>
                  </a:lnTo>
                  <a:lnTo>
                    <a:pt x="2" y="308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3" y="283"/>
                  </a:lnTo>
                  <a:lnTo>
                    <a:pt x="6" y="273"/>
                  </a:lnTo>
                  <a:lnTo>
                    <a:pt x="12" y="264"/>
                  </a:lnTo>
                  <a:lnTo>
                    <a:pt x="21" y="253"/>
                  </a:lnTo>
                  <a:lnTo>
                    <a:pt x="31" y="244"/>
                  </a:lnTo>
                  <a:lnTo>
                    <a:pt x="44" y="233"/>
                  </a:lnTo>
                  <a:lnTo>
                    <a:pt x="61" y="221"/>
                  </a:lnTo>
                  <a:lnTo>
                    <a:pt x="80" y="209"/>
                  </a:lnTo>
                  <a:lnTo>
                    <a:pt x="102" y="197"/>
                  </a:lnTo>
                  <a:lnTo>
                    <a:pt x="128" y="185"/>
                  </a:lnTo>
                  <a:lnTo>
                    <a:pt x="156" y="172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6" name="Freeform 79"/>
            <p:cNvSpPr>
              <a:spLocks noChangeAspect="1"/>
            </p:cNvSpPr>
            <p:nvPr/>
          </p:nvSpPr>
          <p:spPr bwMode="auto">
            <a:xfrm>
              <a:off x="3639" y="2884"/>
              <a:ext cx="28" cy="37"/>
            </a:xfrm>
            <a:custGeom>
              <a:avLst/>
              <a:gdLst>
                <a:gd name="T0" fmla="*/ 0 w 182"/>
                <a:gd name="T1" fmla="*/ 0 h 243"/>
                <a:gd name="T2" fmla="*/ 0 w 182"/>
                <a:gd name="T3" fmla="*/ 0 h 243"/>
                <a:gd name="T4" fmla="*/ 0 w 182"/>
                <a:gd name="T5" fmla="*/ 0 h 243"/>
                <a:gd name="T6" fmla="*/ 0 w 182"/>
                <a:gd name="T7" fmla="*/ 0 h 243"/>
                <a:gd name="T8" fmla="*/ 0 w 182"/>
                <a:gd name="T9" fmla="*/ 0 h 243"/>
                <a:gd name="T10" fmla="*/ 0 w 182"/>
                <a:gd name="T11" fmla="*/ 0 h 243"/>
                <a:gd name="T12" fmla="*/ 0 w 182"/>
                <a:gd name="T13" fmla="*/ 0 h 243"/>
                <a:gd name="T14" fmla="*/ 0 w 182"/>
                <a:gd name="T15" fmla="*/ 0 h 243"/>
                <a:gd name="T16" fmla="*/ 0 w 182"/>
                <a:gd name="T17" fmla="*/ 0 h 243"/>
                <a:gd name="T18" fmla="*/ 0 w 182"/>
                <a:gd name="T19" fmla="*/ 0 h 243"/>
                <a:gd name="T20" fmla="*/ 0 w 182"/>
                <a:gd name="T21" fmla="*/ 0 h 243"/>
                <a:gd name="T22" fmla="*/ 0 w 182"/>
                <a:gd name="T23" fmla="*/ 0 h 243"/>
                <a:gd name="T24" fmla="*/ 0 w 182"/>
                <a:gd name="T25" fmla="*/ 0 h 243"/>
                <a:gd name="T26" fmla="*/ 0 w 182"/>
                <a:gd name="T27" fmla="*/ 0 h 243"/>
                <a:gd name="T28" fmla="*/ 0 w 182"/>
                <a:gd name="T29" fmla="*/ 0 h 243"/>
                <a:gd name="T30" fmla="*/ 0 w 182"/>
                <a:gd name="T31" fmla="*/ 0 h 243"/>
                <a:gd name="T32" fmla="*/ 0 w 182"/>
                <a:gd name="T33" fmla="*/ 0 h 243"/>
                <a:gd name="T34" fmla="*/ 0 w 182"/>
                <a:gd name="T35" fmla="*/ 0 h 243"/>
                <a:gd name="T36" fmla="*/ 0 w 182"/>
                <a:gd name="T37" fmla="*/ 0 h 243"/>
                <a:gd name="T38" fmla="*/ 0 w 182"/>
                <a:gd name="T39" fmla="*/ 0 h 243"/>
                <a:gd name="T40" fmla="*/ 0 w 182"/>
                <a:gd name="T41" fmla="*/ 0 h 243"/>
                <a:gd name="T42" fmla="*/ 0 w 182"/>
                <a:gd name="T43" fmla="*/ 0 h 2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243"/>
                <a:gd name="T68" fmla="*/ 182 w 182"/>
                <a:gd name="T69" fmla="*/ 243 h 2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243">
                  <a:moveTo>
                    <a:pt x="7" y="62"/>
                  </a:moveTo>
                  <a:lnTo>
                    <a:pt x="19" y="51"/>
                  </a:lnTo>
                  <a:lnTo>
                    <a:pt x="29" y="41"/>
                  </a:lnTo>
                  <a:lnTo>
                    <a:pt x="36" y="31"/>
                  </a:lnTo>
                  <a:lnTo>
                    <a:pt x="41" y="20"/>
                  </a:lnTo>
                  <a:lnTo>
                    <a:pt x="47" y="6"/>
                  </a:lnTo>
                  <a:lnTo>
                    <a:pt x="48" y="0"/>
                  </a:lnTo>
                  <a:lnTo>
                    <a:pt x="87" y="48"/>
                  </a:lnTo>
                  <a:lnTo>
                    <a:pt x="137" y="30"/>
                  </a:lnTo>
                  <a:lnTo>
                    <a:pt x="135" y="57"/>
                  </a:lnTo>
                  <a:lnTo>
                    <a:pt x="180" y="70"/>
                  </a:lnTo>
                  <a:lnTo>
                    <a:pt x="160" y="114"/>
                  </a:lnTo>
                  <a:lnTo>
                    <a:pt x="182" y="198"/>
                  </a:lnTo>
                  <a:lnTo>
                    <a:pt x="150" y="198"/>
                  </a:lnTo>
                  <a:lnTo>
                    <a:pt x="128" y="235"/>
                  </a:lnTo>
                  <a:lnTo>
                    <a:pt x="96" y="210"/>
                  </a:lnTo>
                  <a:lnTo>
                    <a:pt x="62" y="243"/>
                  </a:lnTo>
                  <a:lnTo>
                    <a:pt x="55" y="187"/>
                  </a:lnTo>
                  <a:lnTo>
                    <a:pt x="15" y="193"/>
                  </a:lnTo>
                  <a:lnTo>
                    <a:pt x="35" y="155"/>
                  </a:lnTo>
                  <a:lnTo>
                    <a:pt x="0" y="125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7" name="Freeform 80"/>
            <p:cNvSpPr>
              <a:spLocks noChangeAspect="1"/>
            </p:cNvSpPr>
            <p:nvPr/>
          </p:nvSpPr>
          <p:spPr bwMode="auto">
            <a:xfrm>
              <a:off x="3379" y="2988"/>
              <a:ext cx="96" cy="78"/>
            </a:xfrm>
            <a:custGeom>
              <a:avLst/>
              <a:gdLst>
                <a:gd name="T0" fmla="*/ 0 w 625"/>
                <a:gd name="T1" fmla="*/ 0 h 499"/>
                <a:gd name="T2" fmla="*/ 0 w 625"/>
                <a:gd name="T3" fmla="*/ 0 h 499"/>
                <a:gd name="T4" fmla="*/ 0 w 625"/>
                <a:gd name="T5" fmla="*/ 0 h 499"/>
                <a:gd name="T6" fmla="*/ 0 w 625"/>
                <a:gd name="T7" fmla="*/ 0 h 499"/>
                <a:gd name="T8" fmla="*/ 0 w 625"/>
                <a:gd name="T9" fmla="*/ 0 h 499"/>
                <a:gd name="T10" fmla="*/ 0 w 625"/>
                <a:gd name="T11" fmla="*/ 0 h 499"/>
                <a:gd name="T12" fmla="*/ 0 w 625"/>
                <a:gd name="T13" fmla="*/ 0 h 499"/>
                <a:gd name="T14" fmla="*/ 0 w 625"/>
                <a:gd name="T15" fmla="*/ 0 h 499"/>
                <a:gd name="T16" fmla="*/ 0 w 625"/>
                <a:gd name="T17" fmla="*/ 0 h 499"/>
                <a:gd name="T18" fmla="*/ 0 w 625"/>
                <a:gd name="T19" fmla="*/ 0 h 499"/>
                <a:gd name="T20" fmla="*/ 0 w 625"/>
                <a:gd name="T21" fmla="*/ 0 h 499"/>
                <a:gd name="T22" fmla="*/ 0 w 625"/>
                <a:gd name="T23" fmla="*/ 0 h 499"/>
                <a:gd name="T24" fmla="*/ 0 w 625"/>
                <a:gd name="T25" fmla="*/ 0 h 499"/>
                <a:gd name="T26" fmla="*/ 0 w 625"/>
                <a:gd name="T27" fmla="*/ 0 h 499"/>
                <a:gd name="T28" fmla="*/ 0 w 625"/>
                <a:gd name="T29" fmla="*/ 0 h 499"/>
                <a:gd name="T30" fmla="*/ 0 w 625"/>
                <a:gd name="T31" fmla="*/ 0 h 499"/>
                <a:gd name="T32" fmla="*/ 0 w 625"/>
                <a:gd name="T33" fmla="*/ 0 h 499"/>
                <a:gd name="T34" fmla="*/ 0 w 625"/>
                <a:gd name="T35" fmla="*/ 0 h 499"/>
                <a:gd name="T36" fmla="*/ 0 w 625"/>
                <a:gd name="T37" fmla="*/ 0 h 499"/>
                <a:gd name="T38" fmla="*/ 0 w 625"/>
                <a:gd name="T39" fmla="*/ 0 h 499"/>
                <a:gd name="T40" fmla="*/ 0 w 625"/>
                <a:gd name="T41" fmla="*/ 0 h 499"/>
                <a:gd name="T42" fmla="*/ 0 w 625"/>
                <a:gd name="T43" fmla="*/ 0 h 499"/>
                <a:gd name="T44" fmla="*/ 0 w 625"/>
                <a:gd name="T45" fmla="*/ 0 h 499"/>
                <a:gd name="T46" fmla="*/ 0 w 625"/>
                <a:gd name="T47" fmla="*/ 0 h 499"/>
                <a:gd name="T48" fmla="*/ 0 w 625"/>
                <a:gd name="T49" fmla="*/ 0 h 499"/>
                <a:gd name="T50" fmla="*/ 0 w 625"/>
                <a:gd name="T51" fmla="*/ 0 h 499"/>
                <a:gd name="T52" fmla="*/ 0 w 625"/>
                <a:gd name="T53" fmla="*/ 0 h 499"/>
                <a:gd name="T54" fmla="*/ 0 w 625"/>
                <a:gd name="T55" fmla="*/ 0 h 499"/>
                <a:gd name="T56" fmla="*/ 0 w 625"/>
                <a:gd name="T57" fmla="*/ 0 h 499"/>
                <a:gd name="T58" fmla="*/ 0 w 625"/>
                <a:gd name="T59" fmla="*/ 0 h 499"/>
                <a:gd name="T60" fmla="*/ 0 w 625"/>
                <a:gd name="T61" fmla="*/ 0 h 499"/>
                <a:gd name="T62" fmla="*/ 0 w 625"/>
                <a:gd name="T63" fmla="*/ 0 h 499"/>
                <a:gd name="T64" fmla="*/ 0 w 625"/>
                <a:gd name="T65" fmla="*/ 0 h 499"/>
                <a:gd name="T66" fmla="*/ 0 w 625"/>
                <a:gd name="T67" fmla="*/ 0 h 499"/>
                <a:gd name="T68" fmla="*/ 0 w 625"/>
                <a:gd name="T69" fmla="*/ 0 h 499"/>
                <a:gd name="T70" fmla="*/ 0 w 625"/>
                <a:gd name="T71" fmla="*/ 0 h 499"/>
                <a:gd name="T72" fmla="*/ 0 w 625"/>
                <a:gd name="T73" fmla="*/ 0 h 499"/>
                <a:gd name="T74" fmla="*/ 0 w 625"/>
                <a:gd name="T75" fmla="*/ 0 h 499"/>
                <a:gd name="T76" fmla="*/ 0 w 625"/>
                <a:gd name="T77" fmla="*/ 0 h 499"/>
                <a:gd name="T78" fmla="*/ 0 w 625"/>
                <a:gd name="T79" fmla="*/ 0 h 499"/>
                <a:gd name="T80" fmla="*/ 0 w 625"/>
                <a:gd name="T81" fmla="*/ 0 h 499"/>
                <a:gd name="T82" fmla="*/ 0 w 625"/>
                <a:gd name="T83" fmla="*/ 0 h 499"/>
                <a:gd name="T84" fmla="*/ 0 w 625"/>
                <a:gd name="T85" fmla="*/ 0 h 499"/>
                <a:gd name="T86" fmla="*/ 0 w 625"/>
                <a:gd name="T87" fmla="*/ 0 h 499"/>
                <a:gd name="T88" fmla="*/ 0 w 625"/>
                <a:gd name="T89" fmla="*/ 0 h 499"/>
                <a:gd name="T90" fmla="*/ 0 w 625"/>
                <a:gd name="T91" fmla="*/ 0 h 499"/>
                <a:gd name="T92" fmla="*/ 0 w 625"/>
                <a:gd name="T93" fmla="*/ 0 h 499"/>
                <a:gd name="T94" fmla="*/ 0 w 625"/>
                <a:gd name="T95" fmla="*/ 0 h 499"/>
                <a:gd name="T96" fmla="*/ 0 w 625"/>
                <a:gd name="T97" fmla="*/ 0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5"/>
                <a:gd name="T148" fmla="*/ 0 h 499"/>
                <a:gd name="T149" fmla="*/ 625 w 625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5" h="499">
                  <a:moveTo>
                    <a:pt x="447" y="131"/>
                  </a:moveTo>
                  <a:lnTo>
                    <a:pt x="625" y="140"/>
                  </a:lnTo>
                  <a:lnTo>
                    <a:pt x="479" y="251"/>
                  </a:lnTo>
                  <a:lnTo>
                    <a:pt x="495" y="458"/>
                  </a:lnTo>
                  <a:lnTo>
                    <a:pt x="491" y="455"/>
                  </a:lnTo>
                  <a:lnTo>
                    <a:pt x="483" y="445"/>
                  </a:lnTo>
                  <a:lnTo>
                    <a:pt x="469" y="433"/>
                  </a:lnTo>
                  <a:lnTo>
                    <a:pt x="450" y="419"/>
                  </a:lnTo>
                  <a:lnTo>
                    <a:pt x="439" y="412"/>
                  </a:lnTo>
                  <a:lnTo>
                    <a:pt x="428" y="406"/>
                  </a:lnTo>
                  <a:lnTo>
                    <a:pt x="416" y="401"/>
                  </a:lnTo>
                  <a:lnTo>
                    <a:pt x="404" y="397"/>
                  </a:lnTo>
                  <a:lnTo>
                    <a:pt x="391" y="395"/>
                  </a:lnTo>
                  <a:lnTo>
                    <a:pt x="378" y="394"/>
                  </a:lnTo>
                  <a:lnTo>
                    <a:pt x="365" y="395"/>
                  </a:lnTo>
                  <a:lnTo>
                    <a:pt x="352" y="399"/>
                  </a:lnTo>
                  <a:lnTo>
                    <a:pt x="328" y="408"/>
                  </a:lnTo>
                  <a:lnTo>
                    <a:pt x="307" y="418"/>
                  </a:lnTo>
                  <a:lnTo>
                    <a:pt x="287" y="428"/>
                  </a:lnTo>
                  <a:lnTo>
                    <a:pt x="268" y="439"/>
                  </a:lnTo>
                  <a:lnTo>
                    <a:pt x="249" y="451"/>
                  </a:lnTo>
                  <a:lnTo>
                    <a:pt x="226" y="464"/>
                  </a:lnTo>
                  <a:lnTo>
                    <a:pt x="201" y="478"/>
                  </a:lnTo>
                  <a:lnTo>
                    <a:pt x="172" y="494"/>
                  </a:lnTo>
                  <a:lnTo>
                    <a:pt x="165" y="496"/>
                  </a:lnTo>
                  <a:lnTo>
                    <a:pt x="160" y="497"/>
                  </a:lnTo>
                  <a:lnTo>
                    <a:pt x="156" y="499"/>
                  </a:lnTo>
                  <a:lnTo>
                    <a:pt x="151" y="497"/>
                  </a:lnTo>
                  <a:lnTo>
                    <a:pt x="149" y="496"/>
                  </a:lnTo>
                  <a:lnTo>
                    <a:pt x="146" y="494"/>
                  </a:lnTo>
                  <a:lnTo>
                    <a:pt x="144" y="490"/>
                  </a:lnTo>
                  <a:lnTo>
                    <a:pt x="143" y="486"/>
                  </a:lnTo>
                  <a:lnTo>
                    <a:pt x="141" y="474"/>
                  </a:lnTo>
                  <a:lnTo>
                    <a:pt x="143" y="459"/>
                  </a:lnTo>
                  <a:lnTo>
                    <a:pt x="144" y="443"/>
                  </a:lnTo>
                  <a:lnTo>
                    <a:pt x="145" y="422"/>
                  </a:lnTo>
                  <a:lnTo>
                    <a:pt x="146" y="402"/>
                  </a:lnTo>
                  <a:lnTo>
                    <a:pt x="147" y="380"/>
                  </a:lnTo>
                  <a:lnTo>
                    <a:pt x="147" y="357"/>
                  </a:lnTo>
                  <a:lnTo>
                    <a:pt x="145" y="334"/>
                  </a:lnTo>
                  <a:lnTo>
                    <a:pt x="143" y="322"/>
                  </a:lnTo>
                  <a:lnTo>
                    <a:pt x="140" y="311"/>
                  </a:lnTo>
                  <a:lnTo>
                    <a:pt x="137" y="300"/>
                  </a:lnTo>
                  <a:lnTo>
                    <a:pt x="133" y="288"/>
                  </a:lnTo>
                  <a:lnTo>
                    <a:pt x="127" y="277"/>
                  </a:lnTo>
                  <a:lnTo>
                    <a:pt x="121" y="267"/>
                  </a:lnTo>
                  <a:lnTo>
                    <a:pt x="115" y="256"/>
                  </a:lnTo>
                  <a:lnTo>
                    <a:pt x="107" y="245"/>
                  </a:lnTo>
                  <a:lnTo>
                    <a:pt x="90" y="226"/>
                  </a:lnTo>
                  <a:lnTo>
                    <a:pt x="76" y="208"/>
                  </a:lnTo>
                  <a:lnTo>
                    <a:pt x="63" y="192"/>
                  </a:lnTo>
                  <a:lnTo>
                    <a:pt x="51" y="175"/>
                  </a:lnTo>
                  <a:lnTo>
                    <a:pt x="32" y="148"/>
                  </a:lnTo>
                  <a:lnTo>
                    <a:pt x="19" y="124"/>
                  </a:lnTo>
                  <a:lnTo>
                    <a:pt x="3" y="92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22" y="95"/>
                  </a:lnTo>
                  <a:lnTo>
                    <a:pt x="46" y="111"/>
                  </a:lnTo>
                  <a:lnTo>
                    <a:pt x="76" y="126"/>
                  </a:lnTo>
                  <a:lnTo>
                    <a:pt x="91" y="134"/>
                  </a:lnTo>
                  <a:lnTo>
                    <a:pt x="108" y="142"/>
                  </a:lnTo>
                  <a:lnTo>
                    <a:pt x="124" y="148"/>
                  </a:lnTo>
                  <a:lnTo>
                    <a:pt x="140" y="152"/>
                  </a:lnTo>
                  <a:lnTo>
                    <a:pt x="155" y="156"/>
                  </a:lnTo>
                  <a:lnTo>
                    <a:pt x="169" y="157"/>
                  </a:lnTo>
                  <a:lnTo>
                    <a:pt x="175" y="157"/>
                  </a:lnTo>
                  <a:lnTo>
                    <a:pt x="181" y="156"/>
                  </a:lnTo>
                  <a:lnTo>
                    <a:pt x="187" y="155"/>
                  </a:lnTo>
                  <a:lnTo>
                    <a:pt x="193" y="153"/>
                  </a:lnTo>
                  <a:lnTo>
                    <a:pt x="196" y="150"/>
                  </a:lnTo>
                  <a:lnTo>
                    <a:pt x="201" y="145"/>
                  </a:lnTo>
                  <a:lnTo>
                    <a:pt x="206" y="139"/>
                  </a:lnTo>
                  <a:lnTo>
                    <a:pt x="209" y="132"/>
                  </a:lnTo>
                  <a:lnTo>
                    <a:pt x="218" y="115"/>
                  </a:lnTo>
                  <a:lnTo>
                    <a:pt x="225" y="96"/>
                  </a:lnTo>
                  <a:lnTo>
                    <a:pt x="233" y="76"/>
                  </a:lnTo>
                  <a:lnTo>
                    <a:pt x="243" y="57"/>
                  </a:lnTo>
                  <a:lnTo>
                    <a:pt x="247" y="48"/>
                  </a:lnTo>
                  <a:lnTo>
                    <a:pt x="252" y="38"/>
                  </a:lnTo>
                  <a:lnTo>
                    <a:pt x="258" y="30"/>
                  </a:lnTo>
                  <a:lnTo>
                    <a:pt x="264" y="21"/>
                  </a:lnTo>
                  <a:lnTo>
                    <a:pt x="270" y="15"/>
                  </a:lnTo>
                  <a:lnTo>
                    <a:pt x="277" y="9"/>
                  </a:lnTo>
                  <a:lnTo>
                    <a:pt x="284" y="5"/>
                  </a:lnTo>
                  <a:lnTo>
                    <a:pt x="291" y="2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20" y="2"/>
                  </a:lnTo>
                  <a:lnTo>
                    <a:pt x="329" y="7"/>
                  </a:lnTo>
                  <a:lnTo>
                    <a:pt x="341" y="13"/>
                  </a:lnTo>
                  <a:lnTo>
                    <a:pt x="353" y="21"/>
                  </a:lnTo>
                  <a:lnTo>
                    <a:pt x="366" y="32"/>
                  </a:lnTo>
                  <a:lnTo>
                    <a:pt x="381" y="46"/>
                  </a:lnTo>
                  <a:lnTo>
                    <a:pt x="396" y="63"/>
                  </a:lnTo>
                  <a:lnTo>
                    <a:pt x="412" y="82"/>
                  </a:lnTo>
                  <a:lnTo>
                    <a:pt x="429" y="105"/>
                  </a:lnTo>
                  <a:lnTo>
                    <a:pt x="447" y="131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8" name="Freeform 81"/>
            <p:cNvSpPr>
              <a:spLocks noChangeAspect="1"/>
            </p:cNvSpPr>
            <p:nvPr/>
          </p:nvSpPr>
          <p:spPr bwMode="auto">
            <a:xfrm>
              <a:off x="3379" y="2988"/>
              <a:ext cx="96" cy="78"/>
            </a:xfrm>
            <a:custGeom>
              <a:avLst/>
              <a:gdLst>
                <a:gd name="T0" fmla="*/ 0 w 625"/>
                <a:gd name="T1" fmla="*/ 0 h 499"/>
                <a:gd name="T2" fmla="*/ 0 w 625"/>
                <a:gd name="T3" fmla="*/ 0 h 499"/>
                <a:gd name="T4" fmla="*/ 0 w 625"/>
                <a:gd name="T5" fmla="*/ 0 h 499"/>
                <a:gd name="T6" fmla="*/ 0 w 625"/>
                <a:gd name="T7" fmla="*/ 0 h 499"/>
                <a:gd name="T8" fmla="*/ 0 w 625"/>
                <a:gd name="T9" fmla="*/ 0 h 499"/>
                <a:gd name="T10" fmla="*/ 0 w 625"/>
                <a:gd name="T11" fmla="*/ 0 h 499"/>
                <a:gd name="T12" fmla="*/ 0 w 625"/>
                <a:gd name="T13" fmla="*/ 0 h 499"/>
                <a:gd name="T14" fmla="*/ 0 w 625"/>
                <a:gd name="T15" fmla="*/ 0 h 499"/>
                <a:gd name="T16" fmla="*/ 0 w 625"/>
                <a:gd name="T17" fmla="*/ 0 h 499"/>
                <a:gd name="T18" fmla="*/ 0 w 625"/>
                <a:gd name="T19" fmla="*/ 0 h 499"/>
                <a:gd name="T20" fmla="*/ 0 w 625"/>
                <a:gd name="T21" fmla="*/ 0 h 499"/>
                <a:gd name="T22" fmla="*/ 0 w 625"/>
                <a:gd name="T23" fmla="*/ 0 h 499"/>
                <a:gd name="T24" fmla="*/ 0 w 625"/>
                <a:gd name="T25" fmla="*/ 0 h 499"/>
                <a:gd name="T26" fmla="*/ 0 w 625"/>
                <a:gd name="T27" fmla="*/ 0 h 499"/>
                <a:gd name="T28" fmla="*/ 0 w 625"/>
                <a:gd name="T29" fmla="*/ 0 h 499"/>
                <a:gd name="T30" fmla="*/ 0 w 625"/>
                <a:gd name="T31" fmla="*/ 0 h 499"/>
                <a:gd name="T32" fmla="*/ 0 w 625"/>
                <a:gd name="T33" fmla="*/ 0 h 499"/>
                <a:gd name="T34" fmla="*/ 0 w 625"/>
                <a:gd name="T35" fmla="*/ 0 h 499"/>
                <a:gd name="T36" fmla="*/ 0 w 625"/>
                <a:gd name="T37" fmla="*/ 0 h 499"/>
                <a:gd name="T38" fmla="*/ 0 w 625"/>
                <a:gd name="T39" fmla="*/ 0 h 499"/>
                <a:gd name="T40" fmla="*/ 0 w 625"/>
                <a:gd name="T41" fmla="*/ 0 h 499"/>
                <a:gd name="T42" fmla="*/ 0 w 625"/>
                <a:gd name="T43" fmla="*/ 0 h 499"/>
                <a:gd name="T44" fmla="*/ 0 w 625"/>
                <a:gd name="T45" fmla="*/ 0 h 499"/>
                <a:gd name="T46" fmla="*/ 0 w 625"/>
                <a:gd name="T47" fmla="*/ 0 h 499"/>
                <a:gd name="T48" fmla="*/ 0 w 625"/>
                <a:gd name="T49" fmla="*/ 0 h 499"/>
                <a:gd name="T50" fmla="*/ 0 w 625"/>
                <a:gd name="T51" fmla="*/ 0 h 499"/>
                <a:gd name="T52" fmla="*/ 0 w 625"/>
                <a:gd name="T53" fmla="*/ 0 h 499"/>
                <a:gd name="T54" fmla="*/ 0 w 625"/>
                <a:gd name="T55" fmla="*/ 0 h 499"/>
                <a:gd name="T56" fmla="*/ 0 w 625"/>
                <a:gd name="T57" fmla="*/ 0 h 499"/>
                <a:gd name="T58" fmla="*/ 0 w 625"/>
                <a:gd name="T59" fmla="*/ 0 h 499"/>
                <a:gd name="T60" fmla="*/ 0 w 625"/>
                <a:gd name="T61" fmla="*/ 0 h 499"/>
                <a:gd name="T62" fmla="*/ 0 w 625"/>
                <a:gd name="T63" fmla="*/ 0 h 499"/>
                <a:gd name="T64" fmla="*/ 0 w 625"/>
                <a:gd name="T65" fmla="*/ 0 h 499"/>
                <a:gd name="T66" fmla="*/ 0 w 625"/>
                <a:gd name="T67" fmla="*/ 0 h 499"/>
                <a:gd name="T68" fmla="*/ 0 w 625"/>
                <a:gd name="T69" fmla="*/ 0 h 499"/>
                <a:gd name="T70" fmla="*/ 0 w 625"/>
                <a:gd name="T71" fmla="*/ 0 h 499"/>
                <a:gd name="T72" fmla="*/ 0 w 625"/>
                <a:gd name="T73" fmla="*/ 0 h 499"/>
                <a:gd name="T74" fmla="*/ 0 w 625"/>
                <a:gd name="T75" fmla="*/ 0 h 499"/>
                <a:gd name="T76" fmla="*/ 0 w 625"/>
                <a:gd name="T77" fmla="*/ 0 h 499"/>
                <a:gd name="T78" fmla="*/ 0 w 625"/>
                <a:gd name="T79" fmla="*/ 0 h 499"/>
                <a:gd name="T80" fmla="*/ 0 w 625"/>
                <a:gd name="T81" fmla="*/ 0 h 499"/>
                <a:gd name="T82" fmla="*/ 0 w 625"/>
                <a:gd name="T83" fmla="*/ 0 h 499"/>
                <a:gd name="T84" fmla="*/ 0 w 625"/>
                <a:gd name="T85" fmla="*/ 0 h 499"/>
                <a:gd name="T86" fmla="*/ 0 w 625"/>
                <a:gd name="T87" fmla="*/ 0 h 499"/>
                <a:gd name="T88" fmla="*/ 0 w 625"/>
                <a:gd name="T89" fmla="*/ 0 h 499"/>
                <a:gd name="T90" fmla="*/ 0 w 625"/>
                <a:gd name="T91" fmla="*/ 0 h 499"/>
                <a:gd name="T92" fmla="*/ 0 w 625"/>
                <a:gd name="T93" fmla="*/ 0 h 499"/>
                <a:gd name="T94" fmla="*/ 0 w 625"/>
                <a:gd name="T95" fmla="*/ 0 h 499"/>
                <a:gd name="T96" fmla="*/ 0 w 625"/>
                <a:gd name="T97" fmla="*/ 0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5"/>
                <a:gd name="T148" fmla="*/ 0 h 499"/>
                <a:gd name="T149" fmla="*/ 625 w 625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5" h="499">
                  <a:moveTo>
                    <a:pt x="447" y="131"/>
                  </a:moveTo>
                  <a:lnTo>
                    <a:pt x="625" y="140"/>
                  </a:lnTo>
                  <a:lnTo>
                    <a:pt x="479" y="251"/>
                  </a:lnTo>
                  <a:lnTo>
                    <a:pt x="495" y="458"/>
                  </a:lnTo>
                  <a:lnTo>
                    <a:pt x="491" y="455"/>
                  </a:lnTo>
                  <a:lnTo>
                    <a:pt x="483" y="445"/>
                  </a:lnTo>
                  <a:lnTo>
                    <a:pt x="469" y="433"/>
                  </a:lnTo>
                  <a:lnTo>
                    <a:pt x="450" y="419"/>
                  </a:lnTo>
                  <a:lnTo>
                    <a:pt x="439" y="412"/>
                  </a:lnTo>
                  <a:lnTo>
                    <a:pt x="428" y="406"/>
                  </a:lnTo>
                  <a:lnTo>
                    <a:pt x="416" y="401"/>
                  </a:lnTo>
                  <a:lnTo>
                    <a:pt x="404" y="397"/>
                  </a:lnTo>
                  <a:lnTo>
                    <a:pt x="391" y="395"/>
                  </a:lnTo>
                  <a:lnTo>
                    <a:pt x="378" y="394"/>
                  </a:lnTo>
                  <a:lnTo>
                    <a:pt x="365" y="395"/>
                  </a:lnTo>
                  <a:lnTo>
                    <a:pt x="352" y="399"/>
                  </a:lnTo>
                  <a:lnTo>
                    <a:pt x="328" y="408"/>
                  </a:lnTo>
                  <a:lnTo>
                    <a:pt x="307" y="418"/>
                  </a:lnTo>
                  <a:lnTo>
                    <a:pt x="287" y="428"/>
                  </a:lnTo>
                  <a:lnTo>
                    <a:pt x="268" y="439"/>
                  </a:lnTo>
                  <a:lnTo>
                    <a:pt x="249" y="451"/>
                  </a:lnTo>
                  <a:lnTo>
                    <a:pt x="226" y="464"/>
                  </a:lnTo>
                  <a:lnTo>
                    <a:pt x="201" y="478"/>
                  </a:lnTo>
                  <a:lnTo>
                    <a:pt x="172" y="494"/>
                  </a:lnTo>
                  <a:lnTo>
                    <a:pt x="165" y="496"/>
                  </a:lnTo>
                  <a:lnTo>
                    <a:pt x="160" y="497"/>
                  </a:lnTo>
                  <a:lnTo>
                    <a:pt x="156" y="499"/>
                  </a:lnTo>
                  <a:lnTo>
                    <a:pt x="151" y="497"/>
                  </a:lnTo>
                  <a:lnTo>
                    <a:pt x="149" y="496"/>
                  </a:lnTo>
                  <a:lnTo>
                    <a:pt x="146" y="494"/>
                  </a:lnTo>
                  <a:lnTo>
                    <a:pt x="144" y="490"/>
                  </a:lnTo>
                  <a:lnTo>
                    <a:pt x="143" y="486"/>
                  </a:lnTo>
                  <a:lnTo>
                    <a:pt x="141" y="474"/>
                  </a:lnTo>
                  <a:lnTo>
                    <a:pt x="143" y="459"/>
                  </a:lnTo>
                  <a:lnTo>
                    <a:pt x="144" y="443"/>
                  </a:lnTo>
                  <a:lnTo>
                    <a:pt x="145" y="422"/>
                  </a:lnTo>
                  <a:lnTo>
                    <a:pt x="146" y="402"/>
                  </a:lnTo>
                  <a:lnTo>
                    <a:pt x="147" y="380"/>
                  </a:lnTo>
                  <a:lnTo>
                    <a:pt x="147" y="357"/>
                  </a:lnTo>
                  <a:lnTo>
                    <a:pt x="145" y="334"/>
                  </a:lnTo>
                  <a:lnTo>
                    <a:pt x="143" y="322"/>
                  </a:lnTo>
                  <a:lnTo>
                    <a:pt x="140" y="311"/>
                  </a:lnTo>
                  <a:lnTo>
                    <a:pt x="137" y="300"/>
                  </a:lnTo>
                  <a:lnTo>
                    <a:pt x="133" y="288"/>
                  </a:lnTo>
                  <a:lnTo>
                    <a:pt x="127" y="277"/>
                  </a:lnTo>
                  <a:lnTo>
                    <a:pt x="121" y="267"/>
                  </a:lnTo>
                  <a:lnTo>
                    <a:pt x="115" y="256"/>
                  </a:lnTo>
                  <a:lnTo>
                    <a:pt x="107" y="245"/>
                  </a:lnTo>
                  <a:lnTo>
                    <a:pt x="90" y="226"/>
                  </a:lnTo>
                  <a:lnTo>
                    <a:pt x="76" y="208"/>
                  </a:lnTo>
                  <a:lnTo>
                    <a:pt x="63" y="192"/>
                  </a:lnTo>
                  <a:lnTo>
                    <a:pt x="51" y="175"/>
                  </a:lnTo>
                  <a:lnTo>
                    <a:pt x="32" y="148"/>
                  </a:lnTo>
                  <a:lnTo>
                    <a:pt x="19" y="124"/>
                  </a:lnTo>
                  <a:lnTo>
                    <a:pt x="3" y="92"/>
                  </a:lnTo>
                  <a:lnTo>
                    <a:pt x="0" y="81"/>
                  </a:lnTo>
                  <a:lnTo>
                    <a:pt x="6" y="84"/>
                  </a:lnTo>
                  <a:lnTo>
                    <a:pt x="22" y="95"/>
                  </a:lnTo>
                  <a:lnTo>
                    <a:pt x="46" y="111"/>
                  </a:lnTo>
                  <a:lnTo>
                    <a:pt x="76" y="126"/>
                  </a:lnTo>
                  <a:lnTo>
                    <a:pt x="91" y="134"/>
                  </a:lnTo>
                  <a:lnTo>
                    <a:pt x="108" y="142"/>
                  </a:lnTo>
                  <a:lnTo>
                    <a:pt x="124" y="148"/>
                  </a:lnTo>
                  <a:lnTo>
                    <a:pt x="140" y="152"/>
                  </a:lnTo>
                  <a:lnTo>
                    <a:pt x="155" y="156"/>
                  </a:lnTo>
                  <a:lnTo>
                    <a:pt x="169" y="157"/>
                  </a:lnTo>
                  <a:lnTo>
                    <a:pt x="175" y="157"/>
                  </a:lnTo>
                  <a:lnTo>
                    <a:pt x="181" y="156"/>
                  </a:lnTo>
                  <a:lnTo>
                    <a:pt x="187" y="155"/>
                  </a:lnTo>
                  <a:lnTo>
                    <a:pt x="193" y="153"/>
                  </a:lnTo>
                  <a:lnTo>
                    <a:pt x="196" y="150"/>
                  </a:lnTo>
                  <a:lnTo>
                    <a:pt x="201" y="145"/>
                  </a:lnTo>
                  <a:lnTo>
                    <a:pt x="206" y="139"/>
                  </a:lnTo>
                  <a:lnTo>
                    <a:pt x="209" y="132"/>
                  </a:lnTo>
                  <a:lnTo>
                    <a:pt x="218" y="115"/>
                  </a:lnTo>
                  <a:lnTo>
                    <a:pt x="225" y="96"/>
                  </a:lnTo>
                  <a:lnTo>
                    <a:pt x="233" y="76"/>
                  </a:lnTo>
                  <a:lnTo>
                    <a:pt x="243" y="57"/>
                  </a:lnTo>
                  <a:lnTo>
                    <a:pt x="247" y="48"/>
                  </a:lnTo>
                  <a:lnTo>
                    <a:pt x="252" y="38"/>
                  </a:lnTo>
                  <a:lnTo>
                    <a:pt x="258" y="30"/>
                  </a:lnTo>
                  <a:lnTo>
                    <a:pt x="264" y="21"/>
                  </a:lnTo>
                  <a:lnTo>
                    <a:pt x="270" y="15"/>
                  </a:lnTo>
                  <a:lnTo>
                    <a:pt x="277" y="9"/>
                  </a:lnTo>
                  <a:lnTo>
                    <a:pt x="284" y="5"/>
                  </a:lnTo>
                  <a:lnTo>
                    <a:pt x="291" y="2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20" y="2"/>
                  </a:lnTo>
                  <a:lnTo>
                    <a:pt x="329" y="7"/>
                  </a:lnTo>
                  <a:lnTo>
                    <a:pt x="341" y="13"/>
                  </a:lnTo>
                  <a:lnTo>
                    <a:pt x="353" y="21"/>
                  </a:lnTo>
                  <a:lnTo>
                    <a:pt x="366" y="32"/>
                  </a:lnTo>
                  <a:lnTo>
                    <a:pt x="381" y="46"/>
                  </a:lnTo>
                  <a:lnTo>
                    <a:pt x="396" y="63"/>
                  </a:lnTo>
                  <a:lnTo>
                    <a:pt x="412" y="82"/>
                  </a:lnTo>
                  <a:lnTo>
                    <a:pt x="429" y="105"/>
                  </a:lnTo>
                  <a:lnTo>
                    <a:pt x="447" y="131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49" name="Freeform 82"/>
            <p:cNvSpPr>
              <a:spLocks noChangeAspect="1"/>
            </p:cNvSpPr>
            <p:nvPr/>
          </p:nvSpPr>
          <p:spPr bwMode="auto">
            <a:xfrm>
              <a:off x="3407" y="3017"/>
              <a:ext cx="37" cy="30"/>
            </a:xfrm>
            <a:custGeom>
              <a:avLst/>
              <a:gdLst>
                <a:gd name="T0" fmla="*/ 0 w 236"/>
                <a:gd name="T1" fmla="*/ 0 h 198"/>
                <a:gd name="T2" fmla="*/ 0 w 236"/>
                <a:gd name="T3" fmla="*/ 0 h 198"/>
                <a:gd name="T4" fmla="*/ 0 w 236"/>
                <a:gd name="T5" fmla="*/ 0 h 198"/>
                <a:gd name="T6" fmla="*/ 0 w 236"/>
                <a:gd name="T7" fmla="*/ 0 h 198"/>
                <a:gd name="T8" fmla="*/ 0 w 236"/>
                <a:gd name="T9" fmla="*/ 0 h 198"/>
                <a:gd name="T10" fmla="*/ 0 w 236"/>
                <a:gd name="T11" fmla="*/ 0 h 198"/>
                <a:gd name="T12" fmla="*/ 0 w 236"/>
                <a:gd name="T13" fmla="*/ 0 h 198"/>
                <a:gd name="T14" fmla="*/ 0 w 236"/>
                <a:gd name="T15" fmla="*/ 0 h 198"/>
                <a:gd name="T16" fmla="*/ 0 w 236"/>
                <a:gd name="T17" fmla="*/ 0 h 198"/>
                <a:gd name="T18" fmla="*/ 0 w 236"/>
                <a:gd name="T19" fmla="*/ 0 h 198"/>
                <a:gd name="T20" fmla="*/ 0 w 236"/>
                <a:gd name="T21" fmla="*/ 0 h 198"/>
                <a:gd name="T22" fmla="*/ 0 w 236"/>
                <a:gd name="T23" fmla="*/ 0 h 198"/>
                <a:gd name="T24" fmla="*/ 0 w 236"/>
                <a:gd name="T25" fmla="*/ 0 h 198"/>
                <a:gd name="T26" fmla="*/ 0 w 236"/>
                <a:gd name="T27" fmla="*/ 0 h 198"/>
                <a:gd name="T28" fmla="*/ 0 w 236"/>
                <a:gd name="T29" fmla="*/ 0 h 198"/>
                <a:gd name="T30" fmla="*/ 0 w 236"/>
                <a:gd name="T31" fmla="*/ 0 h 198"/>
                <a:gd name="T32" fmla="*/ 0 w 236"/>
                <a:gd name="T33" fmla="*/ 0 h 198"/>
                <a:gd name="T34" fmla="*/ 0 w 236"/>
                <a:gd name="T35" fmla="*/ 0 h 198"/>
                <a:gd name="T36" fmla="*/ 0 w 236"/>
                <a:gd name="T37" fmla="*/ 0 h 198"/>
                <a:gd name="T38" fmla="*/ 0 w 236"/>
                <a:gd name="T39" fmla="*/ 0 h 198"/>
                <a:gd name="T40" fmla="*/ 0 w 236"/>
                <a:gd name="T41" fmla="*/ 0 h 198"/>
                <a:gd name="T42" fmla="*/ 0 w 236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198"/>
                <a:gd name="T68" fmla="*/ 236 w 236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198">
                  <a:moveTo>
                    <a:pt x="166" y="0"/>
                  </a:moveTo>
                  <a:lnTo>
                    <a:pt x="179" y="10"/>
                  </a:lnTo>
                  <a:lnTo>
                    <a:pt x="192" y="17"/>
                  </a:lnTo>
                  <a:lnTo>
                    <a:pt x="204" y="22"/>
                  </a:lnTo>
                  <a:lnTo>
                    <a:pt x="215" y="25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198" y="75"/>
                  </a:lnTo>
                  <a:lnTo>
                    <a:pt x="220" y="120"/>
                  </a:lnTo>
                  <a:lnTo>
                    <a:pt x="193" y="123"/>
                  </a:lnTo>
                  <a:lnTo>
                    <a:pt x="191" y="170"/>
                  </a:lnTo>
                  <a:lnTo>
                    <a:pt x="145" y="160"/>
                  </a:lnTo>
                  <a:lnTo>
                    <a:pt x="68" y="198"/>
                  </a:lnTo>
                  <a:lnTo>
                    <a:pt x="61" y="166"/>
                  </a:lnTo>
                  <a:lnTo>
                    <a:pt x="18" y="150"/>
                  </a:lnTo>
                  <a:lnTo>
                    <a:pt x="38" y="112"/>
                  </a:lnTo>
                  <a:lnTo>
                    <a:pt x="0" y="87"/>
                  </a:lnTo>
                  <a:lnTo>
                    <a:pt x="53" y="70"/>
                  </a:lnTo>
                  <a:lnTo>
                    <a:pt x="38" y="30"/>
                  </a:lnTo>
                  <a:lnTo>
                    <a:pt x="81" y="45"/>
                  </a:lnTo>
                  <a:lnTo>
                    <a:pt x="103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0" name="Freeform 83"/>
            <p:cNvSpPr>
              <a:spLocks noChangeAspect="1"/>
            </p:cNvSpPr>
            <p:nvPr/>
          </p:nvSpPr>
          <p:spPr bwMode="auto">
            <a:xfrm>
              <a:off x="4291" y="2324"/>
              <a:ext cx="87" cy="77"/>
            </a:xfrm>
            <a:custGeom>
              <a:avLst/>
              <a:gdLst>
                <a:gd name="T0" fmla="*/ 0 w 563"/>
                <a:gd name="T1" fmla="*/ 0 h 495"/>
                <a:gd name="T2" fmla="*/ 0 w 563"/>
                <a:gd name="T3" fmla="*/ 0 h 495"/>
                <a:gd name="T4" fmla="*/ 0 w 563"/>
                <a:gd name="T5" fmla="*/ 0 h 495"/>
                <a:gd name="T6" fmla="*/ 0 w 563"/>
                <a:gd name="T7" fmla="*/ 0 h 495"/>
                <a:gd name="T8" fmla="*/ 0 w 563"/>
                <a:gd name="T9" fmla="*/ 0 h 495"/>
                <a:gd name="T10" fmla="*/ 0 w 563"/>
                <a:gd name="T11" fmla="*/ 0 h 495"/>
                <a:gd name="T12" fmla="*/ 0 w 563"/>
                <a:gd name="T13" fmla="*/ 0 h 495"/>
                <a:gd name="T14" fmla="*/ 0 w 563"/>
                <a:gd name="T15" fmla="*/ 0 h 495"/>
                <a:gd name="T16" fmla="*/ 0 w 563"/>
                <a:gd name="T17" fmla="*/ 0 h 495"/>
                <a:gd name="T18" fmla="*/ 0 w 563"/>
                <a:gd name="T19" fmla="*/ 0 h 495"/>
                <a:gd name="T20" fmla="*/ 0 w 563"/>
                <a:gd name="T21" fmla="*/ 0 h 495"/>
                <a:gd name="T22" fmla="*/ 0 w 563"/>
                <a:gd name="T23" fmla="*/ 0 h 495"/>
                <a:gd name="T24" fmla="*/ 0 w 563"/>
                <a:gd name="T25" fmla="*/ 0 h 495"/>
                <a:gd name="T26" fmla="*/ 0 w 563"/>
                <a:gd name="T27" fmla="*/ 0 h 495"/>
                <a:gd name="T28" fmla="*/ 0 w 563"/>
                <a:gd name="T29" fmla="*/ 0 h 495"/>
                <a:gd name="T30" fmla="*/ 0 w 563"/>
                <a:gd name="T31" fmla="*/ 0 h 495"/>
                <a:gd name="T32" fmla="*/ 0 w 563"/>
                <a:gd name="T33" fmla="*/ 0 h 495"/>
                <a:gd name="T34" fmla="*/ 0 w 563"/>
                <a:gd name="T35" fmla="*/ 0 h 495"/>
                <a:gd name="T36" fmla="*/ 0 w 563"/>
                <a:gd name="T37" fmla="*/ 0 h 495"/>
                <a:gd name="T38" fmla="*/ 0 w 563"/>
                <a:gd name="T39" fmla="*/ 0 h 495"/>
                <a:gd name="T40" fmla="*/ 0 w 563"/>
                <a:gd name="T41" fmla="*/ 0 h 495"/>
                <a:gd name="T42" fmla="*/ 0 w 563"/>
                <a:gd name="T43" fmla="*/ 0 h 495"/>
                <a:gd name="T44" fmla="*/ 0 w 563"/>
                <a:gd name="T45" fmla="*/ 0 h 495"/>
                <a:gd name="T46" fmla="*/ 0 w 563"/>
                <a:gd name="T47" fmla="*/ 0 h 495"/>
                <a:gd name="T48" fmla="*/ 0 w 563"/>
                <a:gd name="T49" fmla="*/ 0 h 495"/>
                <a:gd name="T50" fmla="*/ 0 w 563"/>
                <a:gd name="T51" fmla="*/ 0 h 495"/>
                <a:gd name="T52" fmla="*/ 0 w 563"/>
                <a:gd name="T53" fmla="*/ 0 h 495"/>
                <a:gd name="T54" fmla="*/ 0 w 563"/>
                <a:gd name="T55" fmla="*/ 0 h 495"/>
                <a:gd name="T56" fmla="*/ 0 w 563"/>
                <a:gd name="T57" fmla="*/ 0 h 495"/>
                <a:gd name="T58" fmla="*/ 0 w 563"/>
                <a:gd name="T59" fmla="*/ 0 h 495"/>
                <a:gd name="T60" fmla="*/ 0 w 563"/>
                <a:gd name="T61" fmla="*/ 0 h 495"/>
                <a:gd name="T62" fmla="*/ 0 w 563"/>
                <a:gd name="T63" fmla="*/ 0 h 495"/>
                <a:gd name="T64" fmla="*/ 0 w 563"/>
                <a:gd name="T65" fmla="*/ 0 h 495"/>
                <a:gd name="T66" fmla="*/ 0 w 563"/>
                <a:gd name="T67" fmla="*/ 0 h 495"/>
                <a:gd name="T68" fmla="*/ 0 w 563"/>
                <a:gd name="T69" fmla="*/ 0 h 495"/>
                <a:gd name="T70" fmla="*/ 0 w 563"/>
                <a:gd name="T71" fmla="*/ 0 h 495"/>
                <a:gd name="T72" fmla="*/ 0 w 563"/>
                <a:gd name="T73" fmla="*/ 0 h 495"/>
                <a:gd name="T74" fmla="*/ 0 w 563"/>
                <a:gd name="T75" fmla="*/ 0 h 495"/>
                <a:gd name="T76" fmla="*/ 0 w 563"/>
                <a:gd name="T77" fmla="*/ 0 h 495"/>
                <a:gd name="T78" fmla="*/ 0 w 563"/>
                <a:gd name="T79" fmla="*/ 0 h 495"/>
                <a:gd name="T80" fmla="*/ 0 w 563"/>
                <a:gd name="T81" fmla="*/ 0 h 495"/>
                <a:gd name="T82" fmla="*/ 0 w 563"/>
                <a:gd name="T83" fmla="*/ 0 h 495"/>
                <a:gd name="T84" fmla="*/ 0 w 563"/>
                <a:gd name="T85" fmla="*/ 0 h 495"/>
                <a:gd name="T86" fmla="*/ 0 w 563"/>
                <a:gd name="T87" fmla="*/ 0 h 495"/>
                <a:gd name="T88" fmla="*/ 0 w 563"/>
                <a:gd name="T89" fmla="*/ 0 h 495"/>
                <a:gd name="T90" fmla="*/ 0 w 563"/>
                <a:gd name="T91" fmla="*/ 0 h 495"/>
                <a:gd name="T92" fmla="*/ 0 w 563"/>
                <a:gd name="T93" fmla="*/ 0 h 495"/>
                <a:gd name="T94" fmla="*/ 0 w 563"/>
                <a:gd name="T95" fmla="*/ 0 h 495"/>
                <a:gd name="T96" fmla="*/ 0 w 563"/>
                <a:gd name="T97" fmla="*/ 0 h 495"/>
                <a:gd name="T98" fmla="*/ 0 w 563"/>
                <a:gd name="T99" fmla="*/ 0 h 4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3"/>
                <a:gd name="T151" fmla="*/ 0 h 495"/>
                <a:gd name="T152" fmla="*/ 563 w 563"/>
                <a:gd name="T153" fmla="*/ 495 h 4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3" h="495">
                  <a:moveTo>
                    <a:pt x="334" y="35"/>
                  </a:moveTo>
                  <a:lnTo>
                    <a:pt x="418" y="0"/>
                  </a:lnTo>
                  <a:lnTo>
                    <a:pt x="445" y="93"/>
                  </a:lnTo>
                  <a:lnTo>
                    <a:pt x="563" y="195"/>
                  </a:lnTo>
                  <a:lnTo>
                    <a:pt x="554" y="200"/>
                  </a:lnTo>
                  <a:lnTo>
                    <a:pt x="529" y="214"/>
                  </a:lnTo>
                  <a:lnTo>
                    <a:pt x="522" y="220"/>
                  </a:lnTo>
                  <a:lnTo>
                    <a:pt x="514" y="227"/>
                  </a:lnTo>
                  <a:lnTo>
                    <a:pt x="506" y="235"/>
                  </a:lnTo>
                  <a:lnTo>
                    <a:pt x="499" y="243"/>
                  </a:lnTo>
                  <a:lnTo>
                    <a:pt x="492" y="251"/>
                  </a:lnTo>
                  <a:lnTo>
                    <a:pt x="485" y="262"/>
                  </a:lnTo>
                  <a:lnTo>
                    <a:pt x="479" y="273"/>
                  </a:lnTo>
                  <a:lnTo>
                    <a:pt x="473" y="285"/>
                  </a:lnTo>
                  <a:lnTo>
                    <a:pt x="464" y="310"/>
                  </a:lnTo>
                  <a:lnTo>
                    <a:pt x="457" y="332"/>
                  </a:lnTo>
                  <a:lnTo>
                    <a:pt x="453" y="354"/>
                  </a:lnTo>
                  <a:lnTo>
                    <a:pt x="448" y="375"/>
                  </a:lnTo>
                  <a:lnTo>
                    <a:pt x="443" y="398"/>
                  </a:lnTo>
                  <a:lnTo>
                    <a:pt x="438" y="423"/>
                  </a:lnTo>
                  <a:lnTo>
                    <a:pt x="431" y="451"/>
                  </a:lnTo>
                  <a:lnTo>
                    <a:pt x="423" y="483"/>
                  </a:lnTo>
                  <a:lnTo>
                    <a:pt x="422" y="489"/>
                  </a:lnTo>
                  <a:lnTo>
                    <a:pt x="419" y="494"/>
                  </a:lnTo>
                  <a:lnTo>
                    <a:pt x="418" y="495"/>
                  </a:lnTo>
                  <a:lnTo>
                    <a:pt x="416" y="495"/>
                  </a:lnTo>
                  <a:lnTo>
                    <a:pt x="412" y="489"/>
                  </a:lnTo>
                  <a:lnTo>
                    <a:pt x="407" y="479"/>
                  </a:lnTo>
                  <a:lnTo>
                    <a:pt x="394" y="442"/>
                  </a:lnTo>
                  <a:lnTo>
                    <a:pt x="376" y="396"/>
                  </a:lnTo>
                  <a:lnTo>
                    <a:pt x="370" y="385"/>
                  </a:lnTo>
                  <a:lnTo>
                    <a:pt x="364" y="373"/>
                  </a:lnTo>
                  <a:lnTo>
                    <a:pt x="357" y="362"/>
                  </a:lnTo>
                  <a:lnTo>
                    <a:pt x="350" y="352"/>
                  </a:lnTo>
                  <a:lnTo>
                    <a:pt x="342" y="343"/>
                  </a:lnTo>
                  <a:lnTo>
                    <a:pt x="334" y="333"/>
                  </a:lnTo>
                  <a:lnTo>
                    <a:pt x="324" y="326"/>
                  </a:lnTo>
                  <a:lnTo>
                    <a:pt x="313" y="320"/>
                  </a:lnTo>
                  <a:lnTo>
                    <a:pt x="303" y="315"/>
                  </a:lnTo>
                  <a:lnTo>
                    <a:pt x="292" y="312"/>
                  </a:lnTo>
                  <a:lnTo>
                    <a:pt x="279" y="311"/>
                  </a:lnTo>
                  <a:lnTo>
                    <a:pt x="266" y="311"/>
                  </a:lnTo>
                  <a:lnTo>
                    <a:pt x="251" y="313"/>
                  </a:lnTo>
                  <a:lnTo>
                    <a:pt x="236" y="318"/>
                  </a:lnTo>
                  <a:lnTo>
                    <a:pt x="220" y="325"/>
                  </a:lnTo>
                  <a:lnTo>
                    <a:pt x="203" y="336"/>
                  </a:lnTo>
                  <a:lnTo>
                    <a:pt x="181" y="348"/>
                  </a:lnTo>
                  <a:lnTo>
                    <a:pt x="161" y="356"/>
                  </a:lnTo>
                  <a:lnTo>
                    <a:pt x="141" y="363"/>
                  </a:lnTo>
                  <a:lnTo>
                    <a:pt x="122" y="367"/>
                  </a:lnTo>
                  <a:lnTo>
                    <a:pt x="104" y="369"/>
                  </a:lnTo>
                  <a:lnTo>
                    <a:pt x="87" y="369"/>
                  </a:lnTo>
                  <a:lnTo>
                    <a:pt x="72" y="368"/>
                  </a:lnTo>
                  <a:lnTo>
                    <a:pt x="57" y="367"/>
                  </a:lnTo>
                  <a:lnTo>
                    <a:pt x="44" y="363"/>
                  </a:lnTo>
                  <a:lnTo>
                    <a:pt x="34" y="360"/>
                  </a:lnTo>
                  <a:lnTo>
                    <a:pt x="24" y="356"/>
                  </a:lnTo>
                  <a:lnTo>
                    <a:pt x="16" y="351"/>
                  </a:lnTo>
                  <a:lnTo>
                    <a:pt x="4" y="345"/>
                  </a:lnTo>
                  <a:lnTo>
                    <a:pt x="0" y="343"/>
                  </a:lnTo>
                  <a:lnTo>
                    <a:pt x="9" y="339"/>
                  </a:lnTo>
                  <a:lnTo>
                    <a:pt x="32" y="332"/>
                  </a:lnTo>
                  <a:lnTo>
                    <a:pt x="66" y="320"/>
                  </a:lnTo>
                  <a:lnTo>
                    <a:pt x="104" y="304"/>
                  </a:lnTo>
                  <a:lnTo>
                    <a:pt x="123" y="295"/>
                  </a:lnTo>
                  <a:lnTo>
                    <a:pt x="142" y="286"/>
                  </a:lnTo>
                  <a:lnTo>
                    <a:pt x="160" y="276"/>
                  </a:lnTo>
                  <a:lnTo>
                    <a:pt x="176" y="265"/>
                  </a:lnTo>
                  <a:lnTo>
                    <a:pt x="191" y="255"/>
                  </a:lnTo>
                  <a:lnTo>
                    <a:pt x="203" y="244"/>
                  </a:lnTo>
                  <a:lnTo>
                    <a:pt x="207" y="239"/>
                  </a:lnTo>
                  <a:lnTo>
                    <a:pt x="211" y="233"/>
                  </a:lnTo>
                  <a:lnTo>
                    <a:pt x="213" y="227"/>
                  </a:lnTo>
                  <a:lnTo>
                    <a:pt x="216" y="223"/>
                  </a:lnTo>
                  <a:lnTo>
                    <a:pt x="216" y="217"/>
                  </a:lnTo>
                  <a:lnTo>
                    <a:pt x="216" y="211"/>
                  </a:lnTo>
                  <a:lnTo>
                    <a:pt x="213" y="205"/>
                  </a:lnTo>
                  <a:lnTo>
                    <a:pt x="211" y="196"/>
                  </a:lnTo>
                  <a:lnTo>
                    <a:pt x="203" y="181"/>
                  </a:lnTo>
                  <a:lnTo>
                    <a:pt x="191" y="164"/>
                  </a:lnTo>
                  <a:lnTo>
                    <a:pt x="179" y="146"/>
                  </a:lnTo>
                  <a:lnTo>
                    <a:pt x="167" y="129"/>
                  </a:lnTo>
                  <a:lnTo>
                    <a:pt x="156" y="111"/>
                  </a:lnTo>
                  <a:lnTo>
                    <a:pt x="149" y="93"/>
                  </a:lnTo>
                  <a:lnTo>
                    <a:pt x="147" y="85"/>
                  </a:lnTo>
                  <a:lnTo>
                    <a:pt x="144" y="76"/>
                  </a:lnTo>
                  <a:lnTo>
                    <a:pt x="144" y="69"/>
                  </a:lnTo>
                  <a:lnTo>
                    <a:pt x="145" y="62"/>
                  </a:lnTo>
                  <a:lnTo>
                    <a:pt x="149" y="56"/>
                  </a:lnTo>
                  <a:lnTo>
                    <a:pt x="154" y="50"/>
                  </a:lnTo>
                  <a:lnTo>
                    <a:pt x="161" y="44"/>
                  </a:lnTo>
                  <a:lnTo>
                    <a:pt x="169" y="39"/>
                  </a:lnTo>
                  <a:lnTo>
                    <a:pt x="180" y="36"/>
                  </a:lnTo>
                  <a:lnTo>
                    <a:pt x="193" y="32"/>
                  </a:lnTo>
                  <a:lnTo>
                    <a:pt x="210" y="31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4" y="30"/>
                  </a:lnTo>
                  <a:lnTo>
                    <a:pt x="303" y="32"/>
                  </a:lnTo>
                  <a:lnTo>
                    <a:pt x="334" y="35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1" name="Freeform 84"/>
            <p:cNvSpPr>
              <a:spLocks noChangeAspect="1"/>
            </p:cNvSpPr>
            <p:nvPr/>
          </p:nvSpPr>
          <p:spPr bwMode="auto">
            <a:xfrm>
              <a:off x="4291" y="2324"/>
              <a:ext cx="87" cy="77"/>
            </a:xfrm>
            <a:custGeom>
              <a:avLst/>
              <a:gdLst>
                <a:gd name="T0" fmla="*/ 0 w 563"/>
                <a:gd name="T1" fmla="*/ 0 h 495"/>
                <a:gd name="T2" fmla="*/ 0 w 563"/>
                <a:gd name="T3" fmla="*/ 0 h 495"/>
                <a:gd name="T4" fmla="*/ 0 w 563"/>
                <a:gd name="T5" fmla="*/ 0 h 495"/>
                <a:gd name="T6" fmla="*/ 0 w 563"/>
                <a:gd name="T7" fmla="*/ 0 h 495"/>
                <a:gd name="T8" fmla="*/ 0 w 563"/>
                <a:gd name="T9" fmla="*/ 0 h 495"/>
                <a:gd name="T10" fmla="*/ 0 w 563"/>
                <a:gd name="T11" fmla="*/ 0 h 495"/>
                <a:gd name="T12" fmla="*/ 0 w 563"/>
                <a:gd name="T13" fmla="*/ 0 h 495"/>
                <a:gd name="T14" fmla="*/ 0 w 563"/>
                <a:gd name="T15" fmla="*/ 0 h 495"/>
                <a:gd name="T16" fmla="*/ 0 w 563"/>
                <a:gd name="T17" fmla="*/ 0 h 495"/>
                <a:gd name="T18" fmla="*/ 0 w 563"/>
                <a:gd name="T19" fmla="*/ 0 h 495"/>
                <a:gd name="T20" fmla="*/ 0 w 563"/>
                <a:gd name="T21" fmla="*/ 0 h 495"/>
                <a:gd name="T22" fmla="*/ 0 w 563"/>
                <a:gd name="T23" fmla="*/ 0 h 495"/>
                <a:gd name="T24" fmla="*/ 0 w 563"/>
                <a:gd name="T25" fmla="*/ 0 h 495"/>
                <a:gd name="T26" fmla="*/ 0 w 563"/>
                <a:gd name="T27" fmla="*/ 0 h 495"/>
                <a:gd name="T28" fmla="*/ 0 w 563"/>
                <a:gd name="T29" fmla="*/ 0 h 495"/>
                <a:gd name="T30" fmla="*/ 0 w 563"/>
                <a:gd name="T31" fmla="*/ 0 h 495"/>
                <a:gd name="T32" fmla="*/ 0 w 563"/>
                <a:gd name="T33" fmla="*/ 0 h 495"/>
                <a:gd name="T34" fmla="*/ 0 w 563"/>
                <a:gd name="T35" fmla="*/ 0 h 495"/>
                <a:gd name="T36" fmla="*/ 0 w 563"/>
                <a:gd name="T37" fmla="*/ 0 h 495"/>
                <a:gd name="T38" fmla="*/ 0 w 563"/>
                <a:gd name="T39" fmla="*/ 0 h 495"/>
                <a:gd name="T40" fmla="*/ 0 w 563"/>
                <a:gd name="T41" fmla="*/ 0 h 495"/>
                <a:gd name="T42" fmla="*/ 0 w 563"/>
                <a:gd name="T43" fmla="*/ 0 h 495"/>
                <a:gd name="T44" fmla="*/ 0 w 563"/>
                <a:gd name="T45" fmla="*/ 0 h 495"/>
                <a:gd name="T46" fmla="*/ 0 w 563"/>
                <a:gd name="T47" fmla="*/ 0 h 495"/>
                <a:gd name="T48" fmla="*/ 0 w 563"/>
                <a:gd name="T49" fmla="*/ 0 h 495"/>
                <a:gd name="T50" fmla="*/ 0 w 563"/>
                <a:gd name="T51" fmla="*/ 0 h 495"/>
                <a:gd name="T52" fmla="*/ 0 w 563"/>
                <a:gd name="T53" fmla="*/ 0 h 495"/>
                <a:gd name="T54" fmla="*/ 0 w 563"/>
                <a:gd name="T55" fmla="*/ 0 h 495"/>
                <a:gd name="T56" fmla="*/ 0 w 563"/>
                <a:gd name="T57" fmla="*/ 0 h 495"/>
                <a:gd name="T58" fmla="*/ 0 w 563"/>
                <a:gd name="T59" fmla="*/ 0 h 495"/>
                <a:gd name="T60" fmla="*/ 0 w 563"/>
                <a:gd name="T61" fmla="*/ 0 h 495"/>
                <a:gd name="T62" fmla="*/ 0 w 563"/>
                <a:gd name="T63" fmla="*/ 0 h 495"/>
                <a:gd name="T64" fmla="*/ 0 w 563"/>
                <a:gd name="T65" fmla="*/ 0 h 495"/>
                <a:gd name="T66" fmla="*/ 0 w 563"/>
                <a:gd name="T67" fmla="*/ 0 h 495"/>
                <a:gd name="T68" fmla="*/ 0 w 563"/>
                <a:gd name="T69" fmla="*/ 0 h 495"/>
                <a:gd name="T70" fmla="*/ 0 w 563"/>
                <a:gd name="T71" fmla="*/ 0 h 495"/>
                <a:gd name="T72" fmla="*/ 0 w 563"/>
                <a:gd name="T73" fmla="*/ 0 h 495"/>
                <a:gd name="T74" fmla="*/ 0 w 563"/>
                <a:gd name="T75" fmla="*/ 0 h 495"/>
                <a:gd name="T76" fmla="*/ 0 w 563"/>
                <a:gd name="T77" fmla="*/ 0 h 495"/>
                <a:gd name="T78" fmla="*/ 0 w 563"/>
                <a:gd name="T79" fmla="*/ 0 h 495"/>
                <a:gd name="T80" fmla="*/ 0 w 563"/>
                <a:gd name="T81" fmla="*/ 0 h 495"/>
                <a:gd name="T82" fmla="*/ 0 w 563"/>
                <a:gd name="T83" fmla="*/ 0 h 495"/>
                <a:gd name="T84" fmla="*/ 0 w 563"/>
                <a:gd name="T85" fmla="*/ 0 h 495"/>
                <a:gd name="T86" fmla="*/ 0 w 563"/>
                <a:gd name="T87" fmla="*/ 0 h 495"/>
                <a:gd name="T88" fmla="*/ 0 w 563"/>
                <a:gd name="T89" fmla="*/ 0 h 495"/>
                <a:gd name="T90" fmla="*/ 0 w 563"/>
                <a:gd name="T91" fmla="*/ 0 h 495"/>
                <a:gd name="T92" fmla="*/ 0 w 563"/>
                <a:gd name="T93" fmla="*/ 0 h 495"/>
                <a:gd name="T94" fmla="*/ 0 w 563"/>
                <a:gd name="T95" fmla="*/ 0 h 495"/>
                <a:gd name="T96" fmla="*/ 0 w 563"/>
                <a:gd name="T97" fmla="*/ 0 h 495"/>
                <a:gd name="T98" fmla="*/ 0 w 563"/>
                <a:gd name="T99" fmla="*/ 0 h 4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3"/>
                <a:gd name="T151" fmla="*/ 0 h 495"/>
                <a:gd name="T152" fmla="*/ 563 w 563"/>
                <a:gd name="T153" fmla="*/ 495 h 4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3" h="495">
                  <a:moveTo>
                    <a:pt x="334" y="35"/>
                  </a:moveTo>
                  <a:lnTo>
                    <a:pt x="418" y="0"/>
                  </a:lnTo>
                  <a:lnTo>
                    <a:pt x="445" y="93"/>
                  </a:lnTo>
                  <a:lnTo>
                    <a:pt x="563" y="195"/>
                  </a:lnTo>
                  <a:lnTo>
                    <a:pt x="554" y="200"/>
                  </a:lnTo>
                  <a:lnTo>
                    <a:pt x="529" y="214"/>
                  </a:lnTo>
                  <a:lnTo>
                    <a:pt x="522" y="220"/>
                  </a:lnTo>
                  <a:lnTo>
                    <a:pt x="514" y="227"/>
                  </a:lnTo>
                  <a:lnTo>
                    <a:pt x="506" y="235"/>
                  </a:lnTo>
                  <a:lnTo>
                    <a:pt x="499" y="243"/>
                  </a:lnTo>
                  <a:lnTo>
                    <a:pt x="492" y="251"/>
                  </a:lnTo>
                  <a:lnTo>
                    <a:pt x="485" y="262"/>
                  </a:lnTo>
                  <a:lnTo>
                    <a:pt x="479" y="273"/>
                  </a:lnTo>
                  <a:lnTo>
                    <a:pt x="473" y="285"/>
                  </a:lnTo>
                  <a:lnTo>
                    <a:pt x="464" y="310"/>
                  </a:lnTo>
                  <a:lnTo>
                    <a:pt x="457" y="332"/>
                  </a:lnTo>
                  <a:lnTo>
                    <a:pt x="453" y="354"/>
                  </a:lnTo>
                  <a:lnTo>
                    <a:pt x="448" y="375"/>
                  </a:lnTo>
                  <a:lnTo>
                    <a:pt x="443" y="398"/>
                  </a:lnTo>
                  <a:lnTo>
                    <a:pt x="438" y="423"/>
                  </a:lnTo>
                  <a:lnTo>
                    <a:pt x="431" y="451"/>
                  </a:lnTo>
                  <a:lnTo>
                    <a:pt x="423" y="483"/>
                  </a:lnTo>
                  <a:lnTo>
                    <a:pt x="422" y="489"/>
                  </a:lnTo>
                  <a:lnTo>
                    <a:pt x="419" y="494"/>
                  </a:lnTo>
                  <a:lnTo>
                    <a:pt x="418" y="495"/>
                  </a:lnTo>
                  <a:lnTo>
                    <a:pt x="416" y="495"/>
                  </a:lnTo>
                  <a:lnTo>
                    <a:pt x="412" y="489"/>
                  </a:lnTo>
                  <a:lnTo>
                    <a:pt x="407" y="479"/>
                  </a:lnTo>
                  <a:lnTo>
                    <a:pt x="394" y="442"/>
                  </a:lnTo>
                  <a:lnTo>
                    <a:pt x="376" y="396"/>
                  </a:lnTo>
                  <a:lnTo>
                    <a:pt x="370" y="385"/>
                  </a:lnTo>
                  <a:lnTo>
                    <a:pt x="364" y="373"/>
                  </a:lnTo>
                  <a:lnTo>
                    <a:pt x="357" y="362"/>
                  </a:lnTo>
                  <a:lnTo>
                    <a:pt x="350" y="352"/>
                  </a:lnTo>
                  <a:lnTo>
                    <a:pt x="342" y="343"/>
                  </a:lnTo>
                  <a:lnTo>
                    <a:pt x="334" y="333"/>
                  </a:lnTo>
                  <a:lnTo>
                    <a:pt x="324" y="326"/>
                  </a:lnTo>
                  <a:lnTo>
                    <a:pt x="313" y="320"/>
                  </a:lnTo>
                  <a:lnTo>
                    <a:pt x="303" y="315"/>
                  </a:lnTo>
                  <a:lnTo>
                    <a:pt x="292" y="312"/>
                  </a:lnTo>
                  <a:lnTo>
                    <a:pt x="279" y="311"/>
                  </a:lnTo>
                  <a:lnTo>
                    <a:pt x="266" y="311"/>
                  </a:lnTo>
                  <a:lnTo>
                    <a:pt x="251" y="313"/>
                  </a:lnTo>
                  <a:lnTo>
                    <a:pt x="236" y="318"/>
                  </a:lnTo>
                  <a:lnTo>
                    <a:pt x="220" y="325"/>
                  </a:lnTo>
                  <a:lnTo>
                    <a:pt x="203" y="336"/>
                  </a:lnTo>
                  <a:lnTo>
                    <a:pt x="181" y="348"/>
                  </a:lnTo>
                  <a:lnTo>
                    <a:pt x="161" y="356"/>
                  </a:lnTo>
                  <a:lnTo>
                    <a:pt x="141" y="363"/>
                  </a:lnTo>
                  <a:lnTo>
                    <a:pt x="122" y="367"/>
                  </a:lnTo>
                  <a:lnTo>
                    <a:pt x="104" y="369"/>
                  </a:lnTo>
                  <a:lnTo>
                    <a:pt x="87" y="369"/>
                  </a:lnTo>
                  <a:lnTo>
                    <a:pt x="72" y="368"/>
                  </a:lnTo>
                  <a:lnTo>
                    <a:pt x="57" y="367"/>
                  </a:lnTo>
                  <a:lnTo>
                    <a:pt x="44" y="363"/>
                  </a:lnTo>
                  <a:lnTo>
                    <a:pt x="34" y="360"/>
                  </a:lnTo>
                  <a:lnTo>
                    <a:pt x="24" y="356"/>
                  </a:lnTo>
                  <a:lnTo>
                    <a:pt x="16" y="351"/>
                  </a:lnTo>
                  <a:lnTo>
                    <a:pt x="4" y="345"/>
                  </a:lnTo>
                  <a:lnTo>
                    <a:pt x="0" y="343"/>
                  </a:lnTo>
                  <a:lnTo>
                    <a:pt x="9" y="339"/>
                  </a:lnTo>
                  <a:lnTo>
                    <a:pt x="32" y="332"/>
                  </a:lnTo>
                  <a:lnTo>
                    <a:pt x="66" y="320"/>
                  </a:lnTo>
                  <a:lnTo>
                    <a:pt x="104" y="304"/>
                  </a:lnTo>
                  <a:lnTo>
                    <a:pt x="123" y="295"/>
                  </a:lnTo>
                  <a:lnTo>
                    <a:pt x="142" y="286"/>
                  </a:lnTo>
                  <a:lnTo>
                    <a:pt x="160" y="276"/>
                  </a:lnTo>
                  <a:lnTo>
                    <a:pt x="176" y="265"/>
                  </a:lnTo>
                  <a:lnTo>
                    <a:pt x="191" y="255"/>
                  </a:lnTo>
                  <a:lnTo>
                    <a:pt x="203" y="244"/>
                  </a:lnTo>
                  <a:lnTo>
                    <a:pt x="207" y="239"/>
                  </a:lnTo>
                  <a:lnTo>
                    <a:pt x="211" y="233"/>
                  </a:lnTo>
                  <a:lnTo>
                    <a:pt x="213" y="227"/>
                  </a:lnTo>
                  <a:lnTo>
                    <a:pt x="216" y="223"/>
                  </a:lnTo>
                  <a:lnTo>
                    <a:pt x="216" y="217"/>
                  </a:lnTo>
                  <a:lnTo>
                    <a:pt x="216" y="211"/>
                  </a:lnTo>
                  <a:lnTo>
                    <a:pt x="213" y="205"/>
                  </a:lnTo>
                  <a:lnTo>
                    <a:pt x="211" y="196"/>
                  </a:lnTo>
                  <a:lnTo>
                    <a:pt x="203" y="181"/>
                  </a:lnTo>
                  <a:lnTo>
                    <a:pt x="191" y="164"/>
                  </a:lnTo>
                  <a:lnTo>
                    <a:pt x="179" y="146"/>
                  </a:lnTo>
                  <a:lnTo>
                    <a:pt x="167" y="129"/>
                  </a:lnTo>
                  <a:lnTo>
                    <a:pt x="156" y="111"/>
                  </a:lnTo>
                  <a:lnTo>
                    <a:pt x="149" y="93"/>
                  </a:lnTo>
                  <a:lnTo>
                    <a:pt x="147" y="85"/>
                  </a:lnTo>
                  <a:lnTo>
                    <a:pt x="144" y="76"/>
                  </a:lnTo>
                  <a:lnTo>
                    <a:pt x="144" y="69"/>
                  </a:lnTo>
                  <a:lnTo>
                    <a:pt x="145" y="62"/>
                  </a:lnTo>
                  <a:lnTo>
                    <a:pt x="149" y="56"/>
                  </a:lnTo>
                  <a:lnTo>
                    <a:pt x="154" y="50"/>
                  </a:lnTo>
                  <a:lnTo>
                    <a:pt x="161" y="44"/>
                  </a:lnTo>
                  <a:lnTo>
                    <a:pt x="169" y="39"/>
                  </a:lnTo>
                  <a:lnTo>
                    <a:pt x="180" y="36"/>
                  </a:lnTo>
                  <a:lnTo>
                    <a:pt x="193" y="32"/>
                  </a:lnTo>
                  <a:lnTo>
                    <a:pt x="210" y="31"/>
                  </a:lnTo>
                  <a:lnTo>
                    <a:pt x="229" y="29"/>
                  </a:lnTo>
                  <a:lnTo>
                    <a:pt x="250" y="29"/>
                  </a:lnTo>
                  <a:lnTo>
                    <a:pt x="274" y="30"/>
                  </a:lnTo>
                  <a:lnTo>
                    <a:pt x="303" y="32"/>
                  </a:lnTo>
                  <a:lnTo>
                    <a:pt x="334" y="35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2" name="Freeform 85"/>
            <p:cNvSpPr>
              <a:spLocks noChangeAspect="1"/>
            </p:cNvSpPr>
            <p:nvPr/>
          </p:nvSpPr>
          <p:spPr bwMode="auto">
            <a:xfrm>
              <a:off x="4334" y="2332"/>
              <a:ext cx="31" cy="38"/>
            </a:xfrm>
            <a:custGeom>
              <a:avLst/>
              <a:gdLst>
                <a:gd name="T0" fmla="*/ 0 w 206"/>
                <a:gd name="T1" fmla="*/ 0 h 245"/>
                <a:gd name="T2" fmla="*/ 0 w 206"/>
                <a:gd name="T3" fmla="*/ 0 h 245"/>
                <a:gd name="T4" fmla="*/ 0 w 206"/>
                <a:gd name="T5" fmla="*/ 0 h 245"/>
                <a:gd name="T6" fmla="*/ 0 w 206"/>
                <a:gd name="T7" fmla="*/ 0 h 245"/>
                <a:gd name="T8" fmla="*/ 0 w 206"/>
                <a:gd name="T9" fmla="*/ 0 h 245"/>
                <a:gd name="T10" fmla="*/ 0 w 206"/>
                <a:gd name="T11" fmla="*/ 0 h 245"/>
                <a:gd name="T12" fmla="*/ 0 w 206"/>
                <a:gd name="T13" fmla="*/ 0 h 245"/>
                <a:gd name="T14" fmla="*/ 0 w 206"/>
                <a:gd name="T15" fmla="*/ 0 h 245"/>
                <a:gd name="T16" fmla="*/ 0 w 206"/>
                <a:gd name="T17" fmla="*/ 0 h 245"/>
                <a:gd name="T18" fmla="*/ 0 w 206"/>
                <a:gd name="T19" fmla="*/ 0 h 245"/>
                <a:gd name="T20" fmla="*/ 0 w 206"/>
                <a:gd name="T21" fmla="*/ 0 h 245"/>
                <a:gd name="T22" fmla="*/ 0 w 206"/>
                <a:gd name="T23" fmla="*/ 0 h 245"/>
                <a:gd name="T24" fmla="*/ 0 w 206"/>
                <a:gd name="T25" fmla="*/ 0 h 245"/>
                <a:gd name="T26" fmla="*/ 0 w 206"/>
                <a:gd name="T27" fmla="*/ 0 h 245"/>
                <a:gd name="T28" fmla="*/ 0 w 206"/>
                <a:gd name="T29" fmla="*/ 0 h 245"/>
                <a:gd name="T30" fmla="*/ 0 w 206"/>
                <a:gd name="T31" fmla="*/ 0 h 245"/>
                <a:gd name="T32" fmla="*/ 0 w 206"/>
                <a:gd name="T33" fmla="*/ 0 h 245"/>
                <a:gd name="T34" fmla="*/ 0 w 206"/>
                <a:gd name="T35" fmla="*/ 0 h 245"/>
                <a:gd name="T36" fmla="*/ 0 w 206"/>
                <a:gd name="T37" fmla="*/ 0 h 245"/>
                <a:gd name="T38" fmla="*/ 0 w 206"/>
                <a:gd name="T39" fmla="*/ 0 h 245"/>
                <a:gd name="T40" fmla="*/ 0 w 206"/>
                <a:gd name="T41" fmla="*/ 0 h 245"/>
                <a:gd name="T42" fmla="*/ 0 w 206"/>
                <a:gd name="T43" fmla="*/ 0 h 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"/>
                <a:gd name="T67" fmla="*/ 0 h 245"/>
                <a:gd name="T68" fmla="*/ 206 w 206"/>
                <a:gd name="T69" fmla="*/ 245 h 2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" h="245">
                  <a:moveTo>
                    <a:pt x="61" y="32"/>
                  </a:moveTo>
                  <a:lnTo>
                    <a:pt x="76" y="30"/>
                  </a:lnTo>
                  <a:lnTo>
                    <a:pt x="91" y="25"/>
                  </a:lnTo>
                  <a:lnTo>
                    <a:pt x="101" y="20"/>
                  </a:lnTo>
                  <a:lnTo>
                    <a:pt x="111" y="14"/>
                  </a:lnTo>
                  <a:lnTo>
                    <a:pt x="124" y="5"/>
                  </a:lnTo>
                  <a:lnTo>
                    <a:pt x="129" y="0"/>
                  </a:lnTo>
                  <a:lnTo>
                    <a:pt x="141" y="61"/>
                  </a:lnTo>
                  <a:lnTo>
                    <a:pt x="191" y="72"/>
                  </a:lnTo>
                  <a:lnTo>
                    <a:pt x="173" y="95"/>
                  </a:lnTo>
                  <a:lnTo>
                    <a:pt x="206" y="127"/>
                  </a:lnTo>
                  <a:lnTo>
                    <a:pt x="168" y="155"/>
                  </a:lnTo>
                  <a:lnTo>
                    <a:pt x="145" y="238"/>
                  </a:lnTo>
                  <a:lnTo>
                    <a:pt x="118" y="222"/>
                  </a:lnTo>
                  <a:lnTo>
                    <a:pt x="79" y="245"/>
                  </a:lnTo>
                  <a:lnTo>
                    <a:pt x="61" y="205"/>
                  </a:lnTo>
                  <a:lnTo>
                    <a:pt x="18" y="215"/>
                  </a:lnTo>
                  <a:lnTo>
                    <a:pt x="41" y="165"/>
                  </a:lnTo>
                  <a:lnTo>
                    <a:pt x="0" y="150"/>
                  </a:lnTo>
                  <a:lnTo>
                    <a:pt x="41" y="127"/>
                  </a:lnTo>
                  <a:lnTo>
                    <a:pt x="23" y="82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3" name="Freeform 86"/>
            <p:cNvSpPr>
              <a:spLocks noChangeAspect="1"/>
            </p:cNvSpPr>
            <p:nvPr/>
          </p:nvSpPr>
          <p:spPr bwMode="auto">
            <a:xfrm>
              <a:off x="4057" y="2487"/>
              <a:ext cx="86" cy="90"/>
            </a:xfrm>
            <a:custGeom>
              <a:avLst/>
              <a:gdLst>
                <a:gd name="T0" fmla="*/ 0 w 556"/>
                <a:gd name="T1" fmla="*/ 0 h 584"/>
                <a:gd name="T2" fmla="*/ 0 w 556"/>
                <a:gd name="T3" fmla="*/ 0 h 584"/>
                <a:gd name="T4" fmla="*/ 0 w 556"/>
                <a:gd name="T5" fmla="*/ 0 h 584"/>
                <a:gd name="T6" fmla="*/ 0 w 556"/>
                <a:gd name="T7" fmla="*/ 0 h 584"/>
                <a:gd name="T8" fmla="*/ 0 w 556"/>
                <a:gd name="T9" fmla="*/ 0 h 584"/>
                <a:gd name="T10" fmla="*/ 0 w 556"/>
                <a:gd name="T11" fmla="*/ 0 h 584"/>
                <a:gd name="T12" fmla="*/ 0 w 556"/>
                <a:gd name="T13" fmla="*/ 0 h 584"/>
                <a:gd name="T14" fmla="*/ 0 w 556"/>
                <a:gd name="T15" fmla="*/ 0 h 584"/>
                <a:gd name="T16" fmla="*/ 0 w 556"/>
                <a:gd name="T17" fmla="*/ 0 h 584"/>
                <a:gd name="T18" fmla="*/ 0 w 556"/>
                <a:gd name="T19" fmla="*/ 0 h 584"/>
                <a:gd name="T20" fmla="*/ 0 w 556"/>
                <a:gd name="T21" fmla="*/ 0 h 584"/>
                <a:gd name="T22" fmla="*/ 0 w 556"/>
                <a:gd name="T23" fmla="*/ 0 h 584"/>
                <a:gd name="T24" fmla="*/ 0 w 556"/>
                <a:gd name="T25" fmla="*/ 0 h 584"/>
                <a:gd name="T26" fmla="*/ 0 w 556"/>
                <a:gd name="T27" fmla="*/ 0 h 584"/>
                <a:gd name="T28" fmla="*/ 0 w 556"/>
                <a:gd name="T29" fmla="*/ 0 h 584"/>
                <a:gd name="T30" fmla="*/ 0 w 556"/>
                <a:gd name="T31" fmla="*/ 0 h 584"/>
                <a:gd name="T32" fmla="*/ 0 w 556"/>
                <a:gd name="T33" fmla="*/ 0 h 584"/>
                <a:gd name="T34" fmla="*/ 0 w 556"/>
                <a:gd name="T35" fmla="*/ 0 h 584"/>
                <a:gd name="T36" fmla="*/ 0 w 556"/>
                <a:gd name="T37" fmla="*/ 0 h 584"/>
                <a:gd name="T38" fmla="*/ 0 w 556"/>
                <a:gd name="T39" fmla="*/ 0 h 584"/>
                <a:gd name="T40" fmla="*/ 0 w 556"/>
                <a:gd name="T41" fmla="*/ 0 h 584"/>
                <a:gd name="T42" fmla="*/ 0 w 556"/>
                <a:gd name="T43" fmla="*/ 0 h 584"/>
                <a:gd name="T44" fmla="*/ 0 w 556"/>
                <a:gd name="T45" fmla="*/ 0 h 584"/>
                <a:gd name="T46" fmla="*/ 0 w 556"/>
                <a:gd name="T47" fmla="*/ 0 h 584"/>
                <a:gd name="T48" fmla="*/ 0 w 556"/>
                <a:gd name="T49" fmla="*/ 0 h 584"/>
                <a:gd name="T50" fmla="*/ 0 w 556"/>
                <a:gd name="T51" fmla="*/ 0 h 584"/>
                <a:gd name="T52" fmla="*/ 0 w 556"/>
                <a:gd name="T53" fmla="*/ 0 h 584"/>
                <a:gd name="T54" fmla="*/ 0 w 556"/>
                <a:gd name="T55" fmla="*/ 0 h 584"/>
                <a:gd name="T56" fmla="*/ 0 w 556"/>
                <a:gd name="T57" fmla="*/ 0 h 584"/>
                <a:gd name="T58" fmla="*/ 0 w 556"/>
                <a:gd name="T59" fmla="*/ 0 h 584"/>
                <a:gd name="T60" fmla="*/ 0 w 556"/>
                <a:gd name="T61" fmla="*/ 0 h 584"/>
                <a:gd name="T62" fmla="*/ 0 w 556"/>
                <a:gd name="T63" fmla="*/ 0 h 584"/>
                <a:gd name="T64" fmla="*/ 0 w 556"/>
                <a:gd name="T65" fmla="*/ 0 h 584"/>
                <a:gd name="T66" fmla="*/ 0 w 556"/>
                <a:gd name="T67" fmla="*/ 0 h 584"/>
                <a:gd name="T68" fmla="*/ 0 w 556"/>
                <a:gd name="T69" fmla="*/ 0 h 584"/>
                <a:gd name="T70" fmla="*/ 0 w 556"/>
                <a:gd name="T71" fmla="*/ 0 h 584"/>
                <a:gd name="T72" fmla="*/ 0 w 556"/>
                <a:gd name="T73" fmla="*/ 0 h 584"/>
                <a:gd name="T74" fmla="*/ 0 w 556"/>
                <a:gd name="T75" fmla="*/ 0 h 584"/>
                <a:gd name="T76" fmla="*/ 0 w 556"/>
                <a:gd name="T77" fmla="*/ 0 h 584"/>
                <a:gd name="T78" fmla="*/ 0 w 556"/>
                <a:gd name="T79" fmla="*/ 0 h 584"/>
                <a:gd name="T80" fmla="*/ 0 w 556"/>
                <a:gd name="T81" fmla="*/ 0 h 584"/>
                <a:gd name="T82" fmla="*/ 0 w 556"/>
                <a:gd name="T83" fmla="*/ 0 h 584"/>
                <a:gd name="T84" fmla="*/ 0 w 556"/>
                <a:gd name="T85" fmla="*/ 0 h 584"/>
                <a:gd name="T86" fmla="*/ 0 w 556"/>
                <a:gd name="T87" fmla="*/ 0 h 584"/>
                <a:gd name="T88" fmla="*/ 0 w 556"/>
                <a:gd name="T89" fmla="*/ 0 h 584"/>
                <a:gd name="T90" fmla="*/ 0 w 556"/>
                <a:gd name="T91" fmla="*/ 0 h 584"/>
                <a:gd name="T92" fmla="*/ 0 w 556"/>
                <a:gd name="T93" fmla="*/ 0 h 584"/>
                <a:gd name="T94" fmla="*/ 0 w 556"/>
                <a:gd name="T95" fmla="*/ 0 h 5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6"/>
                <a:gd name="T145" fmla="*/ 0 h 584"/>
                <a:gd name="T146" fmla="*/ 556 w 556"/>
                <a:gd name="T147" fmla="*/ 584 h 5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6" h="584">
                  <a:moveTo>
                    <a:pt x="241" y="152"/>
                  </a:moveTo>
                  <a:lnTo>
                    <a:pt x="329" y="0"/>
                  </a:lnTo>
                  <a:lnTo>
                    <a:pt x="363" y="177"/>
                  </a:lnTo>
                  <a:lnTo>
                    <a:pt x="556" y="254"/>
                  </a:lnTo>
                  <a:lnTo>
                    <a:pt x="551" y="256"/>
                  </a:lnTo>
                  <a:lnTo>
                    <a:pt x="540" y="260"/>
                  </a:lnTo>
                  <a:lnTo>
                    <a:pt x="523" y="267"/>
                  </a:lnTo>
                  <a:lnTo>
                    <a:pt x="503" y="278"/>
                  </a:lnTo>
                  <a:lnTo>
                    <a:pt x="492" y="284"/>
                  </a:lnTo>
                  <a:lnTo>
                    <a:pt x="481" y="291"/>
                  </a:lnTo>
                  <a:lnTo>
                    <a:pt x="472" y="300"/>
                  </a:lnTo>
                  <a:lnTo>
                    <a:pt x="463" y="309"/>
                  </a:lnTo>
                  <a:lnTo>
                    <a:pt x="455" y="320"/>
                  </a:lnTo>
                  <a:lnTo>
                    <a:pt x="449" y="332"/>
                  </a:lnTo>
                  <a:lnTo>
                    <a:pt x="444" y="344"/>
                  </a:lnTo>
                  <a:lnTo>
                    <a:pt x="441" y="357"/>
                  </a:lnTo>
                  <a:lnTo>
                    <a:pt x="440" y="383"/>
                  </a:lnTo>
                  <a:lnTo>
                    <a:pt x="438" y="407"/>
                  </a:lnTo>
                  <a:lnTo>
                    <a:pt x="440" y="429"/>
                  </a:lnTo>
                  <a:lnTo>
                    <a:pt x="441" y="451"/>
                  </a:lnTo>
                  <a:lnTo>
                    <a:pt x="442" y="473"/>
                  </a:lnTo>
                  <a:lnTo>
                    <a:pt x="444" y="498"/>
                  </a:lnTo>
                  <a:lnTo>
                    <a:pt x="445" y="527"/>
                  </a:lnTo>
                  <a:lnTo>
                    <a:pt x="445" y="560"/>
                  </a:lnTo>
                  <a:lnTo>
                    <a:pt x="445" y="567"/>
                  </a:lnTo>
                  <a:lnTo>
                    <a:pt x="445" y="573"/>
                  </a:lnTo>
                  <a:lnTo>
                    <a:pt x="443" y="577"/>
                  </a:lnTo>
                  <a:lnTo>
                    <a:pt x="442" y="581"/>
                  </a:lnTo>
                  <a:lnTo>
                    <a:pt x="438" y="583"/>
                  </a:lnTo>
                  <a:lnTo>
                    <a:pt x="435" y="584"/>
                  </a:lnTo>
                  <a:lnTo>
                    <a:pt x="431" y="584"/>
                  </a:lnTo>
                  <a:lnTo>
                    <a:pt x="426" y="583"/>
                  </a:lnTo>
                  <a:lnTo>
                    <a:pt x="416" y="579"/>
                  </a:lnTo>
                  <a:lnTo>
                    <a:pt x="403" y="572"/>
                  </a:lnTo>
                  <a:lnTo>
                    <a:pt x="388" y="564"/>
                  </a:lnTo>
                  <a:lnTo>
                    <a:pt x="372" y="553"/>
                  </a:lnTo>
                  <a:lnTo>
                    <a:pt x="354" y="544"/>
                  </a:lnTo>
                  <a:lnTo>
                    <a:pt x="334" y="533"/>
                  </a:lnTo>
                  <a:lnTo>
                    <a:pt x="313" y="523"/>
                  </a:lnTo>
                  <a:lnTo>
                    <a:pt x="291" y="515"/>
                  </a:lnTo>
                  <a:lnTo>
                    <a:pt x="280" y="511"/>
                  </a:lnTo>
                  <a:lnTo>
                    <a:pt x="268" y="509"/>
                  </a:lnTo>
                  <a:lnTo>
                    <a:pt x="256" y="507"/>
                  </a:lnTo>
                  <a:lnTo>
                    <a:pt x="244" y="506"/>
                  </a:lnTo>
                  <a:lnTo>
                    <a:pt x="232" y="506"/>
                  </a:lnTo>
                  <a:lnTo>
                    <a:pt x="221" y="506"/>
                  </a:lnTo>
                  <a:lnTo>
                    <a:pt x="209" y="507"/>
                  </a:lnTo>
                  <a:lnTo>
                    <a:pt x="196" y="510"/>
                  </a:lnTo>
                  <a:lnTo>
                    <a:pt x="148" y="522"/>
                  </a:lnTo>
                  <a:lnTo>
                    <a:pt x="109" y="529"/>
                  </a:lnTo>
                  <a:lnTo>
                    <a:pt x="74" y="534"/>
                  </a:lnTo>
                  <a:lnTo>
                    <a:pt x="48" y="536"/>
                  </a:lnTo>
                  <a:lnTo>
                    <a:pt x="27" y="536"/>
                  </a:lnTo>
                  <a:lnTo>
                    <a:pt x="12" y="536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24" y="521"/>
                  </a:lnTo>
                  <a:lnTo>
                    <a:pt x="75" y="485"/>
                  </a:lnTo>
                  <a:lnTo>
                    <a:pt x="90" y="475"/>
                  </a:lnTo>
                  <a:lnTo>
                    <a:pt x="103" y="463"/>
                  </a:lnTo>
                  <a:lnTo>
                    <a:pt x="115" y="451"/>
                  </a:lnTo>
                  <a:lnTo>
                    <a:pt x="127" y="439"/>
                  </a:lnTo>
                  <a:lnTo>
                    <a:pt x="136" y="427"/>
                  </a:lnTo>
                  <a:lnTo>
                    <a:pt x="142" y="415"/>
                  </a:lnTo>
                  <a:lnTo>
                    <a:pt x="146" y="409"/>
                  </a:lnTo>
                  <a:lnTo>
                    <a:pt x="147" y="403"/>
                  </a:lnTo>
                  <a:lnTo>
                    <a:pt x="148" y="397"/>
                  </a:lnTo>
                  <a:lnTo>
                    <a:pt x="148" y="392"/>
                  </a:lnTo>
                  <a:lnTo>
                    <a:pt x="148" y="387"/>
                  </a:lnTo>
                  <a:lnTo>
                    <a:pt x="146" y="381"/>
                  </a:lnTo>
                  <a:lnTo>
                    <a:pt x="142" y="375"/>
                  </a:lnTo>
                  <a:lnTo>
                    <a:pt x="138" y="369"/>
                  </a:lnTo>
                  <a:lnTo>
                    <a:pt x="127" y="354"/>
                  </a:lnTo>
                  <a:lnTo>
                    <a:pt x="113" y="339"/>
                  </a:lnTo>
                  <a:lnTo>
                    <a:pt x="99" y="322"/>
                  </a:lnTo>
                  <a:lnTo>
                    <a:pt x="86" y="306"/>
                  </a:lnTo>
                  <a:lnTo>
                    <a:pt x="79" y="297"/>
                  </a:lnTo>
                  <a:lnTo>
                    <a:pt x="73" y="289"/>
                  </a:lnTo>
                  <a:lnTo>
                    <a:pt x="68" y="279"/>
                  </a:lnTo>
                  <a:lnTo>
                    <a:pt x="65" y="271"/>
                  </a:lnTo>
                  <a:lnTo>
                    <a:pt x="61" y="263"/>
                  </a:lnTo>
                  <a:lnTo>
                    <a:pt x="59" y="253"/>
                  </a:lnTo>
                  <a:lnTo>
                    <a:pt x="57" y="245"/>
                  </a:lnTo>
                  <a:lnTo>
                    <a:pt x="59" y="237"/>
                  </a:lnTo>
                  <a:lnTo>
                    <a:pt x="61" y="228"/>
                  </a:lnTo>
                  <a:lnTo>
                    <a:pt x="65" y="220"/>
                  </a:lnTo>
                  <a:lnTo>
                    <a:pt x="72" y="212"/>
                  </a:lnTo>
                  <a:lnTo>
                    <a:pt x="80" y="204"/>
                  </a:lnTo>
                  <a:lnTo>
                    <a:pt x="90" y="196"/>
                  </a:lnTo>
                  <a:lnTo>
                    <a:pt x="103" y="189"/>
                  </a:lnTo>
                  <a:lnTo>
                    <a:pt x="118" y="182"/>
                  </a:lnTo>
                  <a:lnTo>
                    <a:pt x="137" y="175"/>
                  </a:lnTo>
                  <a:lnTo>
                    <a:pt x="159" y="169"/>
                  </a:lnTo>
                  <a:lnTo>
                    <a:pt x="182" y="163"/>
                  </a:lnTo>
                  <a:lnTo>
                    <a:pt x="210" y="157"/>
                  </a:lnTo>
                  <a:lnTo>
                    <a:pt x="241" y="152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4" name="Freeform 87"/>
            <p:cNvSpPr>
              <a:spLocks noChangeAspect="1"/>
            </p:cNvSpPr>
            <p:nvPr/>
          </p:nvSpPr>
          <p:spPr bwMode="auto">
            <a:xfrm>
              <a:off x="4057" y="2487"/>
              <a:ext cx="86" cy="90"/>
            </a:xfrm>
            <a:custGeom>
              <a:avLst/>
              <a:gdLst>
                <a:gd name="T0" fmla="*/ 0 w 556"/>
                <a:gd name="T1" fmla="*/ 0 h 584"/>
                <a:gd name="T2" fmla="*/ 0 w 556"/>
                <a:gd name="T3" fmla="*/ 0 h 584"/>
                <a:gd name="T4" fmla="*/ 0 w 556"/>
                <a:gd name="T5" fmla="*/ 0 h 584"/>
                <a:gd name="T6" fmla="*/ 0 w 556"/>
                <a:gd name="T7" fmla="*/ 0 h 584"/>
                <a:gd name="T8" fmla="*/ 0 w 556"/>
                <a:gd name="T9" fmla="*/ 0 h 584"/>
                <a:gd name="T10" fmla="*/ 0 w 556"/>
                <a:gd name="T11" fmla="*/ 0 h 584"/>
                <a:gd name="T12" fmla="*/ 0 w 556"/>
                <a:gd name="T13" fmla="*/ 0 h 584"/>
                <a:gd name="T14" fmla="*/ 0 w 556"/>
                <a:gd name="T15" fmla="*/ 0 h 584"/>
                <a:gd name="T16" fmla="*/ 0 w 556"/>
                <a:gd name="T17" fmla="*/ 0 h 584"/>
                <a:gd name="T18" fmla="*/ 0 w 556"/>
                <a:gd name="T19" fmla="*/ 0 h 584"/>
                <a:gd name="T20" fmla="*/ 0 w 556"/>
                <a:gd name="T21" fmla="*/ 0 h 584"/>
                <a:gd name="T22" fmla="*/ 0 w 556"/>
                <a:gd name="T23" fmla="*/ 0 h 584"/>
                <a:gd name="T24" fmla="*/ 0 w 556"/>
                <a:gd name="T25" fmla="*/ 0 h 584"/>
                <a:gd name="T26" fmla="*/ 0 w 556"/>
                <a:gd name="T27" fmla="*/ 0 h 584"/>
                <a:gd name="T28" fmla="*/ 0 w 556"/>
                <a:gd name="T29" fmla="*/ 0 h 584"/>
                <a:gd name="T30" fmla="*/ 0 w 556"/>
                <a:gd name="T31" fmla="*/ 0 h 584"/>
                <a:gd name="T32" fmla="*/ 0 w 556"/>
                <a:gd name="T33" fmla="*/ 0 h 584"/>
                <a:gd name="T34" fmla="*/ 0 w 556"/>
                <a:gd name="T35" fmla="*/ 0 h 584"/>
                <a:gd name="T36" fmla="*/ 0 w 556"/>
                <a:gd name="T37" fmla="*/ 0 h 584"/>
                <a:gd name="T38" fmla="*/ 0 w 556"/>
                <a:gd name="T39" fmla="*/ 0 h 584"/>
                <a:gd name="T40" fmla="*/ 0 w 556"/>
                <a:gd name="T41" fmla="*/ 0 h 584"/>
                <a:gd name="T42" fmla="*/ 0 w 556"/>
                <a:gd name="T43" fmla="*/ 0 h 584"/>
                <a:gd name="T44" fmla="*/ 0 w 556"/>
                <a:gd name="T45" fmla="*/ 0 h 584"/>
                <a:gd name="T46" fmla="*/ 0 w 556"/>
                <a:gd name="T47" fmla="*/ 0 h 584"/>
                <a:gd name="T48" fmla="*/ 0 w 556"/>
                <a:gd name="T49" fmla="*/ 0 h 584"/>
                <a:gd name="T50" fmla="*/ 0 w 556"/>
                <a:gd name="T51" fmla="*/ 0 h 584"/>
                <a:gd name="T52" fmla="*/ 0 w 556"/>
                <a:gd name="T53" fmla="*/ 0 h 584"/>
                <a:gd name="T54" fmla="*/ 0 w 556"/>
                <a:gd name="T55" fmla="*/ 0 h 584"/>
                <a:gd name="T56" fmla="*/ 0 w 556"/>
                <a:gd name="T57" fmla="*/ 0 h 584"/>
                <a:gd name="T58" fmla="*/ 0 w 556"/>
                <a:gd name="T59" fmla="*/ 0 h 584"/>
                <a:gd name="T60" fmla="*/ 0 w 556"/>
                <a:gd name="T61" fmla="*/ 0 h 584"/>
                <a:gd name="T62" fmla="*/ 0 w 556"/>
                <a:gd name="T63" fmla="*/ 0 h 584"/>
                <a:gd name="T64" fmla="*/ 0 w 556"/>
                <a:gd name="T65" fmla="*/ 0 h 584"/>
                <a:gd name="T66" fmla="*/ 0 w 556"/>
                <a:gd name="T67" fmla="*/ 0 h 584"/>
                <a:gd name="T68" fmla="*/ 0 w 556"/>
                <a:gd name="T69" fmla="*/ 0 h 584"/>
                <a:gd name="T70" fmla="*/ 0 w 556"/>
                <a:gd name="T71" fmla="*/ 0 h 584"/>
                <a:gd name="T72" fmla="*/ 0 w 556"/>
                <a:gd name="T73" fmla="*/ 0 h 584"/>
                <a:gd name="T74" fmla="*/ 0 w 556"/>
                <a:gd name="T75" fmla="*/ 0 h 584"/>
                <a:gd name="T76" fmla="*/ 0 w 556"/>
                <a:gd name="T77" fmla="*/ 0 h 584"/>
                <a:gd name="T78" fmla="*/ 0 w 556"/>
                <a:gd name="T79" fmla="*/ 0 h 584"/>
                <a:gd name="T80" fmla="*/ 0 w 556"/>
                <a:gd name="T81" fmla="*/ 0 h 584"/>
                <a:gd name="T82" fmla="*/ 0 w 556"/>
                <a:gd name="T83" fmla="*/ 0 h 584"/>
                <a:gd name="T84" fmla="*/ 0 w 556"/>
                <a:gd name="T85" fmla="*/ 0 h 584"/>
                <a:gd name="T86" fmla="*/ 0 w 556"/>
                <a:gd name="T87" fmla="*/ 0 h 584"/>
                <a:gd name="T88" fmla="*/ 0 w 556"/>
                <a:gd name="T89" fmla="*/ 0 h 584"/>
                <a:gd name="T90" fmla="*/ 0 w 556"/>
                <a:gd name="T91" fmla="*/ 0 h 584"/>
                <a:gd name="T92" fmla="*/ 0 w 556"/>
                <a:gd name="T93" fmla="*/ 0 h 584"/>
                <a:gd name="T94" fmla="*/ 0 w 556"/>
                <a:gd name="T95" fmla="*/ 0 h 5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6"/>
                <a:gd name="T145" fmla="*/ 0 h 584"/>
                <a:gd name="T146" fmla="*/ 556 w 556"/>
                <a:gd name="T147" fmla="*/ 584 h 5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6" h="584">
                  <a:moveTo>
                    <a:pt x="241" y="152"/>
                  </a:moveTo>
                  <a:lnTo>
                    <a:pt x="329" y="0"/>
                  </a:lnTo>
                  <a:lnTo>
                    <a:pt x="363" y="177"/>
                  </a:lnTo>
                  <a:lnTo>
                    <a:pt x="556" y="254"/>
                  </a:lnTo>
                  <a:lnTo>
                    <a:pt x="551" y="256"/>
                  </a:lnTo>
                  <a:lnTo>
                    <a:pt x="540" y="260"/>
                  </a:lnTo>
                  <a:lnTo>
                    <a:pt x="523" y="267"/>
                  </a:lnTo>
                  <a:lnTo>
                    <a:pt x="503" y="278"/>
                  </a:lnTo>
                  <a:lnTo>
                    <a:pt x="492" y="284"/>
                  </a:lnTo>
                  <a:lnTo>
                    <a:pt x="481" y="291"/>
                  </a:lnTo>
                  <a:lnTo>
                    <a:pt x="472" y="300"/>
                  </a:lnTo>
                  <a:lnTo>
                    <a:pt x="463" y="309"/>
                  </a:lnTo>
                  <a:lnTo>
                    <a:pt x="455" y="320"/>
                  </a:lnTo>
                  <a:lnTo>
                    <a:pt x="449" y="332"/>
                  </a:lnTo>
                  <a:lnTo>
                    <a:pt x="444" y="344"/>
                  </a:lnTo>
                  <a:lnTo>
                    <a:pt x="441" y="357"/>
                  </a:lnTo>
                  <a:lnTo>
                    <a:pt x="440" y="383"/>
                  </a:lnTo>
                  <a:lnTo>
                    <a:pt x="438" y="407"/>
                  </a:lnTo>
                  <a:lnTo>
                    <a:pt x="440" y="429"/>
                  </a:lnTo>
                  <a:lnTo>
                    <a:pt x="441" y="451"/>
                  </a:lnTo>
                  <a:lnTo>
                    <a:pt x="442" y="473"/>
                  </a:lnTo>
                  <a:lnTo>
                    <a:pt x="444" y="498"/>
                  </a:lnTo>
                  <a:lnTo>
                    <a:pt x="445" y="527"/>
                  </a:lnTo>
                  <a:lnTo>
                    <a:pt x="445" y="560"/>
                  </a:lnTo>
                  <a:lnTo>
                    <a:pt x="445" y="567"/>
                  </a:lnTo>
                  <a:lnTo>
                    <a:pt x="445" y="573"/>
                  </a:lnTo>
                  <a:lnTo>
                    <a:pt x="443" y="577"/>
                  </a:lnTo>
                  <a:lnTo>
                    <a:pt x="442" y="581"/>
                  </a:lnTo>
                  <a:lnTo>
                    <a:pt x="438" y="583"/>
                  </a:lnTo>
                  <a:lnTo>
                    <a:pt x="435" y="584"/>
                  </a:lnTo>
                  <a:lnTo>
                    <a:pt x="431" y="584"/>
                  </a:lnTo>
                  <a:lnTo>
                    <a:pt x="426" y="583"/>
                  </a:lnTo>
                  <a:lnTo>
                    <a:pt x="416" y="579"/>
                  </a:lnTo>
                  <a:lnTo>
                    <a:pt x="403" y="572"/>
                  </a:lnTo>
                  <a:lnTo>
                    <a:pt x="388" y="564"/>
                  </a:lnTo>
                  <a:lnTo>
                    <a:pt x="372" y="553"/>
                  </a:lnTo>
                  <a:lnTo>
                    <a:pt x="354" y="544"/>
                  </a:lnTo>
                  <a:lnTo>
                    <a:pt x="334" y="533"/>
                  </a:lnTo>
                  <a:lnTo>
                    <a:pt x="313" y="523"/>
                  </a:lnTo>
                  <a:lnTo>
                    <a:pt x="291" y="515"/>
                  </a:lnTo>
                  <a:lnTo>
                    <a:pt x="280" y="511"/>
                  </a:lnTo>
                  <a:lnTo>
                    <a:pt x="268" y="509"/>
                  </a:lnTo>
                  <a:lnTo>
                    <a:pt x="256" y="507"/>
                  </a:lnTo>
                  <a:lnTo>
                    <a:pt x="244" y="506"/>
                  </a:lnTo>
                  <a:lnTo>
                    <a:pt x="232" y="506"/>
                  </a:lnTo>
                  <a:lnTo>
                    <a:pt x="221" y="506"/>
                  </a:lnTo>
                  <a:lnTo>
                    <a:pt x="209" y="507"/>
                  </a:lnTo>
                  <a:lnTo>
                    <a:pt x="196" y="510"/>
                  </a:lnTo>
                  <a:lnTo>
                    <a:pt x="148" y="522"/>
                  </a:lnTo>
                  <a:lnTo>
                    <a:pt x="109" y="529"/>
                  </a:lnTo>
                  <a:lnTo>
                    <a:pt x="74" y="534"/>
                  </a:lnTo>
                  <a:lnTo>
                    <a:pt x="48" y="536"/>
                  </a:lnTo>
                  <a:lnTo>
                    <a:pt x="27" y="536"/>
                  </a:lnTo>
                  <a:lnTo>
                    <a:pt x="12" y="536"/>
                  </a:lnTo>
                  <a:lnTo>
                    <a:pt x="4" y="535"/>
                  </a:lnTo>
                  <a:lnTo>
                    <a:pt x="0" y="535"/>
                  </a:lnTo>
                  <a:lnTo>
                    <a:pt x="24" y="521"/>
                  </a:lnTo>
                  <a:lnTo>
                    <a:pt x="75" y="485"/>
                  </a:lnTo>
                  <a:lnTo>
                    <a:pt x="90" y="475"/>
                  </a:lnTo>
                  <a:lnTo>
                    <a:pt x="103" y="463"/>
                  </a:lnTo>
                  <a:lnTo>
                    <a:pt x="115" y="451"/>
                  </a:lnTo>
                  <a:lnTo>
                    <a:pt x="127" y="439"/>
                  </a:lnTo>
                  <a:lnTo>
                    <a:pt x="136" y="427"/>
                  </a:lnTo>
                  <a:lnTo>
                    <a:pt x="142" y="415"/>
                  </a:lnTo>
                  <a:lnTo>
                    <a:pt x="146" y="409"/>
                  </a:lnTo>
                  <a:lnTo>
                    <a:pt x="147" y="403"/>
                  </a:lnTo>
                  <a:lnTo>
                    <a:pt x="148" y="397"/>
                  </a:lnTo>
                  <a:lnTo>
                    <a:pt x="148" y="392"/>
                  </a:lnTo>
                  <a:lnTo>
                    <a:pt x="148" y="387"/>
                  </a:lnTo>
                  <a:lnTo>
                    <a:pt x="146" y="381"/>
                  </a:lnTo>
                  <a:lnTo>
                    <a:pt x="142" y="375"/>
                  </a:lnTo>
                  <a:lnTo>
                    <a:pt x="138" y="369"/>
                  </a:lnTo>
                  <a:lnTo>
                    <a:pt x="127" y="354"/>
                  </a:lnTo>
                  <a:lnTo>
                    <a:pt x="113" y="339"/>
                  </a:lnTo>
                  <a:lnTo>
                    <a:pt x="99" y="322"/>
                  </a:lnTo>
                  <a:lnTo>
                    <a:pt x="86" y="306"/>
                  </a:lnTo>
                  <a:lnTo>
                    <a:pt x="79" y="297"/>
                  </a:lnTo>
                  <a:lnTo>
                    <a:pt x="73" y="289"/>
                  </a:lnTo>
                  <a:lnTo>
                    <a:pt x="68" y="279"/>
                  </a:lnTo>
                  <a:lnTo>
                    <a:pt x="65" y="271"/>
                  </a:lnTo>
                  <a:lnTo>
                    <a:pt x="61" y="263"/>
                  </a:lnTo>
                  <a:lnTo>
                    <a:pt x="59" y="253"/>
                  </a:lnTo>
                  <a:lnTo>
                    <a:pt x="57" y="245"/>
                  </a:lnTo>
                  <a:lnTo>
                    <a:pt x="59" y="237"/>
                  </a:lnTo>
                  <a:lnTo>
                    <a:pt x="61" y="228"/>
                  </a:lnTo>
                  <a:lnTo>
                    <a:pt x="65" y="220"/>
                  </a:lnTo>
                  <a:lnTo>
                    <a:pt x="72" y="212"/>
                  </a:lnTo>
                  <a:lnTo>
                    <a:pt x="80" y="204"/>
                  </a:lnTo>
                  <a:lnTo>
                    <a:pt x="90" y="196"/>
                  </a:lnTo>
                  <a:lnTo>
                    <a:pt x="103" y="189"/>
                  </a:lnTo>
                  <a:lnTo>
                    <a:pt x="118" y="182"/>
                  </a:lnTo>
                  <a:lnTo>
                    <a:pt x="137" y="175"/>
                  </a:lnTo>
                  <a:lnTo>
                    <a:pt x="159" y="169"/>
                  </a:lnTo>
                  <a:lnTo>
                    <a:pt x="182" y="163"/>
                  </a:lnTo>
                  <a:lnTo>
                    <a:pt x="210" y="157"/>
                  </a:lnTo>
                  <a:lnTo>
                    <a:pt x="241" y="152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5" name="Freeform 88"/>
            <p:cNvSpPr>
              <a:spLocks noChangeAspect="1"/>
            </p:cNvSpPr>
            <p:nvPr/>
          </p:nvSpPr>
          <p:spPr bwMode="auto">
            <a:xfrm>
              <a:off x="4091" y="2519"/>
              <a:ext cx="29" cy="39"/>
            </a:xfrm>
            <a:custGeom>
              <a:avLst/>
              <a:gdLst>
                <a:gd name="T0" fmla="*/ 0 w 193"/>
                <a:gd name="T1" fmla="*/ 0 h 251"/>
                <a:gd name="T2" fmla="*/ 0 w 193"/>
                <a:gd name="T3" fmla="*/ 0 h 251"/>
                <a:gd name="T4" fmla="*/ 0 w 193"/>
                <a:gd name="T5" fmla="*/ 0 h 251"/>
                <a:gd name="T6" fmla="*/ 0 w 193"/>
                <a:gd name="T7" fmla="*/ 0 h 251"/>
                <a:gd name="T8" fmla="*/ 0 w 193"/>
                <a:gd name="T9" fmla="*/ 0 h 251"/>
                <a:gd name="T10" fmla="*/ 0 w 193"/>
                <a:gd name="T11" fmla="*/ 0 h 251"/>
                <a:gd name="T12" fmla="*/ 0 w 193"/>
                <a:gd name="T13" fmla="*/ 0 h 251"/>
                <a:gd name="T14" fmla="*/ 0 w 193"/>
                <a:gd name="T15" fmla="*/ 0 h 251"/>
                <a:gd name="T16" fmla="*/ 0 w 193"/>
                <a:gd name="T17" fmla="*/ 0 h 251"/>
                <a:gd name="T18" fmla="*/ 0 w 193"/>
                <a:gd name="T19" fmla="*/ 0 h 251"/>
                <a:gd name="T20" fmla="*/ 0 w 193"/>
                <a:gd name="T21" fmla="*/ 0 h 251"/>
                <a:gd name="T22" fmla="*/ 0 w 193"/>
                <a:gd name="T23" fmla="*/ 0 h 251"/>
                <a:gd name="T24" fmla="*/ 0 w 193"/>
                <a:gd name="T25" fmla="*/ 0 h 251"/>
                <a:gd name="T26" fmla="*/ 0 w 193"/>
                <a:gd name="T27" fmla="*/ 0 h 251"/>
                <a:gd name="T28" fmla="*/ 0 w 193"/>
                <a:gd name="T29" fmla="*/ 0 h 251"/>
                <a:gd name="T30" fmla="*/ 0 w 193"/>
                <a:gd name="T31" fmla="*/ 0 h 251"/>
                <a:gd name="T32" fmla="*/ 0 w 193"/>
                <a:gd name="T33" fmla="*/ 0 h 251"/>
                <a:gd name="T34" fmla="*/ 0 w 193"/>
                <a:gd name="T35" fmla="*/ 0 h 251"/>
                <a:gd name="T36" fmla="*/ 0 w 193"/>
                <a:gd name="T37" fmla="*/ 0 h 251"/>
                <a:gd name="T38" fmla="*/ 0 w 193"/>
                <a:gd name="T39" fmla="*/ 0 h 251"/>
                <a:gd name="T40" fmla="*/ 0 w 193"/>
                <a:gd name="T41" fmla="*/ 0 h 251"/>
                <a:gd name="T42" fmla="*/ 0 w 193"/>
                <a:gd name="T43" fmla="*/ 0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3"/>
                <a:gd name="T67" fmla="*/ 0 h 251"/>
                <a:gd name="T68" fmla="*/ 193 w 193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3" h="251">
                  <a:moveTo>
                    <a:pt x="28" y="50"/>
                  </a:moveTo>
                  <a:lnTo>
                    <a:pt x="42" y="42"/>
                  </a:lnTo>
                  <a:lnTo>
                    <a:pt x="54" y="35"/>
                  </a:lnTo>
                  <a:lnTo>
                    <a:pt x="64" y="27"/>
                  </a:lnTo>
                  <a:lnTo>
                    <a:pt x="72" y="19"/>
                  </a:lnTo>
                  <a:lnTo>
                    <a:pt x="80" y="5"/>
                  </a:lnTo>
                  <a:lnTo>
                    <a:pt x="82" y="0"/>
                  </a:lnTo>
                  <a:lnTo>
                    <a:pt x="111" y="58"/>
                  </a:lnTo>
                  <a:lnTo>
                    <a:pt x="161" y="55"/>
                  </a:lnTo>
                  <a:lnTo>
                    <a:pt x="150" y="80"/>
                  </a:lnTo>
                  <a:lnTo>
                    <a:pt x="193" y="103"/>
                  </a:lnTo>
                  <a:lnTo>
                    <a:pt x="163" y="140"/>
                  </a:lnTo>
                  <a:lnTo>
                    <a:pt x="163" y="228"/>
                  </a:lnTo>
                  <a:lnTo>
                    <a:pt x="130" y="217"/>
                  </a:lnTo>
                  <a:lnTo>
                    <a:pt x="100" y="251"/>
                  </a:lnTo>
                  <a:lnTo>
                    <a:pt x="73" y="217"/>
                  </a:lnTo>
                  <a:lnTo>
                    <a:pt x="32" y="240"/>
                  </a:lnTo>
                  <a:lnTo>
                    <a:pt x="41" y="185"/>
                  </a:lnTo>
                  <a:lnTo>
                    <a:pt x="0" y="180"/>
                  </a:lnTo>
                  <a:lnTo>
                    <a:pt x="30" y="147"/>
                  </a:lnTo>
                  <a:lnTo>
                    <a:pt x="3" y="11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6" name="Freeform 89"/>
            <p:cNvSpPr>
              <a:spLocks noChangeAspect="1"/>
            </p:cNvSpPr>
            <p:nvPr/>
          </p:nvSpPr>
          <p:spPr bwMode="auto">
            <a:xfrm>
              <a:off x="3677" y="2444"/>
              <a:ext cx="96" cy="87"/>
            </a:xfrm>
            <a:custGeom>
              <a:avLst/>
              <a:gdLst>
                <a:gd name="T0" fmla="*/ 0 w 623"/>
                <a:gd name="T1" fmla="*/ 0 h 565"/>
                <a:gd name="T2" fmla="*/ 0 w 623"/>
                <a:gd name="T3" fmla="*/ 0 h 565"/>
                <a:gd name="T4" fmla="*/ 0 w 623"/>
                <a:gd name="T5" fmla="*/ 0 h 565"/>
                <a:gd name="T6" fmla="*/ 0 w 623"/>
                <a:gd name="T7" fmla="*/ 0 h 565"/>
                <a:gd name="T8" fmla="*/ 0 w 623"/>
                <a:gd name="T9" fmla="*/ 0 h 565"/>
                <a:gd name="T10" fmla="*/ 0 w 623"/>
                <a:gd name="T11" fmla="*/ 0 h 565"/>
                <a:gd name="T12" fmla="*/ 0 w 623"/>
                <a:gd name="T13" fmla="*/ 0 h 565"/>
                <a:gd name="T14" fmla="*/ 0 w 623"/>
                <a:gd name="T15" fmla="*/ 0 h 565"/>
                <a:gd name="T16" fmla="*/ 0 w 623"/>
                <a:gd name="T17" fmla="*/ 0 h 565"/>
                <a:gd name="T18" fmla="*/ 0 w 623"/>
                <a:gd name="T19" fmla="*/ 0 h 565"/>
                <a:gd name="T20" fmla="*/ 0 w 623"/>
                <a:gd name="T21" fmla="*/ 0 h 565"/>
                <a:gd name="T22" fmla="*/ 0 w 623"/>
                <a:gd name="T23" fmla="*/ 0 h 565"/>
                <a:gd name="T24" fmla="*/ 0 w 623"/>
                <a:gd name="T25" fmla="*/ 0 h 565"/>
                <a:gd name="T26" fmla="*/ 0 w 623"/>
                <a:gd name="T27" fmla="*/ 0 h 565"/>
                <a:gd name="T28" fmla="*/ 0 w 623"/>
                <a:gd name="T29" fmla="*/ 0 h 565"/>
                <a:gd name="T30" fmla="*/ 0 w 623"/>
                <a:gd name="T31" fmla="*/ 0 h 565"/>
                <a:gd name="T32" fmla="*/ 0 w 623"/>
                <a:gd name="T33" fmla="*/ 0 h 565"/>
                <a:gd name="T34" fmla="*/ 0 w 623"/>
                <a:gd name="T35" fmla="*/ 0 h 565"/>
                <a:gd name="T36" fmla="*/ 0 w 623"/>
                <a:gd name="T37" fmla="*/ 0 h 565"/>
                <a:gd name="T38" fmla="*/ 0 w 623"/>
                <a:gd name="T39" fmla="*/ 0 h 565"/>
                <a:gd name="T40" fmla="*/ 0 w 623"/>
                <a:gd name="T41" fmla="*/ 0 h 565"/>
                <a:gd name="T42" fmla="*/ 0 w 623"/>
                <a:gd name="T43" fmla="*/ 0 h 565"/>
                <a:gd name="T44" fmla="*/ 0 w 623"/>
                <a:gd name="T45" fmla="*/ 0 h 565"/>
                <a:gd name="T46" fmla="*/ 0 w 623"/>
                <a:gd name="T47" fmla="*/ 0 h 565"/>
                <a:gd name="T48" fmla="*/ 0 w 623"/>
                <a:gd name="T49" fmla="*/ 0 h 565"/>
                <a:gd name="T50" fmla="*/ 0 w 623"/>
                <a:gd name="T51" fmla="*/ 0 h 565"/>
                <a:gd name="T52" fmla="*/ 0 w 623"/>
                <a:gd name="T53" fmla="*/ 0 h 565"/>
                <a:gd name="T54" fmla="*/ 0 w 623"/>
                <a:gd name="T55" fmla="*/ 0 h 565"/>
                <a:gd name="T56" fmla="*/ 0 w 623"/>
                <a:gd name="T57" fmla="*/ 0 h 565"/>
                <a:gd name="T58" fmla="*/ 0 w 623"/>
                <a:gd name="T59" fmla="*/ 0 h 565"/>
                <a:gd name="T60" fmla="*/ 0 w 623"/>
                <a:gd name="T61" fmla="*/ 0 h 565"/>
                <a:gd name="T62" fmla="*/ 0 w 623"/>
                <a:gd name="T63" fmla="*/ 0 h 565"/>
                <a:gd name="T64" fmla="*/ 0 w 623"/>
                <a:gd name="T65" fmla="*/ 0 h 565"/>
                <a:gd name="T66" fmla="*/ 0 w 623"/>
                <a:gd name="T67" fmla="*/ 0 h 565"/>
                <a:gd name="T68" fmla="*/ 0 w 623"/>
                <a:gd name="T69" fmla="*/ 0 h 565"/>
                <a:gd name="T70" fmla="*/ 0 w 623"/>
                <a:gd name="T71" fmla="*/ 0 h 565"/>
                <a:gd name="T72" fmla="*/ 0 w 623"/>
                <a:gd name="T73" fmla="*/ 0 h 565"/>
                <a:gd name="T74" fmla="*/ 0 w 623"/>
                <a:gd name="T75" fmla="*/ 0 h 565"/>
                <a:gd name="T76" fmla="*/ 0 w 623"/>
                <a:gd name="T77" fmla="*/ 0 h 565"/>
                <a:gd name="T78" fmla="*/ 0 w 623"/>
                <a:gd name="T79" fmla="*/ 0 h 565"/>
                <a:gd name="T80" fmla="*/ 0 w 623"/>
                <a:gd name="T81" fmla="*/ 0 h 565"/>
                <a:gd name="T82" fmla="*/ 0 w 623"/>
                <a:gd name="T83" fmla="*/ 0 h 565"/>
                <a:gd name="T84" fmla="*/ 0 w 623"/>
                <a:gd name="T85" fmla="*/ 0 h 565"/>
                <a:gd name="T86" fmla="*/ 0 w 623"/>
                <a:gd name="T87" fmla="*/ 0 h 565"/>
                <a:gd name="T88" fmla="*/ 0 w 623"/>
                <a:gd name="T89" fmla="*/ 0 h 565"/>
                <a:gd name="T90" fmla="*/ 0 w 623"/>
                <a:gd name="T91" fmla="*/ 0 h 565"/>
                <a:gd name="T92" fmla="*/ 0 w 623"/>
                <a:gd name="T93" fmla="*/ 0 h 565"/>
                <a:gd name="T94" fmla="*/ 0 w 623"/>
                <a:gd name="T95" fmla="*/ 0 h 565"/>
                <a:gd name="T96" fmla="*/ 0 w 623"/>
                <a:gd name="T97" fmla="*/ 0 h 5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3"/>
                <a:gd name="T148" fmla="*/ 0 h 565"/>
                <a:gd name="T149" fmla="*/ 623 w 623"/>
                <a:gd name="T150" fmla="*/ 565 h 5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3" h="565">
                  <a:moveTo>
                    <a:pt x="395" y="92"/>
                  </a:moveTo>
                  <a:lnTo>
                    <a:pt x="548" y="0"/>
                  </a:lnTo>
                  <a:lnTo>
                    <a:pt x="490" y="172"/>
                  </a:lnTo>
                  <a:lnTo>
                    <a:pt x="623" y="333"/>
                  </a:lnTo>
                  <a:lnTo>
                    <a:pt x="618" y="332"/>
                  </a:lnTo>
                  <a:lnTo>
                    <a:pt x="605" y="330"/>
                  </a:lnTo>
                  <a:lnTo>
                    <a:pt x="587" y="328"/>
                  </a:lnTo>
                  <a:lnTo>
                    <a:pt x="564" y="328"/>
                  </a:lnTo>
                  <a:lnTo>
                    <a:pt x="551" y="329"/>
                  </a:lnTo>
                  <a:lnTo>
                    <a:pt x="539" y="330"/>
                  </a:lnTo>
                  <a:lnTo>
                    <a:pt x="526" y="333"/>
                  </a:lnTo>
                  <a:lnTo>
                    <a:pt x="514" y="338"/>
                  </a:lnTo>
                  <a:lnTo>
                    <a:pt x="502" y="342"/>
                  </a:lnTo>
                  <a:lnTo>
                    <a:pt x="492" y="349"/>
                  </a:lnTo>
                  <a:lnTo>
                    <a:pt x="481" y="358"/>
                  </a:lnTo>
                  <a:lnTo>
                    <a:pt x="473" y="367"/>
                  </a:lnTo>
                  <a:lnTo>
                    <a:pt x="458" y="390"/>
                  </a:lnTo>
                  <a:lnTo>
                    <a:pt x="446" y="409"/>
                  </a:lnTo>
                  <a:lnTo>
                    <a:pt x="437" y="429"/>
                  </a:lnTo>
                  <a:lnTo>
                    <a:pt x="427" y="448"/>
                  </a:lnTo>
                  <a:lnTo>
                    <a:pt x="418" y="470"/>
                  </a:lnTo>
                  <a:lnTo>
                    <a:pt x="407" y="492"/>
                  </a:lnTo>
                  <a:lnTo>
                    <a:pt x="395" y="518"/>
                  </a:lnTo>
                  <a:lnTo>
                    <a:pt x="380" y="548"/>
                  </a:lnTo>
                  <a:lnTo>
                    <a:pt x="376" y="554"/>
                  </a:lnTo>
                  <a:lnTo>
                    <a:pt x="373" y="559"/>
                  </a:lnTo>
                  <a:lnTo>
                    <a:pt x="369" y="563"/>
                  </a:lnTo>
                  <a:lnTo>
                    <a:pt x="366" y="564"/>
                  </a:lnTo>
                  <a:lnTo>
                    <a:pt x="362" y="565"/>
                  </a:lnTo>
                  <a:lnTo>
                    <a:pt x="358" y="564"/>
                  </a:lnTo>
                  <a:lnTo>
                    <a:pt x="355" y="561"/>
                  </a:lnTo>
                  <a:lnTo>
                    <a:pt x="351" y="559"/>
                  </a:lnTo>
                  <a:lnTo>
                    <a:pt x="344" y="549"/>
                  </a:lnTo>
                  <a:lnTo>
                    <a:pt x="336" y="538"/>
                  </a:lnTo>
                  <a:lnTo>
                    <a:pt x="326" y="522"/>
                  </a:lnTo>
                  <a:lnTo>
                    <a:pt x="317" y="505"/>
                  </a:lnTo>
                  <a:lnTo>
                    <a:pt x="306" y="488"/>
                  </a:lnTo>
                  <a:lnTo>
                    <a:pt x="294" y="470"/>
                  </a:lnTo>
                  <a:lnTo>
                    <a:pt x="280" y="451"/>
                  </a:lnTo>
                  <a:lnTo>
                    <a:pt x="264" y="433"/>
                  </a:lnTo>
                  <a:lnTo>
                    <a:pt x="256" y="424"/>
                  </a:lnTo>
                  <a:lnTo>
                    <a:pt x="248" y="416"/>
                  </a:lnTo>
                  <a:lnTo>
                    <a:pt x="238" y="409"/>
                  </a:lnTo>
                  <a:lnTo>
                    <a:pt x="229" y="403"/>
                  </a:lnTo>
                  <a:lnTo>
                    <a:pt x="218" y="396"/>
                  </a:lnTo>
                  <a:lnTo>
                    <a:pt x="206" y="391"/>
                  </a:lnTo>
                  <a:lnTo>
                    <a:pt x="195" y="386"/>
                  </a:lnTo>
                  <a:lnTo>
                    <a:pt x="182" y="383"/>
                  </a:lnTo>
                  <a:lnTo>
                    <a:pt x="136" y="371"/>
                  </a:lnTo>
                  <a:lnTo>
                    <a:pt x="97" y="358"/>
                  </a:lnTo>
                  <a:lnTo>
                    <a:pt x="66" y="346"/>
                  </a:lnTo>
                  <a:lnTo>
                    <a:pt x="41" y="334"/>
                  </a:lnTo>
                  <a:lnTo>
                    <a:pt x="22" y="324"/>
                  </a:lnTo>
                  <a:lnTo>
                    <a:pt x="10" y="317"/>
                  </a:lnTo>
                  <a:lnTo>
                    <a:pt x="3" y="313"/>
                  </a:lnTo>
                  <a:lnTo>
                    <a:pt x="0" y="310"/>
                  </a:lnTo>
                  <a:lnTo>
                    <a:pt x="7" y="310"/>
                  </a:lnTo>
                  <a:lnTo>
                    <a:pt x="28" y="309"/>
                  </a:lnTo>
                  <a:lnTo>
                    <a:pt x="56" y="308"/>
                  </a:lnTo>
                  <a:lnTo>
                    <a:pt x="89" y="304"/>
                  </a:lnTo>
                  <a:lnTo>
                    <a:pt x="106" y="301"/>
                  </a:lnTo>
                  <a:lnTo>
                    <a:pt x="124" y="297"/>
                  </a:lnTo>
                  <a:lnTo>
                    <a:pt x="141" y="294"/>
                  </a:lnTo>
                  <a:lnTo>
                    <a:pt x="156" y="289"/>
                  </a:lnTo>
                  <a:lnTo>
                    <a:pt x="170" y="282"/>
                  </a:lnTo>
                  <a:lnTo>
                    <a:pt x="182" y="276"/>
                  </a:lnTo>
                  <a:lnTo>
                    <a:pt x="187" y="271"/>
                  </a:lnTo>
                  <a:lnTo>
                    <a:pt x="191" y="267"/>
                  </a:lnTo>
                  <a:lnTo>
                    <a:pt x="194" y="263"/>
                  </a:lnTo>
                  <a:lnTo>
                    <a:pt x="198" y="258"/>
                  </a:lnTo>
                  <a:lnTo>
                    <a:pt x="199" y="253"/>
                  </a:lnTo>
                  <a:lnTo>
                    <a:pt x="200" y="246"/>
                  </a:lnTo>
                  <a:lnTo>
                    <a:pt x="201" y="239"/>
                  </a:lnTo>
                  <a:lnTo>
                    <a:pt x="200" y="232"/>
                  </a:lnTo>
                  <a:lnTo>
                    <a:pt x="198" y="214"/>
                  </a:lnTo>
                  <a:lnTo>
                    <a:pt x="193" y="194"/>
                  </a:lnTo>
                  <a:lnTo>
                    <a:pt x="189" y="172"/>
                  </a:lnTo>
                  <a:lnTo>
                    <a:pt x="185" y="151"/>
                  </a:lnTo>
                  <a:lnTo>
                    <a:pt x="183" y="141"/>
                  </a:lnTo>
                  <a:lnTo>
                    <a:pt x="182" y="130"/>
                  </a:lnTo>
                  <a:lnTo>
                    <a:pt x="182" y="120"/>
                  </a:lnTo>
                  <a:lnTo>
                    <a:pt x="182" y="110"/>
                  </a:lnTo>
                  <a:lnTo>
                    <a:pt x="185" y="102"/>
                  </a:lnTo>
                  <a:lnTo>
                    <a:pt x="187" y="92"/>
                  </a:lnTo>
                  <a:lnTo>
                    <a:pt x="189" y="85"/>
                  </a:lnTo>
                  <a:lnTo>
                    <a:pt x="194" y="78"/>
                  </a:lnTo>
                  <a:lnTo>
                    <a:pt x="201" y="72"/>
                  </a:lnTo>
                  <a:lnTo>
                    <a:pt x="208" y="66"/>
                  </a:lnTo>
                  <a:lnTo>
                    <a:pt x="218" y="63"/>
                  </a:lnTo>
                  <a:lnTo>
                    <a:pt x="229" y="60"/>
                  </a:lnTo>
                  <a:lnTo>
                    <a:pt x="242" y="58"/>
                  </a:lnTo>
                  <a:lnTo>
                    <a:pt x="256" y="58"/>
                  </a:lnTo>
                  <a:lnTo>
                    <a:pt x="274" y="59"/>
                  </a:lnTo>
                  <a:lnTo>
                    <a:pt x="293" y="63"/>
                  </a:lnTo>
                  <a:lnTo>
                    <a:pt x="314" y="67"/>
                  </a:lnTo>
                  <a:lnTo>
                    <a:pt x="339" y="73"/>
                  </a:lnTo>
                  <a:lnTo>
                    <a:pt x="366" y="82"/>
                  </a:lnTo>
                  <a:lnTo>
                    <a:pt x="395" y="92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7" name="Freeform 90"/>
            <p:cNvSpPr>
              <a:spLocks noChangeAspect="1"/>
            </p:cNvSpPr>
            <p:nvPr/>
          </p:nvSpPr>
          <p:spPr bwMode="auto">
            <a:xfrm>
              <a:off x="3677" y="2444"/>
              <a:ext cx="96" cy="87"/>
            </a:xfrm>
            <a:custGeom>
              <a:avLst/>
              <a:gdLst>
                <a:gd name="T0" fmla="*/ 0 w 623"/>
                <a:gd name="T1" fmla="*/ 0 h 565"/>
                <a:gd name="T2" fmla="*/ 0 w 623"/>
                <a:gd name="T3" fmla="*/ 0 h 565"/>
                <a:gd name="T4" fmla="*/ 0 w 623"/>
                <a:gd name="T5" fmla="*/ 0 h 565"/>
                <a:gd name="T6" fmla="*/ 0 w 623"/>
                <a:gd name="T7" fmla="*/ 0 h 565"/>
                <a:gd name="T8" fmla="*/ 0 w 623"/>
                <a:gd name="T9" fmla="*/ 0 h 565"/>
                <a:gd name="T10" fmla="*/ 0 w 623"/>
                <a:gd name="T11" fmla="*/ 0 h 565"/>
                <a:gd name="T12" fmla="*/ 0 w 623"/>
                <a:gd name="T13" fmla="*/ 0 h 565"/>
                <a:gd name="T14" fmla="*/ 0 w 623"/>
                <a:gd name="T15" fmla="*/ 0 h 565"/>
                <a:gd name="T16" fmla="*/ 0 w 623"/>
                <a:gd name="T17" fmla="*/ 0 h 565"/>
                <a:gd name="T18" fmla="*/ 0 w 623"/>
                <a:gd name="T19" fmla="*/ 0 h 565"/>
                <a:gd name="T20" fmla="*/ 0 w 623"/>
                <a:gd name="T21" fmla="*/ 0 h 565"/>
                <a:gd name="T22" fmla="*/ 0 w 623"/>
                <a:gd name="T23" fmla="*/ 0 h 565"/>
                <a:gd name="T24" fmla="*/ 0 w 623"/>
                <a:gd name="T25" fmla="*/ 0 h 565"/>
                <a:gd name="T26" fmla="*/ 0 w 623"/>
                <a:gd name="T27" fmla="*/ 0 h 565"/>
                <a:gd name="T28" fmla="*/ 0 w 623"/>
                <a:gd name="T29" fmla="*/ 0 h 565"/>
                <a:gd name="T30" fmla="*/ 0 w 623"/>
                <a:gd name="T31" fmla="*/ 0 h 565"/>
                <a:gd name="T32" fmla="*/ 0 w 623"/>
                <a:gd name="T33" fmla="*/ 0 h 565"/>
                <a:gd name="T34" fmla="*/ 0 w 623"/>
                <a:gd name="T35" fmla="*/ 0 h 565"/>
                <a:gd name="T36" fmla="*/ 0 w 623"/>
                <a:gd name="T37" fmla="*/ 0 h 565"/>
                <a:gd name="T38" fmla="*/ 0 w 623"/>
                <a:gd name="T39" fmla="*/ 0 h 565"/>
                <a:gd name="T40" fmla="*/ 0 w 623"/>
                <a:gd name="T41" fmla="*/ 0 h 565"/>
                <a:gd name="T42" fmla="*/ 0 w 623"/>
                <a:gd name="T43" fmla="*/ 0 h 565"/>
                <a:gd name="T44" fmla="*/ 0 w 623"/>
                <a:gd name="T45" fmla="*/ 0 h 565"/>
                <a:gd name="T46" fmla="*/ 0 w 623"/>
                <a:gd name="T47" fmla="*/ 0 h 565"/>
                <a:gd name="T48" fmla="*/ 0 w 623"/>
                <a:gd name="T49" fmla="*/ 0 h 565"/>
                <a:gd name="T50" fmla="*/ 0 w 623"/>
                <a:gd name="T51" fmla="*/ 0 h 565"/>
                <a:gd name="T52" fmla="*/ 0 w 623"/>
                <a:gd name="T53" fmla="*/ 0 h 565"/>
                <a:gd name="T54" fmla="*/ 0 w 623"/>
                <a:gd name="T55" fmla="*/ 0 h 565"/>
                <a:gd name="T56" fmla="*/ 0 w 623"/>
                <a:gd name="T57" fmla="*/ 0 h 565"/>
                <a:gd name="T58" fmla="*/ 0 w 623"/>
                <a:gd name="T59" fmla="*/ 0 h 565"/>
                <a:gd name="T60" fmla="*/ 0 w 623"/>
                <a:gd name="T61" fmla="*/ 0 h 565"/>
                <a:gd name="T62" fmla="*/ 0 w 623"/>
                <a:gd name="T63" fmla="*/ 0 h 565"/>
                <a:gd name="T64" fmla="*/ 0 w 623"/>
                <a:gd name="T65" fmla="*/ 0 h 565"/>
                <a:gd name="T66" fmla="*/ 0 w 623"/>
                <a:gd name="T67" fmla="*/ 0 h 565"/>
                <a:gd name="T68" fmla="*/ 0 w 623"/>
                <a:gd name="T69" fmla="*/ 0 h 565"/>
                <a:gd name="T70" fmla="*/ 0 w 623"/>
                <a:gd name="T71" fmla="*/ 0 h 565"/>
                <a:gd name="T72" fmla="*/ 0 w 623"/>
                <a:gd name="T73" fmla="*/ 0 h 565"/>
                <a:gd name="T74" fmla="*/ 0 w 623"/>
                <a:gd name="T75" fmla="*/ 0 h 565"/>
                <a:gd name="T76" fmla="*/ 0 w 623"/>
                <a:gd name="T77" fmla="*/ 0 h 565"/>
                <a:gd name="T78" fmla="*/ 0 w 623"/>
                <a:gd name="T79" fmla="*/ 0 h 565"/>
                <a:gd name="T80" fmla="*/ 0 w 623"/>
                <a:gd name="T81" fmla="*/ 0 h 565"/>
                <a:gd name="T82" fmla="*/ 0 w 623"/>
                <a:gd name="T83" fmla="*/ 0 h 565"/>
                <a:gd name="T84" fmla="*/ 0 w 623"/>
                <a:gd name="T85" fmla="*/ 0 h 565"/>
                <a:gd name="T86" fmla="*/ 0 w 623"/>
                <a:gd name="T87" fmla="*/ 0 h 565"/>
                <a:gd name="T88" fmla="*/ 0 w 623"/>
                <a:gd name="T89" fmla="*/ 0 h 565"/>
                <a:gd name="T90" fmla="*/ 0 w 623"/>
                <a:gd name="T91" fmla="*/ 0 h 565"/>
                <a:gd name="T92" fmla="*/ 0 w 623"/>
                <a:gd name="T93" fmla="*/ 0 h 565"/>
                <a:gd name="T94" fmla="*/ 0 w 623"/>
                <a:gd name="T95" fmla="*/ 0 h 565"/>
                <a:gd name="T96" fmla="*/ 0 w 623"/>
                <a:gd name="T97" fmla="*/ 0 h 5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3"/>
                <a:gd name="T148" fmla="*/ 0 h 565"/>
                <a:gd name="T149" fmla="*/ 623 w 623"/>
                <a:gd name="T150" fmla="*/ 565 h 5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3" h="565">
                  <a:moveTo>
                    <a:pt x="395" y="92"/>
                  </a:moveTo>
                  <a:lnTo>
                    <a:pt x="548" y="0"/>
                  </a:lnTo>
                  <a:lnTo>
                    <a:pt x="490" y="172"/>
                  </a:lnTo>
                  <a:lnTo>
                    <a:pt x="623" y="333"/>
                  </a:lnTo>
                  <a:lnTo>
                    <a:pt x="618" y="332"/>
                  </a:lnTo>
                  <a:lnTo>
                    <a:pt x="605" y="330"/>
                  </a:lnTo>
                  <a:lnTo>
                    <a:pt x="587" y="328"/>
                  </a:lnTo>
                  <a:lnTo>
                    <a:pt x="564" y="328"/>
                  </a:lnTo>
                  <a:lnTo>
                    <a:pt x="551" y="329"/>
                  </a:lnTo>
                  <a:lnTo>
                    <a:pt x="539" y="330"/>
                  </a:lnTo>
                  <a:lnTo>
                    <a:pt x="526" y="333"/>
                  </a:lnTo>
                  <a:lnTo>
                    <a:pt x="514" y="338"/>
                  </a:lnTo>
                  <a:lnTo>
                    <a:pt x="502" y="342"/>
                  </a:lnTo>
                  <a:lnTo>
                    <a:pt x="492" y="349"/>
                  </a:lnTo>
                  <a:lnTo>
                    <a:pt x="481" y="358"/>
                  </a:lnTo>
                  <a:lnTo>
                    <a:pt x="473" y="367"/>
                  </a:lnTo>
                  <a:lnTo>
                    <a:pt x="458" y="390"/>
                  </a:lnTo>
                  <a:lnTo>
                    <a:pt x="446" y="409"/>
                  </a:lnTo>
                  <a:lnTo>
                    <a:pt x="437" y="429"/>
                  </a:lnTo>
                  <a:lnTo>
                    <a:pt x="427" y="448"/>
                  </a:lnTo>
                  <a:lnTo>
                    <a:pt x="418" y="470"/>
                  </a:lnTo>
                  <a:lnTo>
                    <a:pt x="407" y="492"/>
                  </a:lnTo>
                  <a:lnTo>
                    <a:pt x="395" y="518"/>
                  </a:lnTo>
                  <a:lnTo>
                    <a:pt x="380" y="548"/>
                  </a:lnTo>
                  <a:lnTo>
                    <a:pt x="376" y="554"/>
                  </a:lnTo>
                  <a:lnTo>
                    <a:pt x="373" y="559"/>
                  </a:lnTo>
                  <a:lnTo>
                    <a:pt x="369" y="563"/>
                  </a:lnTo>
                  <a:lnTo>
                    <a:pt x="366" y="564"/>
                  </a:lnTo>
                  <a:lnTo>
                    <a:pt x="362" y="565"/>
                  </a:lnTo>
                  <a:lnTo>
                    <a:pt x="358" y="564"/>
                  </a:lnTo>
                  <a:lnTo>
                    <a:pt x="355" y="561"/>
                  </a:lnTo>
                  <a:lnTo>
                    <a:pt x="351" y="559"/>
                  </a:lnTo>
                  <a:lnTo>
                    <a:pt x="344" y="549"/>
                  </a:lnTo>
                  <a:lnTo>
                    <a:pt x="336" y="538"/>
                  </a:lnTo>
                  <a:lnTo>
                    <a:pt x="326" y="522"/>
                  </a:lnTo>
                  <a:lnTo>
                    <a:pt x="317" y="505"/>
                  </a:lnTo>
                  <a:lnTo>
                    <a:pt x="306" y="488"/>
                  </a:lnTo>
                  <a:lnTo>
                    <a:pt x="294" y="470"/>
                  </a:lnTo>
                  <a:lnTo>
                    <a:pt x="280" y="451"/>
                  </a:lnTo>
                  <a:lnTo>
                    <a:pt x="264" y="433"/>
                  </a:lnTo>
                  <a:lnTo>
                    <a:pt x="256" y="424"/>
                  </a:lnTo>
                  <a:lnTo>
                    <a:pt x="248" y="416"/>
                  </a:lnTo>
                  <a:lnTo>
                    <a:pt x="238" y="409"/>
                  </a:lnTo>
                  <a:lnTo>
                    <a:pt x="229" y="403"/>
                  </a:lnTo>
                  <a:lnTo>
                    <a:pt x="218" y="396"/>
                  </a:lnTo>
                  <a:lnTo>
                    <a:pt x="206" y="391"/>
                  </a:lnTo>
                  <a:lnTo>
                    <a:pt x="195" y="386"/>
                  </a:lnTo>
                  <a:lnTo>
                    <a:pt x="182" y="383"/>
                  </a:lnTo>
                  <a:lnTo>
                    <a:pt x="136" y="371"/>
                  </a:lnTo>
                  <a:lnTo>
                    <a:pt x="97" y="358"/>
                  </a:lnTo>
                  <a:lnTo>
                    <a:pt x="66" y="346"/>
                  </a:lnTo>
                  <a:lnTo>
                    <a:pt x="41" y="334"/>
                  </a:lnTo>
                  <a:lnTo>
                    <a:pt x="22" y="324"/>
                  </a:lnTo>
                  <a:lnTo>
                    <a:pt x="10" y="317"/>
                  </a:lnTo>
                  <a:lnTo>
                    <a:pt x="3" y="313"/>
                  </a:lnTo>
                  <a:lnTo>
                    <a:pt x="0" y="310"/>
                  </a:lnTo>
                  <a:lnTo>
                    <a:pt x="7" y="310"/>
                  </a:lnTo>
                  <a:lnTo>
                    <a:pt x="28" y="309"/>
                  </a:lnTo>
                  <a:lnTo>
                    <a:pt x="56" y="308"/>
                  </a:lnTo>
                  <a:lnTo>
                    <a:pt x="89" y="304"/>
                  </a:lnTo>
                  <a:lnTo>
                    <a:pt x="106" y="301"/>
                  </a:lnTo>
                  <a:lnTo>
                    <a:pt x="124" y="297"/>
                  </a:lnTo>
                  <a:lnTo>
                    <a:pt x="141" y="294"/>
                  </a:lnTo>
                  <a:lnTo>
                    <a:pt x="156" y="289"/>
                  </a:lnTo>
                  <a:lnTo>
                    <a:pt x="170" y="282"/>
                  </a:lnTo>
                  <a:lnTo>
                    <a:pt x="182" y="276"/>
                  </a:lnTo>
                  <a:lnTo>
                    <a:pt x="187" y="271"/>
                  </a:lnTo>
                  <a:lnTo>
                    <a:pt x="191" y="267"/>
                  </a:lnTo>
                  <a:lnTo>
                    <a:pt x="194" y="263"/>
                  </a:lnTo>
                  <a:lnTo>
                    <a:pt x="198" y="258"/>
                  </a:lnTo>
                  <a:lnTo>
                    <a:pt x="199" y="253"/>
                  </a:lnTo>
                  <a:lnTo>
                    <a:pt x="200" y="246"/>
                  </a:lnTo>
                  <a:lnTo>
                    <a:pt x="201" y="239"/>
                  </a:lnTo>
                  <a:lnTo>
                    <a:pt x="200" y="232"/>
                  </a:lnTo>
                  <a:lnTo>
                    <a:pt x="198" y="214"/>
                  </a:lnTo>
                  <a:lnTo>
                    <a:pt x="193" y="194"/>
                  </a:lnTo>
                  <a:lnTo>
                    <a:pt x="189" y="172"/>
                  </a:lnTo>
                  <a:lnTo>
                    <a:pt x="185" y="151"/>
                  </a:lnTo>
                  <a:lnTo>
                    <a:pt x="183" y="141"/>
                  </a:lnTo>
                  <a:lnTo>
                    <a:pt x="182" y="130"/>
                  </a:lnTo>
                  <a:lnTo>
                    <a:pt x="182" y="120"/>
                  </a:lnTo>
                  <a:lnTo>
                    <a:pt x="182" y="110"/>
                  </a:lnTo>
                  <a:lnTo>
                    <a:pt x="185" y="102"/>
                  </a:lnTo>
                  <a:lnTo>
                    <a:pt x="187" y="92"/>
                  </a:lnTo>
                  <a:lnTo>
                    <a:pt x="189" y="85"/>
                  </a:lnTo>
                  <a:lnTo>
                    <a:pt x="194" y="78"/>
                  </a:lnTo>
                  <a:lnTo>
                    <a:pt x="201" y="72"/>
                  </a:lnTo>
                  <a:lnTo>
                    <a:pt x="208" y="66"/>
                  </a:lnTo>
                  <a:lnTo>
                    <a:pt x="218" y="63"/>
                  </a:lnTo>
                  <a:lnTo>
                    <a:pt x="229" y="60"/>
                  </a:lnTo>
                  <a:lnTo>
                    <a:pt x="242" y="58"/>
                  </a:lnTo>
                  <a:lnTo>
                    <a:pt x="256" y="58"/>
                  </a:lnTo>
                  <a:lnTo>
                    <a:pt x="274" y="59"/>
                  </a:lnTo>
                  <a:lnTo>
                    <a:pt x="293" y="63"/>
                  </a:lnTo>
                  <a:lnTo>
                    <a:pt x="314" y="67"/>
                  </a:lnTo>
                  <a:lnTo>
                    <a:pt x="339" y="73"/>
                  </a:lnTo>
                  <a:lnTo>
                    <a:pt x="366" y="82"/>
                  </a:lnTo>
                  <a:lnTo>
                    <a:pt x="395" y="92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8" name="Freeform 91"/>
            <p:cNvSpPr>
              <a:spLocks noChangeAspect="1"/>
            </p:cNvSpPr>
            <p:nvPr/>
          </p:nvSpPr>
          <p:spPr bwMode="auto">
            <a:xfrm>
              <a:off x="3717" y="2464"/>
              <a:ext cx="32" cy="36"/>
            </a:xfrm>
            <a:custGeom>
              <a:avLst/>
              <a:gdLst>
                <a:gd name="T0" fmla="*/ 0 w 205"/>
                <a:gd name="T1" fmla="*/ 0 h 234"/>
                <a:gd name="T2" fmla="*/ 0 w 205"/>
                <a:gd name="T3" fmla="*/ 0 h 234"/>
                <a:gd name="T4" fmla="*/ 0 w 205"/>
                <a:gd name="T5" fmla="*/ 0 h 234"/>
                <a:gd name="T6" fmla="*/ 0 w 205"/>
                <a:gd name="T7" fmla="*/ 0 h 234"/>
                <a:gd name="T8" fmla="*/ 0 w 205"/>
                <a:gd name="T9" fmla="*/ 0 h 234"/>
                <a:gd name="T10" fmla="*/ 0 w 205"/>
                <a:gd name="T11" fmla="*/ 0 h 234"/>
                <a:gd name="T12" fmla="*/ 0 w 205"/>
                <a:gd name="T13" fmla="*/ 0 h 234"/>
                <a:gd name="T14" fmla="*/ 0 w 205"/>
                <a:gd name="T15" fmla="*/ 0 h 234"/>
                <a:gd name="T16" fmla="*/ 0 w 205"/>
                <a:gd name="T17" fmla="*/ 0 h 234"/>
                <a:gd name="T18" fmla="*/ 0 w 205"/>
                <a:gd name="T19" fmla="*/ 0 h 234"/>
                <a:gd name="T20" fmla="*/ 0 w 205"/>
                <a:gd name="T21" fmla="*/ 0 h 234"/>
                <a:gd name="T22" fmla="*/ 0 w 205"/>
                <a:gd name="T23" fmla="*/ 0 h 234"/>
                <a:gd name="T24" fmla="*/ 0 w 205"/>
                <a:gd name="T25" fmla="*/ 0 h 234"/>
                <a:gd name="T26" fmla="*/ 0 w 205"/>
                <a:gd name="T27" fmla="*/ 0 h 234"/>
                <a:gd name="T28" fmla="*/ 0 w 205"/>
                <a:gd name="T29" fmla="*/ 0 h 234"/>
                <a:gd name="T30" fmla="*/ 0 w 205"/>
                <a:gd name="T31" fmla="*/ 0 h 234"/>
                <a:gd name="T32" fmla="*/ 0 w 205"/>
                <a:gd name="T33" fmla="*/ 0 h 234"/>
                <a:gd name="T34" fmla="*/ 0 w 205"/>
                <a:gd name="T35" fmla="*/ 0 h 234"/>
                <a:gd name="T36" fmla="*/ 0 w 205"/>
                <a:gd name="T37" fmla="*/ 0 h 234"/>
                <a:gd name="T38" fmla="*/ 0 w 205"/>
                <a:gd name="T39" fmla="*/ 0 h 234"/>
                <a:gd name="T40" fmla="*/ 0 w 205"/>
                <a:gd name="T41" fmla="*/ 0 h 234"/>
                <a:gd name="T42" fmla="*/ 0 w 205"/>
                <a:gd name="T43" fmla="*/ 0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5"/>
                <a:gd name="T67" fmla="*/ 0 h 234"/>
                <a:gd name="T68" fmla="*/ 205 w 20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5" h="234">
                  <a:moveTo>
                    <a:pt x="88" y="18"/>
                  </a:moveTo>
                  <a:lnTo>
                    <a:pt x="103" y="18"/>
                  </a:lnTo>
                  <a:lnTo>
                    <a:pt x="117" y="17"/>
                  </a:lnTo>
                  <a:lnTo>
                    <a:pt x="129" y="14"/>
                  </a:lnTo>
                  <a:lnTo>
                    <a:pt x="140" y="11"/>
                  </a:lnTo>
                  <a:lnTo>
                    <a:pt x="154" y="3"/>
                  </a:lnTo>
                  <a:lnTo>
                    <a:pt x="160" y="0"/>
                  </a:lnTo>
                  <a:lnTo>
                    <a:pt x="156" y="62"/>
                  </a:lnTo>
                  <a:lnTo>
                    <a:pt x="203" y="84"/>
                  </a:lnTo>
                  <a:lnTo>
                    <a:pt x="181" y="102"/>
                  </a:lnTo>
                  <a:lnTo>
                    <a:pt x="205" y="143"/>
                  </a:lnTo>
                  <a:lnTo>
                    <a:pt x="160" y="159"/>
                  </a:lnTo>
                  <a:lnTo>
                    <a:pt x="120" y="234"/>
                  </a:lnTo>
                  <a:lnTo>
                    <a:pt x="95" y="213"/>
                  </a:lnTo>
                  <a:lnTo>
                    <a:pt x="52" y="225"/>
                  </a:lnTo>
                  <a:lnTo>
                    <a:pt x="45" y="184"/>
                  </a:lnTo>
                  <a:lnTo>
                    <a:pt x="0" y="184"/>
                  </a:lnTo>
                  <a:lnTo>
                    <a:pt x="33" y="140"/>
                  </a:lnTo>
                  <a:lnTo>
                    <a:pt x="0" y="115"/>
                  </a:lnTo>
                  <a:lnTo>
                    <a:pt x="42" y="102"/>
                  </a:lnTo>
                  <a:lnTo>
                    <a:pt x="38" y="55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59" name="Freeform 92"/>
            <p:cNvSpPr>
              <a:spLocks noChangeAspect="1"/>
            </p:cNvSpPr>
            <p:nvPr/>
          </p:nvSpPr>
          <p:spPr bwMode="auto">
            <a:xfrm>
              <a:off x="3431" y="2599"/>
              <a:ext cx="96" cy="79"/>
            </a:xfrm>
            <a:custGeom>
              <a:avLst/>
              <a:gdLst>
                <a:gd name="T0" fmla="*/ 0 w 629"/>
                <a:gd name="T1" fmla="*/ 0 h 508"/>
                <a:gd name="T2" fmla="*/ 0 w 629"/>
                <a:gd name="T3" fmla="*/ 0 h 508"/>
                <a:gd name="T4" fmla="*/ 0 w 629"/>
                <a:gd name="T5" fmla="*/ 0 h 508"/>
                <a:gd name="T6" fmla="*/ 0 w 629"/>
                <a:gd name="T7" fmla="*/ 0 h 508"/>
                <a:gd name="T8" fmla="*/ 0 w 629"/>
                <a:gd name="T9" fmla="*/ 0 h 508"/>
                <a:gd name="T10" fmla="*/ 0 w 629"/>
                <a:gd name="T11" fmla="*/ 0 h 508"/>
                <a:gd name="T12" fmla="*/ 0 w 629"/>
                <a:gd name="T13" fmla="*/ 0 h 508"/>
                <a:gd name="T14" fmla="*/ 0 w 629"/>
                <a:gd name="T15" fmla="*/ 0 h 508"/>
                <a:gd name="T16" fmla="*/ 0 w 629"/>
                <a:gd name="T17" fmla="*/ 0 h 508"/>
                <a:gd name="T18" fmla="*/ 0 w 629"/>
                <a:gd name="T19" fmla="*/ 0 h 508"/>
                <a:gd name="T20" fmla="*/ 0 w 629"/>
                <a:gd name="T21" fmla="*/ 0 h 508"/>
                <a:gd name="T22" fmla="*/ 0 w 629"/>
                <a:gd name="T23" fmla="*/ 0 h 508"/>
                <a:gd name="T24" fmla="*/ 0 w 629"/>
                <a:gd name="T25" fmla="*/ 0 h 508"/>
                <a:gd name="T26" fmla="*/ 0 w 629"/>
                <a:gd name="T27" fmla="*/ 0 h 508"/>
                <a:gd name="T28" fmla="*/ 0 w 629"/>
                <a:gd name="T29" fmla="*/ 0 h 508"/>
                <a:gd name="T30" fmla="*/ 0 w 629"/>
                <a:gd name="T31" fmla="*/ 0 h 508"/>
                <a:gd name="T32" fmla="*/ 0 w 629"/>
                <a:gd name="T33" fmla="*/ 0 h 508"/>
                <a:gd name="T34" fmla="*/ 0 w 629"/>
                <a:gd name="T35" fmla="*/ 0 h 508"/>
                <a:gd name="T36" fmla="*/ 0 w 629"/>
                <a:gd name="T37" fmla="*/ 0 h 508"/>
                <a:gd name="T38" fmla="*/ 0 w 629"/>
                <a:gd name="T39" fmla="*/ 0 h 508"/>
                <a:gd name="T40" fmla="*/ 0 w 629"/>
                <a:gd name="T41" fmla="*/ 0 h 508"/>
                <a:gd name="T42" fmla="*/ 0 w 629"/>
                <a:gd name="T43" fmla="*/ 0 h 508"/>
                <a:gd name="T44" fmla="*/ 0 w 629"/>
                <a:gd name="T45" fmla="*/ 0 h 508"/>
                <a:gd name="T46" fmla="*/ 0 w 629"/>
                <a:gd name="T47" fmla="*/ 0 h 508"/>
                <a:gd name="T48" fmla="*/ 0 w 629"/>
                <a:gd name="T49" fmla="*/ 0 h 508"/>
                <a:gd name="T50" fmla="*/ 0 w 629"/>
                <a:gd name="T51" fmla="*/ 0 h 508"/>
                <a:gd name="T52" fmla="*/ 0 w 629"/>
                <a:gd name="T53" fmla="*/ 0 h 508"/>
                <a:gd name="T54" fmla="*/ 0 w 629"/>
                <a:gd name="T55" fmla="*/ 0 h 508"/>
                <a:gd name="T56" fmla="*/ 0 w 629"/>
                <a:gd name="T57" fmla="*/ 0 h 508"/>
                <a:gd name="T58" fmla="*/ 0 w 629"/>
                <a:gd name="T59" fmla="*/ 0 h 508"/>
                <a:gd name="T60" fmla="*/ 0 w 629"/>
                <a:gd name="T61" fmla="*/ 0 h 508"/>
                <a:gd name="T62" fmla="*/ 0 w 629"/>
                <a:gd name="T63" fmla="*/ 0 h 508"/>
                <a:gd name="T64" fmla="*/ 0 w 629"/>
                <a:gd name="T65" fmla="*/ 0 h 508"/>
                <a:gd name="T66" fmla="*/ 0 w 629"/>
                <a:gd name="T67" fmla="*/ 0 h 508"/>
                <a:gd name="T68" fmla="*/ 0 w 629"/>
                <a:gd name="T69" fmla="*/ 0 h 508"/>
                <a:gd name="T70" fmla="*/ 0 w 629"/>
                <a:gd name="T71" fmla="*/ 0 h 508"/>
                <a:gd name="T72" fmla="*/ 0 w 629"/>
                <a:gd name="T73" fmla="*/ 0 h 508"/>
                <a:gd name="T74" fmla="*/ 0 w 629"/>
                <a:gd name="T75" fmla="*/ 0 h 508"/>
                <a:gd name="T76" fmla="*/ 0 w 629"/>
                <a:gd name="T77" fmla="*/ 0 h 508"/>
                <a:gd name="T78" fmla="*/ 0 w 629"/>
                <a:gd name="T79" fmla="*/ 0 h 508"/>
                <a:gd name="T80" fmla="*/ 0 w 629"/>
                <a:gd name="T81" fmla="*/ 0 h 508"/>
                <a:gd name="T82" fmla="*/ 0 w 629"/>
                <a:gd name="T83" fmla="*/ 0 h 508"/>
                <a:gd name="T84" fmla="*/ 0 w 629"/>
                <a:gd name="T85" fmla="*/ 0 h 508"/>
                <a:gd name="T86" fmla="*/ 0 w 629"/>
                <a:gd name="T87" fmla="*/ 0 h 508"/>
                <a:gd name="T88" fmla="*/ 0 w 629"/>
                <a:gd name="T89" fmla="*/ 0 h 508"/>
                <a:gd name="T90" fmla="*/ 0 w 629"/>
                <a:gd name="T91" fmla="*/ 0 h 508"/>
                <a:gd name="T92" fmla="*/ 0 w 629"/>
                <a:gd name="T93" fmla="*/ 0 h 508"/>
                <a:gd name="T94" fmla="*/ 0 w 629"/>
                <a:gd name="T95" fmla="*/ 0 h 5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9"/>
                <a:gd name="T145" fmla="*/ 0 h 508"/>
                <a:gd name="T146" fmla="*/ 629 w 629"/>
                <a:gd name="T147" fmla="*/ 508 h 5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9" h="508">
                  <a:moveTo>
                    <a:pt x="451" y="121"/>
                  </a:moveTo>
                  <a:lnTo>
                    <a:pt x="629" y="125"/>
                  </a:lnTo>
                  <a:lnTo>
                    <a:pt x="492" y="239"/>
                  </a:lnTo>
                  <a:lnTo>
                    <a:pt x="519" y="447"/>
                  </a:lnTo>
                  <a:lnTo>
                    <a:pt x="516" y="444"/>
                  </a:lnTo>
                  <a:lnTo>
                    <a:pt x="506" y="435"/>
                  </a:lnTo>
                  <a:lnTo>
                    <a:pt x="491" y="423"/>
                  </a:lnTo>
                  <a:lnTo>
                    <a:pt x="472" y="410"/>
                  </a:lnTo>
                  <a:lnTo>
                    <a:pt x="460" y="404"/>
                  </a:lnTo>
                  <a:lnTo>
                    <a:pt x="449" y="400"/>
                  </a:lnTo>
                  <a:lnTo>
                    <a:pt x="436" y="395"/>
                  </a:lnTo>
                  <a:lnTo>
                    <a:pt x="424" y="393"/>
                  </a:lnTo>
                  <a:lnTo>
                    <a:pt x="411" y="390"/>
                  </a:lnTo>
                  <a:lnTo>
                    <a:pt x="398" y="390"/>
                  </a:lnTo>
                  <a:lnTo>
                    <a:pt x="385" y="393"/>
                  </a:lnTo>
                  <a:lnTo>
                    <a:pt x="372" y="397"/>
                  </a:lnTo>
                  <a:lnTo>
                    <a:pt x="347" y="407"/>
                  </a:lnTo>
                  <a:lnTo>
                    <a:pt x="326" y="418"/>
                  </a:lnTo>
                  <a:lnTo>
                    <a:pt x="306" y="429"/>
                  </a:lnTo>
                  <a:lnTo>
                    <a:pt x="288" y="441"/>
                  </a:lnTo>
                  <a:lnTo>
                    <a:pt x="248" y="469"/>
                  </a:lnTo>
                  <a:lnTo>
                    <a:pt x="195" y="502"/>
                  </a:lnTo>
                  <a:lnTo>
                    <a:pt x="189" y="506"/>
                  </a:lnTo>
                  <a:lnTo>
                    <a:pt x="184" y="507"/>
                  </a:lnTo>
                  <a:lnTo>
                    <a:pt x="180" y="508"/>
                  </a:lnTo>
                  <a:lnTo>
                    <a:pt x="175" y="507"/>
                  </a:lnTo>
                  <a:lnTo>
                    <a:pt x="173" y="506"/>
                  </a:lnTo>
                  <a:lnTo>
                    <a:pt x="170" y="503"/>
                  </a:lnTo>
                  <a:lnTo>
                    <a:pt x="168" y="500"/>
                  </a:lnTo>
                  <a:lnTo>
                    <a:pt x="167" y="495"/>
                  </a:lnTo>
                  <a:lnTo>
                    <a:pt x="164" y="483"/>
                  </a:lnTo>
                  <a:lnTo>
                    <a:pt x="164" y="469"/>
                  </a:lnTo>
                  <a:lnTo>
                    <a:pt x="164" y="451"/>
                  </a:lnTo>
                  <a:lnTo>
                    <a:pt x="166" y="432"/>
                  </a:lnTo>
                  <a:lnTo>
                    <a:pt x="166" y="412"/>
                  </a:lnTo>
                  <a:lnTo>
                    <a:pt x="164" y="389"/>
                  </a:lnTo>
                  <a:lnTo>
                    <a:pt x="163" y="366"/>
                  </a:lnTo>
                  <a:lnTo>
                    <a:pt x="160" y="343"/>
                  </a:lnTo>
                  <a:lnTo>
                    <a:pt x="156" y="332"/>
                  </a:lnTo>
                  <a:lnTo>
                    <a:pt x="154" y="320"/>
                  </a:lnTo>
                  <a:lnTo>
                    <a:pt x="149" y="309"/>
                  </a:lnTo>
                  <a:lnTo>
                    <a:pt x="144" y="297"/>
                  </a:lnTo>
                  <a:lnTo>
                    <a:pt x="138" y="287"/>
                  </a:lnTo>
                  <a:lnTo>
                    <a:pt x="132" y="276"/>
                  </a:lnTo>
                  <a:lnTo>
                    <a:pt x="124" y="266"/>
                  </a:lnTo>
                  <a:lnTo>
                    <a:pt x="116" y="257"/>
                  </a:lnTo>
                  <a:lnTo>
                    <a:pt x="99" y="239"/>
                  </a:lnTo>
                  <a:lnTo>
                    <a:pt x="82" y="222"/>
                  </a:lnTo>
                  <a:lnTo>
                    <a:pt x="69" y="206"/>
                  </a:lnTo>
                  <a:lnTo>
                    <a:pt x="56" y="191"/>
                  </a:lnTo>
                  <a:lnTo>
                    <a:pt x="36" y="164"/>
                  </a:lnTo>
                  <a:lnTo>
                    <a:pt x="22" y="141"/>
                  </a:lnTo>
                  <a:lnTo>
                    <a:pt x="5" y="110"/>
                  </a:lnTo>
                  <a:lnTo>
                    <a:pt x="0" y="99"/>
                  </a:lnTo>
                  <a:lnTo>
                    <a:pt x="7" y="103"/>
                  </a:lnTo>
                  <a:lnTo>
                    <a:pt x="24" y="113"/>
                  </a:lnTo>
                  <a:lnTo>
                    <a:pt x="49" y="126"/>
                  </a:lnTo>
                  <a:lnTo>
                    <a:pt x="80" y="140"/>
                  </a:lnTo>
                  <a:lnTo>
                    <a:pt x="95" y="147"/>
                  </a:lnTo>
                  <a:lnTo>
                    <a:pt x="112" y="153"/>
                  </a:lnTo>
                  <a:lnTo>
                    <a:pt x="129" y="158"/>
                  </a:lnTo>
                  <a:lnTo>
                    <a:pt x="144" y="163"/>
                  </a:lnTo>
                  <a:lnTo>
                    <a:pt x="160" y="165"/>
                  </a:lnTo>
                  <a:lnTo>
                    <a:pt x="173" y="165"/>
                  </a:lnTo>
                  <a:lnTo>
                    <a:pt x="180" y="165"/>
                  </a:lnTo>
                  <a:lnTo>
                    <a:pt x="186" y="164"/>
                  </a:lnTo>
                  <a:lnTo>
                    <a:pt x="191" y="162"/>
                  </a:lnTo>
                  <a:lnTo>
                    <a:pt x="195" y="159"/>
                  </a:lnTo>
                  <a:lnTo>
                    <a:pt x="200" y="156"/>
                  </a:lnTo>
                  <a:lnTo>
                    <a:pt x="205" y="151"/>
                  </a:lnTo>
                  <a:lnTo>
                    <a:pt x="209" y="145"/>
                  </a:lnTo>
                  <a:lnTo>
                    <a:pt x="212" y="138"/>
                  </a:lnTo>
                  <a:lnTo>
                    <a:pt x="219" y="120"/>
                  </a:lnTo>
                  <a:lnTo>
                    <a:pt x="226" y="101"/>
                  </a:lnTo>
                  <a:lnTo>
                    <a:pt x="234" y="81"/>
                  </a:lnTo>
                  <a:lnTo>
                    <a:pt x="242" y="60"/>
                  </a:lnTo>
                  <a:lnTo>
                    <a:pt x="247" y="51"/>
                  </a:lnTo>
                  <a:lnTo>
                    <a:pt x="251" y="41"/>
                  </a:lnTo>
                  <a:lnTo>
                    <a:pt x="256" y="32"/>
                  </a:lnTo>
                  <a:lnTo>
                    <a:pt x="262" y="24"/>
                  </a:lnTo>
                  <a:lnTo>
                    <a:pt x="268" y="16"/>
                  </a:lnTo>
                  <a:lnTo>
                    <a:pt x="274" y="10"/>
                  </a:lnTo>
                  <a:lnTo>
                    <a:pt x="281" y="6"/>
                  </a:lnTo>
                  <a:lnTo>
                    <a:pt x="289" y="2"/>
                  </a:lnTo>
                  <a:lnTo>
                    <a:pt x="298" y="1"/>
                  </a:lnTo>
                  <a:lnTo>
                    <a:pt x="306" y="0"/>
                  </a:lnTo>
                  <a:lnTo>
                    <a:pt x="317" y="2"/>
                  </a:lnTo>
                  <a:lnTo>
                    <a:pt x="328" y="4"/>
                  </a:lnTo>
                  <a:lnTo>
                    <a:pt x="339" y="10"/>
                  </a:lnTo>
                  <a:lnTo>
                    <a:pt x="353" y="19"/>
                  </a:lnTo>
                  <a:lnTo>
                    <a:pt x="366" y="28"/>
                  </a:lnTo>
                  <a:lnTo>
                    <a:pt x="380" y="41"/>
                  </a:lnTo>
                  <a:lnTo>
                    <a:pt x="397" y="57"/>
                  </a:lnTo>
                  <a:lnTo>
                    <a:pt x="413" y="76"/>
                  </a:lnTo>
                  <a:lnTo>
                    <a:pt x="431" y="97"/>
                  </a:lnTo>
                  <a:lnTo>
                    <a:pt x="451" y="121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0" name="Freeform 93"/>
            <p:cNvSpPr>
              <a:spLocks noChangeAspect="1"/>
            </p:cNvSpPr>
            <p:nvPr/>
          </p:nvSpPr>
          <p:spPr bwMode="auto">
            <a:xfrm>
              <a:off x="3431" y="2599"/>
              <a:ext cx="96" cy="79"/>
            </a:xfrm>
            <a:custGeom>
              <a:avLst/>
              <a:gdLst>
                <a:gd name="T0" fmla="*/ 0 w 629"/>
                <a:gd name="T1" fmla="*/ 0 h 508"/>
                <a:gd name="T2" fmla="*/ 0 w 629"/>
                <a:gd name="T3" fmla="*/ 0 h 508"/>
                <a:gd name="T4" fmla="*/ 0 w 629"/>
                <a:gd name="T5" fmla="*/ 0 h 508"/>
                <a:gd name="T6" fmla="*/ 0 w 629"/>
                <a:gd name="T7" fmla="*/ 0 h 508"/>
                <a:gd name="T8" fmla="*/ 0 w 629"/>
                <a:gd name="T9" fmla="*/ 0 h 508"/>
                <a:gd name="T10" fmla="*/ 0 w 629"/>
                <a:gd name="T11" fmla="*/ 0 h 508"/>
                <a:gd name="T12" fmla="*/ 0 w 629"/>
                <a:gd name="T13" fmla="*/ 0 h 508"/>
                <a:gd name="T14" fmla="*/ 0 w 629"/>
                <a:gd name="T15" fmla="*/ 0 h 508"/>
                <a:gd name="T16" fmla="*/ 0 w 629"/>
                <a:gd name="T17" fmla="*/ 0 h 508"/>
                <a:gd name="T18" fmla="*/ 0 w 629"/>
                <a:gd name="T19" fmla="*/ 0 h 508"/>
                <a:gd name="T20" fmla="*/ 0 w 629"/>
                <a:gd name="T21" fmla="*/ 0 h 508"/>
                <a:gd name="T22" fmla="*/ 0 w 629"/>
                <a:gd name="T23" fmla="*/ 0 h 508"/>
                <a:gd name="T24" fmla="*/ 0 w 629"/>
                <a:gd name="T25" fmla="*/ 0 h 508"/>
                <a:gd name="T26" fmla="*/ 0 w 629"/>
                <a:gd name="T27" fmla="*/ 0 h 508"/>
                <a:gd name="T28" fmla="*/ 0 w 629"/>
                <a:gd name="T29" fmla="*/ 0 h 508"/>
                <a:gd name="T30" fmla="*/ 0 w 629"/>
                <a:gd name="T31" fmla="*/ 0 h 508"/>
                <a:gd name="T32" fmla="*/ 0 w 629"/>
                <a:gd name="T33" fmla="*/ 0 h 508"/>
                <a:gd name="T34" fmla="*/ 0 w 629"/>
                <a:gd name="T35" fmla="*/ 0 h 508"/>
                <a:gd name="T36" fmla="*/ 0 w 629"/>
                <a:gd name="T37" fmla="*/ 0 h 508"/>
                <a:gd name="T38" fmla="*/ 0 w 629"/>
                <a:gd name="T39" fmla="*/ 0 h 508"/>
                <a:gd name="T40" fmla="*/ 0 w 629"/>
                <a:gd name="T41" fmla="*/ 0 h 508"/>
                <a:gd name="T42" fmla="*/ 0 w 629"/>
                <a:gd name="T43" fmla="*/ 0 h 508"/>
                <a:gd name="T44" fmla="*/ 0 w 629"/>
                <a:gd name="T45" fmla="*/ 0 h 508"/>
                <a:gd name="T46" fmla="*/ 0 w 629"/>
                <a:gd name="T47" fmla="*/ 0 h 508"/>
                <a:gd name="T48" fmla="*/ 0 w 629"/>
                <a:gd name="T49" fmla="*/ 0 h 508"/>
                <a:gd name="T50" fmla="*/ 0 w 629"/>
                <a:gd name="T51" fmla="*/ 0 h 508"/>
                <a:gd name="T52" fmla="*/ 0 w 629"/>
                <a:gd name="T53" fmla="*/ 0 h 508"/>
                <a:gd name="T54" fmla="*/ 0 w 629"/>
                <a:gd name="T55" fmla="*/ 0 h 508"/>
                <a:gd name="T56" fmla="*/ 0 w 629"/>
                <a:gd name="T57" fmla="*/ 0 h 508"/>
                <a:gd name="T58" fmla="*/ 0 w 629"/>
                <a:gd name="T59" fmla="*/ 0 h 508"/>
                <a:gd name="T60" fmla="*/ 0 w 629"/>
                <a:gd name="T61" fmla="*/ 0 h 508"/>
                <a:gd name="T62" fmla="*/ 0 w 629"/>
                <a:gd name="T63" fmla="*/ 0 h 508"/>
                <a:gd name="T64" fmla="*/ 0 w 629"/>
                <a:gd name="T65" fmla="*/ 0 h 508"/>
                <a:gd name="T66" fmla="*/ 0 w 629"/>
                <a:gd name="T67" fmla="*/ 0 h 508"/>
                <a:gd name="T68" fmla="*/ 0 w 629"/>
                <a:gd name="T69" fmla="*/ 0 h 508"/>
                <a:gd name="T70" fmla="*/ 0 w 629"/>
                <a:gd name="T71" fmla="*/ 0 h 508"/>
                <a:gd name="T72" fmla="*/ 0 w 629"/>
                <a:gd name="T73" fmla="*/ 0 h 508"/>
                <a:gd name="T74" fmla="*/ 0 w 629"/>
                <a:gd name="T75" fmla="*/ 0 h 508"/>
                <a:gd name="T76" fmla="*/ 0 w 629"/>
                <a:gd name="T77" fmla="*/ 0 h 508"/>
                <a:gd name="T78" fmla="*/ 0 w 629"/>
                <a:gd name="T79" fmla="*/ 0 h 508"/>
                <a:gd name="T80" fmla="*/ 0 w 629"/>
                <a:gd name="T81" fmla="*/ 0 h 508"/>
                <a:gd name="T82" fmla="*/ 0 w 629"/>
                <a:gd name="T83" fmla="*/ 0 h 508"/>
                <a:gd name="T84" fmla="*/ 0 w 629"/>
                <a:gd name="T85" fmla="*/ 0 h 508"/>
                <a:gd name="T86" fmla="*/ 0 w 629"/>
                <a:gd name="T87" fmla="*/ 0 h 508"/>
                <a:gd name="T88" fmla="*/ 0 w 629"/>
                <a:gd name="T89" fmla="*/ 0 h 508"/>
                <a:gd name="T90" fmla="*/ 0 w 629"/>
                <a:gd name="T91" fmla="*/ 0 h 508"/>
                <a:gd name="T92" fmla="*/ 0 w 629"/>
                <a:gd name="T93" fmla="*/ 0 h 508"/>
                <a:gd name="T94" fmla="*/ 0 w 629"/>
                <a:gd name="T95" fmla="*/ 0 h 5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9"/>
                <a:gd name="T145" fmla="*/ 0 h 508"/>
                <a:gd name="T146" fmla="*/ 629 w 629"/>
                <a:gd name="T147" fmla="*/ 508 h 5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9" h="508">
                  <a:moveTo>
                    <a:pt x="451" y="121"/>
                  </a:moveTo>
                  <a:lnTo>
                    <a:pt x="629" y="125"/>
                  </a:lnTo>
                  <a:lnTo>
                    <a:pt x="492" y="239"/>
                  </a:lnTo>
                  <a:lnTo>
                    <a:pt x="519" y="447"/>
                  </a:lnTo>
                  <a:lnTo>
                    <a:pt x="516" y="444"/>
                  </a:lnTo>
                  <a:lnTo>
                    <a:pt x="506" y="435"/>
                  </a:lnTo>
                  <a:lnTo>
                    <a:pt x="491" y="423"/>
                  </a:lnTo>
                  <a:lnTo>
                    <a:pt x="472" y="410"/>
                  </a:lnTo>
                  <a:lnTo>
                    <a:pt x="460" y="404"/>
                  </a:lnTo>
                  <a:lnTo>
                    <a:pt x="449" y="400"/>
                  </a:lnTo>
                  <a:lnTo>
                    <a:pt x="436" y="395"/>
                  </a:lnTo>
                  <a:lnTo>
                    <a:pt x="424" y="393"/>
                  </a:lnTo>
                  <a:lnTo>
                    <a:pt x="411" y="390"/>
                  </a:lnTo>
                  <a:lnTo>
                    <a:pt x="398" y="390"/>
                  </a:lnTo>
                  <a:lnTo>
                    <a:pt x="385" y="393"/>
                  </a:lnTo>
                  <a:lnTo>
                    <a:pt x="372" y="397"/>
                  </a:lnTo>
                  <a:lnTo>
                    <a:pt x="347" y="407"/>
                  </a:lnTo>
                  <a:lnTo>
                    <a:pt x="326" y="418"/>
                  </a:lnTo>
                  <a:lnTo>
                    <a:pt x="306" y="429"/>
                  </a:lnTo>
                  <a:lnTo>
                    <a:pt x="288" y="441"/>
                  </a:lnTo>
                  <a:lnTo>
                    <a:pt x="248" y="469"/>
                  </a:lnTo>
                  <a:lnTo>
                    <a:pt x="195" y="502"/>
                  </a:lnTo>
                  <a:lnTo>
                    <a:pt x="189" y="506"/>
                  </a:lnTo>
                  <a:lnTo>
                    <a:pt x="184" y="507"/>
                  </a:lnTo>
                  <a:lnTo>
                    <a:pt x="180" y="508"/>
                  </a:lnTo>
                  <a:lnTo>
                    <a:pt x="175" y="507"/>
                  </a:lnTo>
                  <a:lnTo>
                    <a:pt x="173" y="506"/>
                  </a:lnTo>
                  <a:lnTo>
                    <a:pt x="170" y="503"/>
                  </a:lnTo>
                  <a:lnTo>
                    <a:pt x="168" y="500"/>
                  </a:lnTo>
                  <a:lnTo>
                    <a:pt x="167" y="495"/>
                  </a:lnTo>
                  <a:lnTo>
                    <a:pt x="164" y="483"/>
                  </a:lnTo>
                  <a:lnTo>
                    <a:pt x="164" y="469"/>
                  </a:lnTo>
                  <a:lnTo>
                    <a:pt x="164" y="451"/>
                  </a:lnTo>
                  <a:lnTo>
                    <a:pt x="166" y="432"/>
                  </a:lnTo>
                  <a:lnTo>
                    <a:pt x="166" y="412"/>
                  </a:lnTo>
                  <a:lnTo>
                    <a:pt x="164" y="389"/>
                  </a:lnTo>
                  <a:lnTo>
                    <a:pt x="163" y="366"/>
                  </a:lnTo>
                  <a:lnTo>
                    <a:pt x="160" y="343"/>
                  </a:lnTo>
                  <a:lnTo>
                    <a:pt x="156" y="332"/>
                  </a:lnTo>
                  <a:lnTo>
                    <a:pt x="154" y="320"/>
                  </a:lnTo>
                  <a:lnTo>
                    <a:pt x="149" y="309"/>
                  </a:lnTo>
                  <a:lnTo>
                    <a:pt x="144" y="297"/>
                  </a:lnTo>
                  <a:lnTo>
                    <a:pt x="138" y="287"/>
                  </a:lnTo>
                  <a:lnTo>
                    <a:pt x="132" y="276"/>
                  </a:lnTo>
                  <a:lnTo>
                    <a:pt x="124" y="266"/>
                  </a:lnTo>
                  <a:lnTo>
                    <a:pt x="116" y="257"/>
                  </a:lnTo>
                  <a:lnTo>
                    <a:pt x="99" y="239"/>
                  </a:lnTo>
                  <a:lnTo>
                    <a:pt x="82" y="222"/>
                  </a:lnTo>
                  <a:lnTo>
                    <a:pt x="69" y="206"/>
                  </a:lnTo>
                  <a:lnTo>
                    <a:pt x="56" y="191"/>
                  </a:lnTo>
                  <a:lnTo>
                    <a:pt x="36" y="164"/>
                  </a:lnTo>
                  <a:lnTo>
                    <a:pt x="22" y="141"/>
                  </a:lnTo>
                  <a:lnTo>
                    <a:pt x="5" y="110"/>
                  </a:lnTo>
                  <a:lnTo>
                    <a:pt x="0" y="99"/>
                  </a:lnTo>
                  <a:lnTo>
                    <a:pt x="7" y="103"/>
                  </a:lnTo>
                  <a:lnTo>
                    <a:pt x="24" y="113"/>
                  </a:lnTo>
                  <a:lnTo>
                    <a:pt x="49" y="126"/>
                  </a:lnTo>
                  <a:lnTo>
                    <a:pt x="80" y="140"/>
                  </a:lnTo>
                  <a:lnTo>
                    <a:pt x="95" y="147"/>
                  </a:lnTo>
                  <a:lnTo>
                    <a:pt x="112" y="153"/>
                  </a:lnTo>
                  <a:lnTo>
                    <a:pt x="129" y="158"/>
                  </a:lnTo>
                  <a:lnTo>
                    <a:pt x="144" y="163"/>
                  </a:lnTo>
                  <a:lnTo>
                    <a:pt x="160" y="165"/>
                  </a:lnTo>
                  <a:lnTo>
                    <a:pt x="173" y="165"/>
                  </a:lnTo>
                  <a:lnTo>
                    <a:pt x="180" y="165"/>
                  </a:lnTo>
                  <a:lnTo>
                    <a:pt x="186" y="164"/>
                  </a:lnTo>
                  <a:lnTo>
                    <a:pt x="191" y="162"/>
                  </a:lnTo>
                  <a:lnTo>
                    <a:pt x="195" y="159"/>
                  </a:lnTo>
                  <a:lnTo>
                    <a:pt x="200" y="156"/>
                  </a:lnTo>
                  <a:lnTo>
                    <a:pt x="205" y="151"/>
                  </a:lnTo>
                  <a:lnTo>
                    <a:pt x="209" y="145"/>
                  </a:lnTo>
                  <a:lnTo>
                    <a:pt x="212" y="138"/>
                  </a:lnTo>
                  <a:lnTo>
                    <a:pt x="219" y="120"/>
                  </a:lnTo>
                  <a:lnTo>
                    <a:pt x="226" y="101"/>
                  </a:lnTo>
                  <a:lnTo>
                    <a:pt x="234" y="81"/>
                  </a:lnTo>
                  <a:lnTo>
                    <a:pt x="242" y="60"/>
                  </a:lnTo>
                  <a:lnTo>
                    <a:pt x="247" y="51"/>
                  </a:lnTo>
                  <a:lnTo>
                    <a:pt x="251" y="41"/>
                  </a:lnTo>
                  <a:lnTo>
                    <a:pt x="256" y="32"/>
                  </a:lnTo>
                  <a:lnTo>
                    <a:pt x="262" y="24"/>
                  </a:lnTo>
                  <a:lnTo>
                    <a:pt x="268" y="16"/>
                  </a:lnTo>
                  <a:lnTo>
                    <a:pt x="274" y="10"/>
                  </a:lnTo>
                  <a:lnTo>
                    <a:pt x="281" y="6"/>
                  </a:lnTo>
                  <a:lnTo>
                    <a:pt x="289" y="2"/>
                  </a:lnTo>
                  <a:lnTo>
                    <a:pt x="298" y="1"/>
                  </a:lnTo>
                  <a:lnTo>
                    <a:pt x="306" y="0"/>
                  </a:lnTo>
                  <a:lnTo>
                    <a:pt x="317" y="2"/>
                  </a:lnTo>
                  <a:lnTo>
                    <a:pt x="328" y="4"/>
                  </a:lnTo>
                  <a:lnTo>
                    <a:pt x="339" y="10"/>
                  </a:lnTo>
                  <a:lnTo>
                    <a:pt x="353" y="19"/>
                  </a:lnTo>
                  <a:lnTo>
                    <a:pt x="366" y="28"/>
                  </a:lnTo>
                  <a:lnTo>
                    <a:pt x="380" y="41"/>
                  </a:lnTo>
                  <a:lnTo>
                    <a:pt x="397" y="57"/>
                  </a:lnTo>
                  <a:lnTo>
                    <a:pt x="413" y="76"/>
                  </a:lnTo>
                  <a:lnTo>
                    <a:pt x="431" y="97"/>
                  </a:lnTo>
                  <a:lnTo>
                    <a:pt x="451" y="121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1" name="Freeform 94"/>
            <p:cNvSpPr>
              <a:spLocks noChangeAspect="1"/>
            </p:cNvSpPr>
            <p:nvPr/>
          </p:nvSpPr>
          <p:spPr bwMode="auto">
            <a:xfrm>
              <a:off x="3455" y="2628"/>
              <a:ext cx="36" cy="31"/>
            </a:xfrm>
            <a:custGeom>
              <a:avLst/>
              <a:gdLst>
                <a:gd name="T0" fmla="*/ 0 w 233"/>
                <a:gd name="T1" fmla="*/ 0 h 202"/>
                <a:gd name="T2" fmla="*/ 0 w 233"/>
                <a:gd name="T3" fmla="*/ 0 h 202"/>
                <a:gd name="T4" fmla="*/ 0 w 233"/>
                <a:gd name="T5" fmla="*/ 0 h 202"/>
                <a:gd name="T6" fmla="*/ 0 w 233"/>
                <a:gd name="T7" fmla="*/ 0 h 202"/>
                <a:gd name="T8" fmla="*/ 0 w 233"/>
                <a:gd name="T9" fmla="*/ 0 h 202"/>
                <a:gd name="T10" fmla="*/ 0 w 233"/>
                <a:gd name="T11" fmla="*/ 0 h 202"/>
                <a:gd name="T12" fmla="*/ 0 w 233"/>
                <a:gd name="T13" fmla="*/ 0 h 202"/>
                <a:gd name="T14" fmla="*/ 0 w 233"/>
                <a:gd name="T15" fmla="*/ 0 h 202"/>
                <a:gd name="T16" fmla="*/ 0 w 233"/>
                <a:gd name="T17" fmla="*/ 0 h 202"/>
                <a:gd name="T18" fmla="*/ 0 w 233"/>
                <a:gd name="T19" fmla="*/ 0 h 202"/>
                <a:gd name="T20" fmla="*/ 0 w 233"/>
                <a:gd name="T21" fmla="*/ 0 h 202"/>
                <a:gd name="T22" fmla="*/ 0 w 233"/>
                <a:gd name="T23" fmla="*/ 0 h 202"/>
                <a:gd name="T24" fmla="*/ 0 w 233"/>
                <a:gd name="T25" fmla="*/ 0 h 202"/>
                <a:gd name="T26" fmla="*/ 0 w 233"/>
                <a:gd name="T27" fmla="*/ 0 h 202"/>
                <a:gd name="T28" fmla="*/ 0 w 233"/>
                <a:gd name="T29" fmla="*/ 0 h 202"/>
                <a:gd name="T30" fmla="*/ 0 w 233"/>
                <a:gd name="T31" fmla="*/ 0 h 202"/>
                <a:gd name="T32" fmla="*/ 0 w 233"/>
                <a:gd name="T33" fmla="*/ 0 h 202"/>
                <a:gd name="T34" fmla="*/ 0 w 233"/>
                <a:gd name="T35" fmla="*/ 0 h 202"/>
                <a:gd name="T36" fmla="*/ 0 w 233"/>
                <a:gd name="T37" fmla="*/ 0 h 202"/>
                <a:gd name="T38" fmla="*/ 0 w 233"/>
                <a:gd name="T39" fmla="*/ 0 h 202"/>
                <a:gd name="T40" fmla="*/ 0 w 233"/>
                <a:gd name="T41" fmla="*/ 0 h 202"/>
                <a:gd name="T42" fmla="*/ 0 w 233"/>
                <a:gd name="T43" fmla="*/ 0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202"/>
                <a:gd name="T68" fmla="*/ 233 w 233"/>
                <a:gd name="T69" fmla="*/ 202 h 2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202">
                  <a:moveTo>
                    <a:pt x="163" y="0"/>
                  </a:moveTo>
                  <a:lnTo>
                    <a:pt x="176" y="9"/>
                  </a:lnTo>
                  <a:lnTo>
                    <a:pt x="188" y="15"/>
                  </a:lnTo>
                  <a:lnTo>
                    <a:pt x="200" y="19"/>
                  </a:lnTo>
                  <a:lnTo>
                    <a:pt x="211" y="21"/>
                  </a:lnTo>
                  <a:lnTo>
                    <a:pt x="226" y="22"/>
                  </a:lnTo>
                  <a:lnTo>
                    <a:pt x="233" y="22"/>
                  </a:lnTo>
                  <a:lnTo>
                    <a:pt x="197" y="75"/>
                  </a:lnTo>
                  <a:lnTo>
                    <a:pt x="225" y="117"/>
                  </a:lnTo>
                  <a:lnTo>
                    <a:pt x="197" y="122"/>
                  </a:lnTo>
                  <a:lnTo>
                    <a:pt x="197" y="167"/>
                  </a:lnTo>
                  <a:lnTo>
                    <a:pt x="150" y="160"/>
                  </a:lnTo>
                  <a:lnTo>
                    <a:pt x="75" y="202"/>
                  </a:lnTo>
                  <a:lnTo>
                    <a:pt x="68" y="172"/>
                  </a:lnTo>
                  <a:lnTo>
                    <a:pt x="25" y="160"/>
                  </a:lnTo>
                  <a:lnTo>
                    <a:pt x="40" y="120"/>
                  </a:lnTo>
                  <a:lnTo>
                    <a:pt x="0" y="97"/>
                  </a:lnTo>
                  <a:lnTo>
                    <a:pt x="52" y="77"/>
                  </a:lnTo>
                  <a:lnTo>
                    <a:pt x="38" y="38"/>
                  </a:lnTo>
                  <a:lnTo>
                    <a:pt x="80" y="50"/>
                  </a:lnTo>
                  <a:lnTo>
                    <a:pt x="100" y="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2" name="Freeform 95"/>
            <p:cNvSpPr>
              <a:spLocks noChangeAspect="1"/>
            </p:cNvSpPr>
            <p:nvPr/>
          </p:nvSpPr>
          <p:spPr bwMode="auto">
            <a:xfrm>
              <a:off x="3235" y="2538"/>
              <a:ext cx="65" cy="99"/>
            </a:xfrm>
            <a:custGeom>
              <a:avLst/>
              <a:gdLst>
                <a:gd name="T0" fmla="*/ 0 w 419"/>
                <a:gd name="T1" fmla="*/ 0 h 639"/>
                <a:gd name="T2" fmla="*/ 0 w 419"/>
                <a:gd name="T3" fmla="*/ 0 h 639"/>
                <a:gd name="T4" fmla="*/ 0 w 419"/>
                <a:gd name="T5" fmla="*/ 0 h 639"/>
                <a:gd name="T6" fmla="*/ 0 w 419"/>
                <a:gd name="T7" fmla="*/ 0 h 639"/>
                <a:gd name="T8" fmla="*/ 0 w 419"/>
                <a:gd name="T9" fmla="*/ 0 h 639"/>
                <a:gd name="T10" fmla="*/ 0 w 419"/>
                <a:gd name="T11" fmla="*/ 0 h 639"/>
                <a:gd name="T12" fmla="*/ 0 w 419"/>
                <a:gd name="T13" fmla="*/ 0 h 639"/>
                <a:gd name="T14" fmla="*/ 0 w 419"/>
                <a:gd name="T15" fmla="*/ 0 h 639"/>
                <a:gd name="T16" fmla="*/ 0 w 419"/>
                <a:gd name="T17" fmla="*/ 0 h 639"/>
                <a:gd name="T18" fmla="*/ 0 w 419"/>
                <a:gd name="T19" fmla="*/ 0 h 639"/>
                <a:gd name="T20" fmla="*/ 0 w 419"/>
                <a:gd name="T21" fmla="*/ 0 h 639"/>
                <a:gd name="T22" fmla="*/ 0 w 419"/>
                <a:gd name="T23" fmla="*/ 0 h 639"/>
                <a:gd name="T24" fmla="*/ 0 w 419"/>
                <a:gd name="T25" fmla="*/ 0 h 639"/>
                <a:gd name="T26" fmla="*/ 0 w 419"/>
                <a:gd name="T27" fmla="*/ 0 h 639"/>
                <a:gd name="T28" fmla="*/ 0 w 419"/>
                <a:gd name="T29" fmla="*/ 0 h 639"/>
                <a:gd name="T30" fmla="*/ 0 w 419"/>
                <a:gd name="T31" fmla="*/ 0 h 639"/>
                <a:gd name="T32" fmla="*/ 0 w 419"/>
                <a:gd name="T33" fmla="*/ 0 h 639"/>
                <a:gd name="T34" fmla="*/ 0 w 419"/>
                <a:gd name="T35" fmla="*/ 0 h 639"/>
                <a:gd name="T36" fmla="*/ 0 w 419"/>
                <a:gd name="T37" fmla="*/ 0 h 639"/>
                <a:gd name="T38" fmla="*/ 0 w 419"/>
                <a:gd name="T39" fmla="*/ 0 h 639"/>
                <a:gd name="T40" fmla="*/ 0 w 419"/>
                <a:gd name="T41" fmla="*/ 0 h 639"/>
                <a:gd name="T42" fmla="*/ 0 w 419"/>
                <a:gd name="T43" fmla="*/ 0 h 639"/>
                <a:gd name="T44" fmla="*/ 0 w 419"/>
                <a:gd name="T45" fmla="*/ 0 h 639"/>
                <a:gd name="T46" fmla="*/ 0 w 419"/>
                <a:gd name="T47" fmla="*/ 0 h 639"/>
                <a:gd name="T48" fmla="*/ 0 w 419"/>
                <a:gd name="T49" fmla="*/ 0 h 639"/>
                <a:gd name="T50" fmla="*/ 0 w 419"/>
                <a:gd name="T51" fmla="*/ 0 h 639"/>
                <a:gd name="T52" fmla="*/ 0 w 419"/>
                <a:gd name="T53" fmla="*/ 0 h 639"/>
                <a:gd name="T54" fmla="*/ 0 w 419"/>
                <a:gd name="T55" fmla="*/ 0 h 639"/>
                <a:gd name="T56" fmla="*/ 0 w 419"/>
                <a:gd name="T57" fmla="*/ 0 h 639"/>
                <a:gd name="T58" fmla="*/ 0 w 419"/>
                <a:gd name="T59" fmla="*/ 0 h 639"/>
                <a:gd name="T60" fmla="*/ 0 w 419"/>
                <a:gd name="T61" fmla="*/ 0 h 639"/>
                <a:gd name="T62" fmla="*/ 0 w 419"/>
                <a:gd name="T63" fmla="*/ 0 h 639"/>
                <a:gd name="T64" fmla="*/ 0 w 419"/>
                <a:gd name="T65" fmla="*/ 0 h 639"/>
                <a:gd name="T66" fmla="*/ 0 w 419"/>
                <a:gd name="T67" fmla="*/ 0 h 639"/>
                <a:gd name="T68" fmla="*/ 0 w 419"/>
                <a:gd name="T69" fmla="*/ 0 h 639"/>
                <a:gd name="T70" fmla="*/ 0 w 419"/>
                <a:gd name="T71" fmla="*/ 0 h 639"/>
                <a:gd name="T72" fmla="*/ 0 w 419"/>
                <a:gd name="T73" fmla="*/ 0 h 639"/>
                <a:gd name="T74" fmla="*/ 0 w 419"/>
                <a:gd name="T75" fmla="*/ 0 h 639"/>
                <a:gd name="T76" fmla="*/ 0 w 419"/>
                <a:gd name="T77" fmla="*/ 0 h 639"/>
                <a:gd name="T78" fmla="*/ 0 w 419"/>
                <a:gd name="T79" fmla="*/ 0 h 639"/>
                <a:gd name="T80" fmla="*/ 0 w 419"/>
                <a:gd name="T81" fmla="*/ 0 h 639"/>
                <a:gd name="T82" fmla="*/ 0 w 419"/>
                <a:gd name="T83" fmla="*/ 0 h 639"/>
                <a:gd name="T84" fmla="*/ 0 w 419"/>
                <a:gd name="T85" fmla="*/ 0 h 639"/>
                <a:gd name="T86" fmla="*/ 0 w 419"/>
                <a:gd name="T87" fmla="*/ 0 h 639"/>
                <a:gd name="T88" fmla="*/ 0 w 419"/>
                <a:gd name="T89" fmla="*/ 0 h 639"/>
                <a:gd name="T90" fmla="*/ 0 w 419"/>
                <a:gd name="T91" fmla="*/ 0 h 639"/>
                <a:gd name="T92" fmla="*/ 0 w 419"/>
                <a:gd name="T93" fmla="*/ 0 h 639"/>
                <a:gd name="T94" fmla="*/ 0 w 419"/>
                <a:gd name="T95" fmla="*/ 0 h 639"/>
                <a:gd name="T96" fmla="*/ 0 w 419"/>
                <a:gd name="T97" fmla="*/ 0 h 6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9"/>
                <a:gd name="T148" fmla="*/ 0 h 639"/>
                <a:gd name="T149" fmla="*/ 419 w 419"/>
                <a:gd name="T150" fmla="*/ 639 h 6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9" h="639">
                  <a:moveTo>
                    <a:pt x="188" y="540"/>
                  </a:moveTo>
                  <a:lnTo>
                    <a:pt x="286" y="633"/>
                  </a:lnTo>
                  <a:lnTo>
                    <a:pt x="284" y="468"/>
                  </a:lnTo>
                  <a:lnTo>
                    <a:pt x="419" y="278"/>
                  </a:lnTo>
                  <a:lnTo>
                    <a:pt x="416" y="279"/>
                  </a:lnTo>
                  <a:lnTo>
                    <a:pt x="405" y="283"/>
                  </a:lnTo>
                  <a:lnTo>
                    <a:pt x="389" y="287"/>
                  </a:lnTo>
                  <a:lnTo>
                    <a:pt x="372" y="289"/>
                  </a:lnTo>
                  <a:lnTo>
                    <a:pt x="362" y="288"/>
                  </a:lnTo>
                  <a:lnTo>
                    <a:pt x="351" y="287"/>
                  </a:lnTo>
                  <a:lnTo>
                    <a:pt x="342" y="284"/>
                  </a:lnTo>
                  <a:lnTo>
                    <a:pt x="332" y="279"/>
                  </a:lnTo>
                  <a:lnTo>
                    <a:pt x="323" y="274"/>
                  </a:lnTo>
                  <a:lnTo>
                    <a:pt x="314" y="266"/>
                  </a:lnTo>
                  <a:lnTo>
                    <a:pt x="307" y="256"/>
                  </a:lnTo>
                  <a:lnTo>
                    <a:pt x="301" y="243"/>
                  </a:lnTo>
                  <a:lnTo>
                    <a:pt x="292" y="216"/>
                  </a:lnTo>
                  <a:lnTo>
                    <a:pt x="285" y="191"/>
                  </a:lnTo>
                  <a:lnTo>
                    <a:pt x="279" y="168"/>
                  </a:lnTo>
                  <a:lnTo>
                    <a:pt x="274" y="143"/>
                  </a:lnTo>
                  <a:lnTo>
                    <a:pt x="268" y="116"/>
                  </a:lnTo>
                  <a:lnTo>
                    <a:pt x="262" y="88"/>
                  </a:lnTo>
                  <a:lnTo>
                    <a:pt x="255" y="56"/>
                  </a:lnTo>
                  <a:lnTo>
                    <a:pt x="247" y="18"/>
                  </a:lnTo>
                  <a:lnTo>
                    <a:pt x="244" y="10"/>
                  </a:lnTo>
                  <a:lnTo>
                    <a:pt x="242" y="5"/>
                  </a:lnTo>
                  <a:lnTo>
                    <a:pt x="239" y="1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28" y="3"/>
                  </a:lnTo>
                  <a:lnTo>
                    <a:pt x="225" y="8"/>
                  </a:lnTo>
                  <a:lnTo>
                    <a:pt x="218" y="20"/>
                  </a:lnTo>
                  <a:lnTo>
                    <a:pt x="211" y="37"/>
                  </a:lnTo>
                  <a:lnTo>
                    <a:pt x="203" y="56"/>
                  </a:lnTo>
                  <a:lnTo>
                    <a:pt x="193" y="77"/>
                  </a:lnTo>
                  <a:lnTo>
                    <a:pt x="184" y="101"/>
                  </a:lnTo>
                  <a:lnTo>
                    <a:pt x="172" y="126"/>
                  </a:lnTo>
                  <a:lnTo>
                    <a:pt x="160" y="150"/>
                  </a:lnTo>
                  <a:lnTo>
                    <a:pt x="145" y="174"/>
                  </a:lnTo>
                  <a:lnTo>
                    <a:pt x="138" y="185"/>
                  </a:lnTo>
                  <a:lnTo>
                    <a:pt x="130" y="196"/>
                  </a:lnTo>
                  <a:lnTo>
                    <a:pt x="123" y="206"/>
                  </a:lnTo>
                  <a:lnTo>
                    <a:pt x="115" y="215"/>
                  </a:lnTo>
                  <a:lnTo>
                    <a:pt x="105" y="224"/>
                  </a:lnTo>
                  <a:lnTo>
                    <a:pt x="95" y="231"/>
                  </a:lnTo>
                  <a:lnTo>
                    <a:pt x="86" y="238"/>
                  </a:lnTo>
                  <a:lnTo>
                    <a:pt x="76" y="243"/>
                  </a:lnTo>
                  <a:lnTo>
                    <a:pt x="57" y="252"/>
                  </a:lnTo>
                  <a:lnTo>
                    <a:pt x="42" y="262"/>
                  </a:lnTo>
                  <a:lnTo>
                    <a:pt x="29" y="271"/>
                  </a:lnTo>
                  <a:lnTo>
                    <a:pt x="19" y="279"/>
                  </a:lnTo>
                  <a:lnTo>
                    <a:pt x="12" y="288"/>
                  </a:lnTo>
                  <a:lnTo>
                    <a:pt x="6" y="296"/>
                  </a:lnTo>
                  <a:lnTo>
                    <a:pt x="3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1" y="325"/>
                  </a:lnTo>
                  <a:lnTo>
                    <a:pt x="3" y="329"/>
                  </a:lnTo>
                  <a:lnTo>
                    <a:pt x="4" y="334"/>
                  </a:lnTo>
                  <a:lnTo>
                    <a:pt x="7" y="340"/>
                  </a:lnTo>
                  <a:lnTo>
                    <a:pt x="9" y="343"/>
                  </a:lnTo>
                  <a:lnTo>
                    <a:pt x="12" y="344"/>
                  </a:lnTo>
                  <a:lnTo>
                    <a:pt x="19" y="346"/>
                  </a:lnTo>
                  <a:lnTo>
                    <a:pt x="31" y="350"/>
                  </a:lnTo>
                  <a:lnTo>
                    <a:pt x="45" y="357"/>
                  </a:lnTo>
                  <a:lnTo>
                    <a:pt x="53" y="362"/>
                  </a:lnTo>
                  <a:lnTo>
                    <a:pt x="60" y="366"/>
                  </a:lnTo>
                  <a:lnTo>
                    <a:pt x="67" y="374"/>
                  </a:lnTo>
                  <a:lnTo>
                    <a:pt x="74" y="379"/>
                  </a:lnTo>
                  <a:lnTo>
                    <a:pt x="80" y="388"/>
                  </a:lnTo>
                  <a:lnTo>
                    <a:pt x="86" y="397"/>
                  </a:lnTo>
                  <a:lnTo>
                    <a:pt x="91" y="407"/>
                  </a:lnTo>
                  <a:lnTo>
                    <a:pt x="93" y="418"/>
                  </a:lnTo>
                  <a:lnTo>
                    <a:pt x="95" y="433"/>
                  </a:lnTo>
                  <a:lnTo>
                    <a:pt x="94" y="452"/>
                  </a:lnTo>
                  <a:lnTo>
                    <a:pt x="92" y="476"/>
                  </a:lnTo>
                  <a:lnTo>
                    <a:pt x="90" y="501"/>
                  </a:lnTo>
                  <a:lnTo>
                    <a:pt x="86" y="527"/>
                  </a:lnTo>
                  <a:lnTo>
                    <a:pt x="82" y="553"/>
                  </a:lnTo>
                  <a:lnTo>
                    <a:pt x="80" y="577"/>
                  </a:lnTo>
                  <a:lnTo>
                    <a:pt x="79" y="600"/>
                  </a:lnTo>
                  <a:lnTo>
                    <a:pt x="79" y="609"/>
                  </a:lnTo>
                  <a:lnTo>
                    <a:pt x="79" y="618"/>
                  </a:lnTo>
                  <a:lnTo>
                    <a:pt x="80" y="625"/>
                  </a:lnTo>
                  <a:lnTo>
                    <a:pt x="82" y="631"/>
                  </a:lnTo>
                  <a:lnTo>
                    <a:pt x="85" y="635"/>
                  </a:lnTo>
                  <a:lnTo>
                    <a:pt x="88" y="639"/>
                  </a:lnTo>
                  <a:lnTo>
                    <a:pt x="93" y="639"/>
                  </a:lnTo>
                  <a:lnTo>
                    <a:pt x="99" y="638"/>
                  </a:lnTo>
                  <a:lnTo>
                    <a:pt x="106" y="635"/>
                  </a:lnTo>
                  <a:lnTo>
                    <a:pt x="113" y="629"/>
                  </a:lnTo>
                  <a:lnTo>
                    <a:pt x="123" y="622"/>
                  </a:lnTo>
                  <a:lnTo>
                    <a:pt x="132" y="612"/>
                  </a:lnTo>
                  <a:lnTo>
                    <a:pt x="144" y="598"/>
                  </a:lnTo>
                  <a:lnTo>
                    <a:pt x="157" y="582"/>
                  </a:lnTo>
                  <a:lnTo>
                    <a:pt x="173" y="563"/>
                  </a:lnTo>
                  <a:lnTo>
                    <a:pt x="188" y="540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3" name="Freeform 96"/>
            <p:cNvSpPr>
              <a:spLocks noChangeAspect="1"/>
            </p:cNvSpPr>
            <p:nvPr/>
          </p:nvSpPr>
          <p:spPr bwMode="auto">
            <a:xfrm>
              <a:off x="3235" y="2538"/>
              <a:ext cx="65" cy="99"/>
            </a:xfrm>
            <a:custGeom>
              <a:avLst/>
              <a:gdLst>
                <a:gd name="T0" fmla="*/ 0 w 419"/>
                <a:gd name="T1" fmla="*/ 0 h 639"/>
                <a:gd name="T2" fmla="*/ 0 w 419"/>
                <a:gd name="T3" fmla="*/ 0 h 639"/>
                <a:gd name="T4" fmla="*/ 0 w 419"/>
                <a:gd name="T5" fmla="*/ 0 h 639"/>
                <a:gd name="T6" fmla="*/ 0 w 419"/>
                <a:gd name="T7" fmla="*/ 0 h 639"/>
                <a:gd name="T8" fmla="*/ 0 w 419"/>
                <a:gd name="T9" fmla="*/ 0 h 639"/>
                <a:gd name="T10" fmla="*/ 0 w 419"/>
                <a:gd name="T11" fmla="*/ 0 h 639"/>
                <a:gd name="T12" fmla="*/ 0 w 419"/>
                <a:gd name="T13" fmla="*/ 0 h 639"/>
                <a:gd name="T14" fmla="*/ 0 w 419"/>
                <a:gd name="T15" fmla="*/ 0 h 639"/>
                <a:gd name="T16" fmla="*/ 0 w 419"/>
                <a:gd name="T17" fmla="*/ 0 h 639"/>
                <a:gd name="T18" fmla="*/ 0 w 419"/>
                <a:gd name="T19" fmla="*/ 0 h 639"/>
                <a:gd name="T20" fmla="*/ 0 w 419"/>
                <a:gd name="T21" fmla="*/ 0 h 639"/>
                <a:gd name="T22" fmla="*/ 0 w 419"/>
                <a:gd name="T23" fmla="*/ 0 h 639"/>
                <a:gd name="T24" fmla="*/ 0 w 419"/>
                <a:gd name="T25" fmla="*/ 0 h 639"/>
                <a:gd name="T26" fmla="*/ 0 w 419"/>
                <a:gd name="T27" fmla="*/ 0 h 639"/>
                <a:gd name="T28" fmla="*/ 0 w 419"/>
                <a:gd name="T29" fmla="*/ 0 h 639"/>
                <a:gd name="T30" fmla="*/ 0 w 419"/>
                <a:gd name="T31" fmla="*/ 0 h 639"/>
                <a:gd name="T32" fmla="*/ 0 w 419"/>
                <a:gd name="T33" fmla="*/ 0 h 639"/>
                <a:gd name="T34" fmla="*/ 0 w 419"/>
                <a:gd name="T35" fmla="*/ 0 h 639"/>
                <a:gd name="T36" fmla="*/ 0 w 419"/>
                <a:gd name="T37" fmla="*/ 0 h 639"/>
                <a:gd name="T38" fmla="*/ 0 w 419"/>
                <a:gd name="T39" fmla="*/ 0 h 639"/>
                <a:gd name="T40" fmla="*/ 0 w 419"/>
                <a:gd name="T41" fmla="*/ 0 h 639"/>
                <a:gd name="T42" fmla="*/ 0 w 419"/>
                <a:gd name="T43" fmla="*/ 0 h 639"/>
                <a:gd name="T44" fmla="*/ 0 w 419"/>
                <a:gd name="T45" fmla="*/ 0 h 639"/>
                <a:gd name="T46" fmla="*/ 0 w 419"/>
                <a:gd name="T47" fmla="*/ 0 h 639"/>
                <a:gd name="T48" fmla="*/ 0 w 419"/>
                <a:gd name="T49" fmla="*/ 0 h 639"/>
                <a:gd name="T50" fmla="*/ 0 w 419"/>
                <a:gd name="T51" fmla="*/ 0 h 639"/>
                <a:gd name="T52" fmla="*/ 0 w 419"/>
                <a:gd name="T53" fmla="*/ 0 h 639"/>
                <a:gd name="T54" fmla="*/ 0 w 419"/>
                <a:gd name="T55" fmla="*/ 0 h 639"/>
                <a:gd name="T56" fmla="*/ 0 w 419"/>
                <a:gd name="T57" fmla="*/ 0 h 639"/>
                <a:gd name="T58" fmla="*/ 0 w 419"/>
                <a:gd name="T59" fmla="*/ 0 h 639"/>
                <a:gd name="T60" fmla="*/ 0 w 419"/>
                <a:gd name="T61" fmla="*/ 0 h 639"/>
                <a:gd name="T62" fmla="*/ 0 w 419"/>
                <a:gd name="T63" fmla="*/ 0 h 639"/>
                <a:gd name="T64" fmla="*/ 0 w 419"/>
                <a:gd name="T65" fmla="*/ 0 h 639"/>
                <a:gd name="T66" fmla="*/ 0 w 419"/>
                <a:gd name="T67" fmla="*/ 0 h 639"/>
                <a:gd name="T68" fmla="*/ 0 w 419"/>
                <a:gd name="T69" fmla="*/ 0 h 639"/>
                <a:gd name="T70" fmla="*/ 0 w 419"/>
                <a:gd name="T71" fmla="*/ 0 h 639"/>
                <a:gd name="T72" fmla="*/ 0 w 419"/>
                <a:gd name="T73" fmla="*/ 0 h 639"/>
                <a:gd name="T74" fmla="*/ 0 w 419"/>
                <a:gd name="T75" fmla="*/ 0 h 639"/>
                <a:gd name="T76" fmla="*/ 0 w 419"/>
                <a:gd name="T77" fmla="*/ 0 h 639"/>
                <a:gd name="T78" fmla="*/ 0 w 419"/>
                <a:gd name="T79" fmla="*/ 0 h 639"/>
                <a:gd name="T80" fmla="*/ 0 w 419"/>
                <a:gd name="T81" fmla="*/ 0 h 639"/>
                <a:gd name="T82" fmla="*/ 0 w 419"/>
                <a:gd name="T83" fmla="*/ 0 h 639"/>
                <a:gd name="T84" fmla="*/ 0 w 419"/>
                <a:gd name="T85" fmla="*/ 0 h 639"/>
                <a:gd name="T86" fmla="*/ 0 w 419"/>
                <a:gd name="T87" fmla="*/ 0 h 639"/>
                <a:gd name="T88" fmla="*/ 0 w 419"/>
                <a:gd name="T89" fmla="*/ 0 h 639"/>
                <a:gd name="T90" fmla="*/ 0 w 419"/>
                <a:gd name="T91" fmla="*/ 0 h 639"/>
                <a:gd name="T92" fmla="*/ 0 w 419"/>
                <a:gd name="T93" fmla="*/ 0 h 639"/>
                <a:gd name="T94" fmla="*/ 0 w 419"/>
                <a:gd name="T95" fmla="*/ 0 h 639"/>
                <a:gd name="T96" fmla="*/ 0 w 419"/>
                <a:gd name="T97" fmla="*/ 0 h 6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9"/>
                <a:gd name="T148" fmla="*/ 0 h 639"/>
                <a:gd name="T149" fmla="*/ 419 w 419"/>
                <a:gd name="T150" fmla="*/ 639 h 6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9" h="639">
                  <a:moveTo>
                    <a:pt x="188" y="540"/>
                  </a:moveTo>
                  <a:lnTo>
                    <a:pt x="286" y="633"/>
                  </a:lnTo>
                  <a:lnTo>
                    <a:pt x="284" y="468"/>
                  </a:lnTo>
                  <a:lnTo>
                    <a:pt x="419" y="278"/>
                  </a:lnTo>
                  <a:lnTo>
                    <a:pt x="416" y="279"/>
                  </a:lnTo>
                  <a:lnTo>
                    <a:pt x="405" y="283"/>
                  </a:lnTo>
                  <a:lnTo>
                    <a:pt x="389" y="287"/>
                  </a:lnTo>
                  <a:lnTo>
                    <a:pt x="372" y="289"/>
                  </a:lnTo>
                  <a:lnTo>
                    <a:pt x="362" y="288"/>
                  </a:lnTo>
                  <a:lnTo>
                    <a:pt x="351" y="287"/>
                  </a:lnTo>
                  <a:lnTo>
                    <a:pt x="342" y="284"/>
                  </a:lnTo>
                  <a:lnTo>
                    <a:pt x="332" y="279"/>
                  </a:lnTo>
                  <a:lnTo>
                    <a:pt x="323" y="274"/>
                  </a:lnTo>
                  <a:lnTo>
                    <a:pt x="314" y="266"/>
                  </a:lnTo>
                  <a:lnTo>
                    <a:pt x="307" y="256"/>
                  </a:lnTo>
                  <a:lnTo>
                    <a:pt x="301" y="243"/>
                  </a:lnTo>
                  <a:lnTo>
                    <a:pt x="292" y="216"/>
                  </a:lnTo>
                  <a:lnTo>
                    <a:pt x="285" y="191"/>
                  </a:lnTo>
                  <a:lnTo>
                    <a:pt x="279" y="168"/>
                  </a:lnTo>
                  <a:lnTo>
                    <a:pt x="274" y="143"/>
                  </a:lnTo>
                  <a:lnTo>
                    <a:pt x="268" y="116"/>
                  </a:lnTo>
                  <a:lnTo>
                    <a:pt x="262" y="88"/>
                  </a:lnTo>
                  <a:lnTo>
                    <a:pt x="255" y="56"/>
                  </a:lnTo>
                  <a:lnTo>
                    <a:pt x="247" y="18"/>
                  </a:lnTo>
                  <a:lnTo>
                    <a:pt x="244" y="10"/>
                  </a:lnTo>
                  <a:lnTo>
                    <a:pt x="242" y="5"/>
                  </a:lnTo>
                  <a:lnTo>
                    <a:pt x="239" y="1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28" y="3"/>
                  </a:lnTo>
                  <a:lnTo>
                    <a:pt x="225" y="8"/>
                  </a:lnTo>
                  <a:lnTo>
                    <a:pt x="218" y="20"/>
                  </a:lnTo>
                  <a:lnTo>
                    <a:pt x="211" y="37"/>
                  </a:lnTo>
                  <a:lnTo>
                    <a:pt x="203" y="56"/>
                  </a:lnTo>
                  <a:lnTo>
                    <a:pt x="193" y="77"/>
                  </a:lnTo>
                  <a:lnTo>
                    <a:pt x="184" y="101"/>
                  </a:lnTo>
                  <a:lnTo>
                    <a:pt x="172" y="126"/>
                  </a:lnTo>
                  <a:lnTo>
                    <a:pt x="160" y="150"/>
                  </a:lnTo>
                  <a:lnTo>
                    <a:pt x="145" y="174"/>
                  </a:lnTo>
                  <a:lnTo>
                    <a:pt x="138" y="185"/>
                  </a:lnTo>
                  <a:lnTo>
                    <a:pt x="130" y="196"/>
                  </a:lnTo>
                  <a:lnTo>
                    <a:pt x="123" y="206"/>
                  </a:lnTo>
                  <a:lnTo>
                    <a:pt x="115" y="215"/>
                  </a:lnTo>
                  <a:lnTo>
                    <a:pt x="105" y="224"/>
                  </a:lnTo>
                  <a:lnTo>
                    <a:pt x="95" y="231"/>
                  </a:lnTo>
                  <a:lnTo>
                    <a:pt x="86" y="238"/>
                  </a:lnTo>
                  <a:lnTo>
                    <a:pt x="76" y="243"/>
                  </a:lnTo>
                  <a:lnTo>
                    <a:pt x="57" y="252"/>
                  </a:lnTo>
                  <a:lnTo>
                    <a:pt x="42" y="262"/>
                  </a:lnTo>
                  <a:lnTo>
                    <a:pt x="29" y="271"/>
                  </a:lnTo>
                  <a:lnTo>
                    <a:pt x="19" y="279"/>
                  </a:lnTo>
                  <a:lnTo>
                    <a:pt x="12" y="288"/>
                  </a:lnTo>
                  <a:lnTo>
                    <a:pt x="6" y="296"/>
                  </a:lnTo>
                  <a:lnTo>
                    <a:pt x="3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1" y="325"/>
                  </a:lnTo>
                  <a:lnTo>
                    <a:pt x="3" y="329"/>
                  </a:lnTo>
                  <a:lnTo>
                    <a:pt x="4" y="334"/>
                  </a:lnTo>
                  <a:lnTo>
                    <a:pt x="7" y="340"/>
                  </a:lnTo>
                  <a:lnTo>
                    <a:pt x="9" y="343"/>
                  </a:lnTo>
                  <a:lnTo>
                    <a:pt x="12" y="344"/>
                  </a:lnTo>
                  <a:lnTo>
                    <a:pt x="19" y="346"/>
                  </a:lnTo>
                  <a:lnTo>
                    <a:pt x="31" y="350"/>
                  </a:lnTo>
                  <a:lnTo>
                    <a:pt x="45" y="357"/>
                  </a:lnTo>
                  <a:lnTo>
                    <a:pt x="53" y="362"/>
                  </a:lnTo>
                  <a:lnTo>
                    <a:pt x="60" y="366"/>
                  </a:lnTo>
                  <a:lnTo>
                    <a:pt x="67" y="374"/>
                  </a:lnTo>
                  <a:lnTo>
                    <a:pt x="74" y="379"/>
                  </a:lnTo>
                  <a:lnTo>
                    <a:pt x="80" y="388"/>
                  </a:lnTo>
                  <a:lnTo>
                    <a:pt x="86" y="397"/>
                  </a:lnTo>
                  <a:lnTo>
                    <a:pt x="91" y="407"/>
                  </a:lnTo>
                  <a:lnTo>
                    <a:pt x="93" y="418"/>
                  </a:lnTo>
                  <a:lnTo>
                    <a:pt x="95" y="433"/>
                  </a:lnTo>
                  <a:lnTo>
                    <a:pt x="94" y="452"/>
                  </a:lnTo>
                  <a:lnTo>
                    <a:pt x="92" y="476"/>
                  </a:lnTo>
                  <a:lnTo>
                    <a:pt x="90" y="501"/>
                  </a:lnTo>
                  <a:lnTo>
                    <a:pt x="86" y="527"/>
                  </a:lnTo>
                  <a:lnTo>
                    <a:pt x="82" y="553"/>
                  </a:lnTo>
                  <a:lnTo>
                    <a:pt x="80" y="577"/>
                  </a:lnTo>
                  <a:lnTo>
                    <a:pt x="79" y="600"/>
                  </a:lnTo>
                  <a:lnTo>
                    <a:pt x="79" y="609"/>
                  </a:lnTo>
                  <a:lnTo>
                    <a:pt x="79" y="618"/>
                  </a:lnTo>
                  <a:lnTo>
                    <a:pt x="80" y="625"/>
                  </a:lnTo>
                  <a:lnTo>
                    <a:pt x="82" y="631"/>
                  </a:lnTo>
                  <a:lnTo>
                    <a:pt x="85" y="635"/>
                  </a:lnTo>
                  <a:lnTo>
                    <a:pt x="88" y="639"/>
                  </a:lnTo>
                  <a:lnTo>
                    <a:pt x="93" y="639"/>
                  </a:lnTo>
                  <a:lnTo>
                    <a:pt x="99" y="638"/>
                  </a:lnTo>
                  <a:lnTo>
                    <a:pt x="106" y="635"/>
                  </a:lnTo>
                  <a:lnTo>
                    <a:pt x="113" y="629"/>
                  </a:lnTo>
                  <a:lnTo>
                    <a:pt x="123" y="622"/>
                  </a:lnTo>
                  <a:lnTo>
                    <a:pt x="132" y="612"/>
                  </a:lnTo>
                  <a:lnTo>
                    <a:pt x="144" y="598"/>
                  </a:lnTo>
                  <a:lnTo>
                    <a:pt x="157" y="582"/>
                  </a:lnTo>
                  <a:lnTo>
                    <a:pt x="173" y="563"/>
                  </a:lnTo>
                  <a:lnTo>
                    <a:pt x="188" y="54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4" name="Freeform 97"/>
            <p:cNvSpPr>
              <a:spLocks noChangeAspect="1"/>
            </p:cNvSpPr>
            <p:nvPr/>
          </p:nvSpPr>
          <p:spPr bwMode="auto">
            <a:xfrm>
              <a:off x="3236" y="2565"/>
              <a:ext cx="39" cy="46"/>
            </a:xfrm>
            <a:custGeom>
              <a:avLst/>
              <a:gdLst>
                <a:gd name="T0" fmla="*/ 0 w 255"/>
                <a:gd name="T1" fmla="*/ 0 h 298"/>
                <a:gd name="T2" fmla="*/ 0 w 255"/>
                <a:gd name="T3" fmla="*/ 0 h 298"/>
                <a:gd name="T4" fmla="*/ 0 w 255"/>
                <a:gd name="T5" fmla="*/ 0 h 298"/>
                <a:gd name="T6" fmla="*/ 0 w 255"/>
                <a:gd name="T7" fmla="*/ 0 h 298"/>
                <a:gd name="T8" fmla="*/ 0 w 255"/>
                <a:gd name="T9" fmla="*/ 0 h 298"/>
                <a:gd name="T10" fmla="*/ 0 w 255"/>
                <a:gd name="T11" fmla="*/ 0 h 298"/>
                <a:gd name="T12" fmla="*/ 0 w 255"/>
                <a:gd name="T13" fmla="*/ 0 h 298"/>
                <a:gd name="T14" fmla="*/ 0 w 255"/>
                <a:gd name="T15" fmla="*/ 0 h 298"/>
                <a:gd name="T16" fmla="*/ 0 w 255"/>
                <a:gd name="T17" fmla="*/ 0 h 298"/>
                <a:gd name="T18" fmla="*/ 0 w 255"/>
                <a:gd name="T19" fmla="*/ 0 h 298"/>
                <a:gd name="T20" fmla="*/ 0 w 255"/>
                <a:gd name="T21" fmla="*/ 0 h 298"/>
                <a:gd name="T22" fmla="*/ 0 w 255"/>
                <a:gd name="T23" fmla="*/ 0 h 298"/>
                <a:gd name="T24" fmla="*/ 0 w 255"/>
                <a:gd name="T25" fmla="*/ 0 h 298"/>
                <a:gd name="T26" fmla="*/ 0 w 255"/>
                <a:gd name="T27" fmla="*/ 0 h 298"/>
                <a:gd name="T28" fmla="*/ 0 w 255"/>
                <a:gd name="T29" fmla="*/ 0 h 298"/>
                <a:gd name="T30" fmla="*/ 0 w 255"/>
                <a:gd name="T31" fmla="*/ 0 h 298"/>
                <a:gd name="T32" fmla="*/ 0 w 255"/>
                <a:gd name="T33" fmla="*/ 0 h 298"/>
                <a:gd name="T34" fmla="*/ 0 w 255"/>
                <a:gd name="T35" fmla="*/ 0 h 298"/>
                <a:gd name="T36" fmla="*/ 0 w 255"/>
                <a:gd name="T37" fmla="*/ 0 h 298"/>
                <a:gd name="T38" fmla="*/ 0 w 255"/>
                <a:gd name="T39" fmla="*/ 0 h 298"/>
                <a:gd name="T40" fmla="*/ 0 w 255"/>
                <a:gd name="T41" fmla="*/ 0 h 298"/>
                <a:gd name="T42" fmla="*/ 0 w 255"/>
                <a:gd name="T43" fmla="*/ 0 h 298"/>
                <a:gd name="T44" fmla="*/ 0 w 255"/>
                <a:gd name="T45" fmla="*/ 0 h 298"/>
                <a:gd name="T46" fmla="*/ 0 w 255"/>
                <a:gd name="T47" fmla="*/ 0 h 298"/>
                <a:gd name="T48" fmla="*/ 0 w 255"/>
                <a:gd name="T49" fmla="*/ 0 h 298"/>
                <a:gd name="T50" fmla="*/ 0 w 255"/>
                <a:gd name="T51" fmla="*/ 0 h 2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5"/>
                <a:gd name="T79" fmla="*/ 0 h 298"/>
                <a:gd name="T80" fmla="*/ 255 w 255"/>
                <a:gd name="T81" fmla="*/ 298 h 2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5" h="298">
                  <a:moveTo>
                    <a:pt x="147" y="248"/>
                  </a:moveTo>
                  <a:lnTo>
                    <a:pt x="153" y="247"/>
                  </a:lnTo>
                  <a:lnTo>
                    <a:pt x="159" y="247"/>
                  </a:lnTo>
                  <a:lnTo>
                    <a:pt x="165" y="248"/>
                  </a:lnTo>
                  <a:lnTo>
                    <a:pt x="171" y="252"/>
                  </a:lnTo>
                  <a:lnTo>
                    <a:pt x="176" y="256"/>
                  </a:lnTo>
                  <a:lnTo>
                    <a:pt x="181" y="259"/>
                  </a:lnTo>
                  <a:lnTo>
                    <a:pt x="185" y="264"/>
                  </a:lnTo>
                  <a:lnTo>
                    <a:pt x="189" y="269"/>
                  </a:lnTo>
                  <a:lnTo>
                    <a:pt x="201" y="289"/>
                  </a:lnTo>
                  <a:lnTo>
                    <a:pt x="205" y="298"/>
                  </a:lnTo>
                  <a:lnTo>
                    <a:pt x="207" y="220"/>
                  </a:lnTo>
                  <a:lnTo>
                    <a:pt x="247" y="188"/>
                  </a:lnTo>
                  <a:lnTo>
                    <a:pt x="232" y="168"/>
                  </a:lnTo>
                  <a:lnTo>
                    <a:pt x="255" y="113"/>
                  </a:lnTo>
                  <a:lnTo>
                    <a:pt x="222" y="95"/>
                  </a:lnTo>
                  <a:lnTo>
                    <a:pt x="195" y="0"/>
                  </a:lnTo>
                  <a:lnTo>
                    <a:pt x="175" y="31"/>
                  </a:lnTo>
                  <a:lnTo>
                    <a:pt x="143" y="18"/>
                  </a:lnTo>
                  <a:lnTo>
                    <a:pt x="132" y="70"/>
                  </a:lnTo>
                  <a:lnTo>
                    <a:pt x="43" y="45"/>
                  </a:lnTo>
                  <a:lnTo>
                    <a:pt x="120" y="128"/>
                  </a:lnTo>
                  <a:lnTo>
                    <a:pt x="7" y="151"/>
                  </a:lnTo>
                  <a:lnTo>
                    <a:pt x="122" y="176"/>
                  </a:lnTo>
                  <a:lnTo>
                    <a:pt x="0" y="260"/>
                  </a:lnTo>
                  <a:lnTo>
                    <a:pt x="147" y="248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5" name="Freeform 98"/>
            <p:cNvSpPr>
              <a:spLocks noChangeAspect="1"/>
            </p:cNvSpPr>
            <p:nvPr/>
          </p:nvSpPr>
          <p:spPr bwMode="auto">
            <a:xfrm>
              <a:off x="3247" y="2750"/>
              <a:ext cx="74" cy="76"/>
            </a:xfrm>
            <a:custGeom>
              <a:avLst/>
              <a:gdLst>
                <a:gd name="T0" fmla="*/ 0 w 482"/>
                <a:gd name="T1" fmla="*/ 0 h 487"/>
                <a:gd name="T2" fmla="*/ 0 w 482"/>
                <a:gd name="T3" fmla="*/ 0 h 487"/>
                <a:gd name="T4" fmla="*/ 0 w 482"/>
                <a:gd name="T5" fmla="*/ 0 h 487"/>
                <a:gd name="T6" fmla="*/ 0 w 482"/>
                <a:gd name="T7" fmla="*/ 0 h 487"/>
                <a:gd name="T8" fmla="*/ 0 w 482"/>
                <a:gd name="T9" fmla="*/ 0 h 487"/>
                <a:gd name="T10" fmla="*/ 0 w 482"/>
                <a:gd name="T11" fmla="*/ 0 h 487"/>
                <a:gd name="T12" fmla="*/ 0 w 482"/>
                <a:gd name="T13" fmla="*/ 0 h 487"/>
                <a:gd name="T14" fmla="*/ 0 w 482"/>
                <a:gd name="T15" fmla="*/ 0 h 487"/>
                <a:gd name="T16" fmla="*/ 0 w 482"/>
                <a:gd name="T17" fmla="*/ 0 h 487"/>
                <a:gd name="T18" fmla="*/ 0 w 482"/>
                <a:gd name="T19" fmla="*/ 0 h 487"/>
                <a:gd name="T20" fmla="*/ 0 w 482"/>
                <a:gd name="T21" fmla="*/ 0 h 487"/>
                <a:gd name="T22" fmla="*/ 0 w 482"/>
                <a:gd name="T23" fmla="*/ 0 h 487"/>
                <a:gd name="T24" fmla="*/ 0 w 482"/>
                <a:gd name="T25" fmla="*/ 0 h 487"/>
                <a:gd name="T26" fmla="*/ 0 w 482"/>
                <a:gd name="T27" fmla="*/ 0 h 487"/>
                <a:gd name="T28" fmla="*/ 0 w 482"/>
                <a:gd name="T29" fmla="*/ 0 h 487"/>
                <a:gd name="T30" fmla="*/ 0 w 482"/>
                <a:gd name="T31" fmla="*/ 0 h 487"/>
                <a:gd name="T32" fmla="*/ 0 w 482"/>
                <a:gd name="T33" fmla="*/ 0 h 487"/>
                <a:gd name="T34" fmla="*/ 0 w 482"/>
                <a:gd name="T35" fmla="*/ 0 h 487"/>
                <a:gd name="T36" fmla="*/ 0 w 482"/>
                <a:gd name="T37" fmla="*/ 0 h 487"/>
                <a:gd name="T38" fmla="*/ 0 w 482"/>
                <a:gd name="T39" fmla="*/ 0 h 487"/>
                <a:gd name="T40" fmla="*/ 0 w 482"/>
                <a:gd name="T41" fmla="*/ 0 h 487"/>
                <a:gd name="T42" fmla="*/ 0 w 482"/>
                <a:gd name="T43" fmla="*/ 0 h 487"/>
                <a:gd name="T44" fmla="*/ 0 w 482"/>
                <a:gd name="T45" fmla="*/ 0 h 487"/>
                <a:gd name="T46" fmla="*/ 0 w 482"/>
                <a:gd name="T47" fmla="*/ 0 h 487"/>
                <a:gd name="T48" fmla="*/ 0 w 482"/>
                <a:gd name="T49" fmla="*/ 0 h 487"/>
                <a:gd name="T50" fmla="*/ 0 w 482"/>
                <a:gd name="T51" fmla="*/ 0 h 487"/>
                <a:gd name="T52" fmla="*/ 0 w 482"/>
                <a:gd name="T53" fmla="*/ 0 h 487"/>
                <a:gd name="T54" fmla="*/ 0 w 482"/>
                <a:gd name="T55" fmla="*/ 0 h 487"/>
                <a:gd name="T56" fmla="*/ 0 w 482"/>
                <a:gd name="T57" fmla="*/ 0 h 487"/>
                <a:gd name="T58" fmla="*/ 0 w 482"/>
                <a:gd name="T59" fmla="*/ 0 h 487"/>
                <a:gd name="T60" fmla="*/ 0 w 482"/>
                <a:gd name="T61" fmla="*/ 0 h 487"/>
                <a:gd name="T62" fmla="*/ 0 w 482"/>
                <a:gd name="T63" fmla="*/ 0 h 487"/>
                <a:gd name="T64" fmla="*/ 0 w 482"/>
                <a:gd name="T65" fmla="*/ 0 h 487"/>
                <a:gd name="T66" fmla="*/ 0 w 482"/>
                <a:gd name="T67" fmla="*/ 0 h 487"/>
                <a:gd name="T68" fmla="*/ 0 w 482"/>
                <a:gd name="T69" fmla="*/ 0 h 487"/>
                <a:gd name="T70" fmla="*/ 0 w 482"/>
                <a:gd name="T71" fmla="*/ 0 h 487"/>
                <a:gd name="T72" fmla="*/ 0 w 482"/>
                <a:gd name="T73" fmla="*/ 0 h 487"/>
                <a:gd name="T74" fmla="*/ 0 w 482"/>
                <a:gd name="T75" fmla="*/ 0 h 487"/>
                <a:gd name="T76" fmla="*/ 0 w 482"/>
                <a:gd name="T77" fmla="*/ 0 h 487"/>
                <a:gd name="T78" fmla="*/ 0 w 482"/>
                <a:gd name="T79" fmla="*/ 0 h 487"/>
                <a:gd name="T80" fmla="*/ 0 w 482"/>
                <a:gd name="T81" fmla="*/ 0 h 487"/>
                <a:gd name="T82" fmla="*/ 0 w 482"/>
                <a:gd name="T83" fmla="*/ 0 h 487"/>
                <a:gd name="T84" fmla="*/ 0 w 482"/>
                <a:gd name="T85" fmla="*/ 0 h 487"/>
                <a:gd name="T86" fmla="*/ 0 w 482"/>
                <a:gd name="T87" fmla="*/ 0 h 487"/>
                <a:gd name="T88" fmla="*/ 0 w 482"/>
                <a:gd name="T89" fmla="*/ 0 h 487"/>
                <a:gd name="T90" fmla="*/ 0 w 482"/>
                <a:gd name="T91" fmla="*/ 0 h 487"/>
                <a:gd name="T92" fmla="*/ 0 w 482"/>
                <a:gd name="T93" fmla="*/ 0 h 487"/>
                <a:gd name="T94" fmla="*/ 0 w 482"/>
                <a:gd name="T95" fmla="*/ 0 h 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2"/>
                <a:gd name="T145" fmla="*/ 0 h 487"/>
                <a:gd name="T146" fmla="*/ 482 w 482"/>
                <a:gd name="T147" fmla="*/ 487 h 4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2" h="487">
                  <a:moveTo>
                    <a:pt x="323" y="124"/>
                  </a:moveTo>
                  <a:lnTo>
                    <a:pt x="482" y="124"/>
                  </a:lnTo>
                  <a:lnTo>
                    <a:pt x="396" y="226"/>
                  </a:lnTo>
                  <a:lnTo>
                    <a:pt x="453" y="426"/>
                  </a:lnTo>
                  <a:lnTo>
                    <a:pt x="450" y="423"/>
                  </a:lnTo>
                  <a:lnTo>
                    <a:pt x="440" y="415"/>
                  </a:lnTo>
                  <a:lnTo>
                    <a:pt x="426" y="404"/>
                  </a:lnTo>
                  <a:lnTo>
                    <a:pt x="405" y="391"/>
                  </a:lnTo>
                  <a:lnTo>
                    <a:pt x="395" y="385"/>
                  </a:lnTo>
                  <a:lnTo>
                    <a:pt x="383" y="380"/>
                  </a:lnTo>
                  <a:lnTo>
                    <a:pt x="371" y="375"/>
                  </a:lnTo>
                  <a:lnTo>
                    <a:pt x="359" y="373"/>
                  </a:lnTo>
                  <a:lnTo>
                    <a:pt x="346" y="370"/>
                  </a:lnTo>
                  <a:lnTo>
                    <a:pt x="333" y="370"/>
                  </a:lnTo>
                  <a:lnTo>
                    <a:pt x="319" y="373"/>
                  </a:lnTo>
                  <a:lnTo>
                    <a:pt x="305" y="376"/>
                  </a:lnTo>
                  <a:lnTo>
                    <a:pt x="282" y="387"/>
                  </a:lnTo>
                  <a:lnTo>
                    <a:pt x="260" y="398"/>
                  </a:lnTo>
                  <a:lnTo>
                    <a:pt x="241" y="410"/>
                  </a:lnTo>
                  <a:lnTo>
                    <a:pt x="223" y="422"/>
                  </a:lnTo>
                  <a:lnTo>
                    <a:pt x="183" y="448"/>
                  </a:lnTo>
                  <a:lnTo>
                    <a:pt x="131" y="481"/>
                  </a:lnTo>
                  <a:lnTo>
                    <a:pt x="125" y="485"/>
                  </a:lnTo>
                  <a:lnTo>
                    <a:pt x="119" y="487"/>
                  </a:lnTo>
                  <a:lnTo>
                    <a:pt x="114" y="487"/>
                  </a:lnTo>
                  <a:lnTo>
                    <a:pt x="110" y="487"/>
                  </a:lnTo>
                  <a:lnTo>
                    <a:pt x="107" y="486"/>
                  </a:lnTo>
                  <a:lnTo>
                    <a:pt x="104" y="484"/>
                  </a:lnTo>
                  <a:lnTo>
                    <a:pt x="103" y="480"/>
                  </a:lnTo>
                  <a:lnTo>
                    <a:pt x="101" y="475"/>
                  </a:lnTo>
                  <a:lnTo>
                    <a:pt x="100" y="463"/>
                  </a:lnTo>
                  <a:lnTo>
                    <a:pt x="100" y="449"/>
                  </a:lnTo>
                  <a:lnTo>
                    <a:pt x="100" y="431"/>
                  </a:lnTo>
                  <a:lnTo>
                    <a:pt x="100" y="412"/>
                  </a:lnTo>
                  <a:lnTo>
                    <a:pt x="101" y="391"/>
                  </a:lnTo>
                  <a:lnTo>
                    <a:pt x="100" y="369"/>
                  </a:lnTo>
                  <a:lnTo>
                    <a:pt x="98" y="345"/>
                  </a:lnTo>
                  <a:lnTo>
                    <a:pt x="94" y="323"/>
                  </a:lnTo>
                  <a:lnTo>
                    <a:pt x="91" y="311"/>
                  </a:lnTo>
                  <a:lnTo>
                    <a:pt x="88" y="299"/>
                  </a:lnTo>
                  <a:lnTo>
                    <a:pt x="84" y="288"/>
                  </a:lnTo>
                  <a:lnTo>
                    <a:pt x="79" y="278"/>
                  </a:lnTo>
                  <a:lnTo>
                    <a:pt x="73" y="267"/>
                  </a:lnTo>
                  <a:lnTo>
                    <a:pt x="67" y="256"/>
                  </a:lnTo>
                  <a:lnTo>
                    <a:pt x="59" y="246"/>
                  </a:lnTo>
                  <a:lnTo>
                    <a:pt x="51" y="236"/>
                  </a:lnTo>
                  <a:lnTo>
                    <a:pt x="34" y="219"/>
                  </a:lnTo>
                  <a:lnTo>
                    <a:pt x="21" y="204"/>
                  </a:lnTo>
                  <a:lnTo>
                    <a:pt x="13" y="191"/>
                  </a:lnTo>
                  <a:lnTo>
                    <a:pt x="6" y="179"/>
                  </a:lnTo>
                  <a:lnTo>
                    <a:pt x="2" y="169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2" y="148"/>
                  </a:lnTo>
                  <a:lnTo>
                    <a:pt x="4" y="144"/>
                  </a:lnTo>
                  <a:lnTo>
                    <a:pt x="8" y="141"/>
                  </a:lnTo>
                  <a:lnTo>
                    <a:pt x="12" y="137"/>
                  </a:lnTo>
                  <a:lnTo>
                    <a:pt x="16" y="136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39" y="138"/>
                  </a:lnTo>
                  <a:lnTo>
                    <a:pt x="73" y="148"/>
                  </a:lnTo>
                  <a:lnTo>
                    <a:pt x="84" y="149"/>
                  </a:lnTo>
                  <a:lnTo>
                    <a:pt x="95" y="150"/>
                  </a:lnTo>
                  <a:lnTo>
                    <a:pt x="106" y="150"/>
                  </a:lnTo>
                  <a:lnTo>
                    <a:pt x="116" y="150"/>
                  </a:lnTo>
                  <a:lnTo>
                    <a:pt x="127" y="149"/>
                  </a:lnTo>
                  <a:lnTo>
                    <a:pt x="138" y="147"/>
                  </a:lnTo>
                  <a:lnTo>
                    <a:pt x="148" y="143"/>
                  </a:lnTo>
                  <a:lnTo>
                    <a:pt x="158" y="138"/>
                  </a:lnTo>
                  <a:lnTo>
                    <a:pt x="163" y="135"/>
                  </a:lnTo>
                  <a:lnTo>
                    <a:pt x="167" y="131"/>
                  </a:lnTo>
                  <a:lnTo>
                    <a:pt x="172" y="125"/>
                  </a:lnTo>
                  <a:lnTo>
                    <a:pt x="177" y="119"/>
                  </a:lnTo>
                  <a:lnTo>
                    <a:pt x="185" y="104"/>
                  </a:lnTo>
                  <a:lnTo>
                    <a:pt x="195" y="86"/>
                  </a:lnTo>
                  <a:lnTo>
                    <a:pt x="203" y="68"/>
                  </a:lnTo>
                  <a:lnTo>
                    <a:pt x="213" y="50"/>
                  </a:lnTo>
                  <a:lnTo>
                    <a:pt x="221" y="32"/>
                  </a:lnTo>
                  <a:lnTo>
                    <a:pt x="231" y="18"/>
                  </a:lnTo>
                  <a:lnTo>
                    <a:pt x="235" y="12"/>
                  </a:lnTo>
                  <a:lnTo>
                    <a:pt x="240" y="7"/>
                  </a:lnTo>
                  <a:lnTo>
                    <a:pt x="245" y="4"/>
                  </a:lnTo>
                  <a:lnTo>
                    <a:pt x="251" y="2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6" y="3"/>
                  </a:lnTo>
                  <a:lnTo>
                    <a:pt x="272" y="7"/>
                  </a:lnTo>
                  <a:lnTo>
                    <a:pt x="278" y="13"/>
                  </a:lnTo>
                  <a:lnTo>
                    <a:pt x="284" y="22"/>
                  </a:lnTo>
                  <a:lnTo>
                    <a:pt x="290" y="31"/>
                  </a:lnTo>
                  <a:lnTo>
                    <a:pt x="296" y="44"/>
                  </a:lnTo>
                  <a:lnTo>
                    <a:pt x="303" y="60"/>
                  </a:lnTo>
                  <a:lnTo>
                    <a:pt x="309" y="79"/>
                  </a:lnTo>
                  <a:lnTo>
                    <a:pt x="316" y="99"/>
                  </a:lnTo>
                  <a:lnTo>
                    <a:pt x="323" y="124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6" name="Freeform 99"/>
            <p:cNvSpPr>
              <a:spLocks noChangeAspect="1"/>
            </p:cNvSpPr>
            <p:nvPr/>
          </p:nvSpPr>
          <p:spPr bwMode="auto">
            <a:xfrm>
              <a:off x="3247" y="2750"/>
              <a:ext cx="74" cy="76"/>
            </a:xfrm>
            <a:custGeom>
              <a:avLst/>
              <a:gdLst>
                <a:gd name="T0" fmla="*/ 0 w 482"/>
                <a:gd name="T1" fmla="*/ 0 h 487"/>
                <a:gd name="T2" fmla="*/ 0 w 482"/>
                <a:gd name="T3" fmla="*/ 0 h 487"/>
                <a:gd name="T4" fmla="*/ 0 w 482"/>
                <a:gd name="T5" fmla="*/ 0 h 487"/>
                <a:gd name="T6" fmla="*/ 0 w 482"/>
                <a:gd name="T7" fmla="*/ 0 h 487"/>
                <a:gd name="T8" fmla="*/ 0 w 482"/>
                <a:gd name="T9" fmla="*/ 0 h 487"/>
                <a:gd name="T10" fmla="*/ 0 w 482"/>
                <a:gd name="T11" fmla="*/ 0 h 487"/>
                <a:gd name="T12" fmla="*/ 0 w 482"/>
                <a:gd name="T13" fmla="*/ 0 h 487"/>
                <a:gd name="T14" fmla="*/ 0 w 482"/>
                <a:gd name="T15" fmla="*/ 0 h 487"/>
                <a:gd name="T16" fmla="*/ 0 w 482"/>
                <a:gd name="T17" fmla="*/ 0 h 487"/>
                <a:gd name="T18" fmla="*/ 0 w 482"/>
                <a:gd name="T19" fmla="*/ 0 h 487"/>
                <a:gd name="T20" fmla="*/ 0 w 482"/>
                <a:gd name="T21" fmla="*/ 0 h 487"/>
                <a:gd name="T22" fmla="*/ 0 w 482"/>
                <a:gd name="T23" fmla="*/ 0 h 487"/>
                <a:gd name="T24" fmla="*/ 0 w 482"/>
                <a:gd name="T25" fmla="*/ 0 h 487"/>
                <a:gd name="T26" fmla="*/ 0 w 482"/>
                <a:gd name="T27" fmla="*/ 0 h 487"/>
                <a:gd name="T28" fmla="*/ 0 w 482"/>
                <a:gd name="T29" fmla="*/ 0 h 487"/>
                <a:gd name="T30" fmla="*/ 0 w 482"/>
                <a:gd name="T31" fmla="*/ 0 h 487"/>
                <a:gd name="T32" fmla="*/ 0 w 482"/>
                <a:gd name="T33" fmla="*/ 0 h 487"/>
                <a:gd name="T34" fmla="*/ 0 w 482"/>
                <a:gd name="T35" fmla="*/ 0 h 487"/>
                <a:gd name="T36" fmla="*/ 0 w 482"/>
                <a:gd name="T37" fmla="*/ 0 h 487"/>
                <a:gd name="T38" fmla="*/ 0 w 482"/>
                <a:gd name="T39" fmla="*/ 0 h 487"/>
                <a:gd name="T40" fmla="*/ 0 w 482"/>
                <a:gd name="T41" fmla="*/ 0 h 487"/>
                <a:gd name="T42" fmla="*/ 0 w 482"/>
                <a:gd name="T43" fmla="*/ 0 h 487"/>
                <a:gd name="T44" fmla="*/ 0 w 482"/>
                <a:gd name="T45" fmla="*/ 0 h 487"/>
                <a:gd name="T46" fmla="*/ 0 w 482"/>
                <a:gd name="T47" fmla="*/ 0 h 487"/>
                <a:gd name="T48" fmla="*/ 0 w 482"/>
                <a:gd name="T49" fmla="*/ 0 h 487"/>
                <a:gd name="T50" fmla="*/ 0 w 482"/>
                <a:gd name="T51" fmla="*/ 0 h 487"/>
                <a:gd name="T52" fmla="*/ 0 w 482"/>
                <a:gd name="T53" fmla="*/ 0 h 487"/>
                <a:gd name="T54" fmla="*/ 0 w 482"/>
                <a:gd name="T55" fmla="*/ 0 h 487"/>
                <a:gd name="T56" fmla="*/ 0 w 482"/>
                <a:gd name="T57" fmla="*/ 0 h 487"/>
                <a:gd name="T58" fmla="*/ 0 w 482"/>
                <a:gd name="T59" fmla="*/ 0 h 487"/>
                <a:gd name="T60" fmla="*/ 0 w 482"/>
                <a:gd name="T61" fmla="*/ 0 h 487"/>
                <a:gd name="T62" fmla="*/ 0 w 482"/>
                <a:gd name="T63" fmla="*/ 0 h 487"/>
                <a:gd name="T64" fmla="*/ 0 w 482"/>
                <a:gd name="T65" fmla="*/ 0 h 487"/>
                <a:gd name="T66" fmla="*/ 0 w 482"/>
                <a:gd name="T67" fmla="*/ 0 h 487"/>
                <a:gd name="T68" fmla="*/ 0 w 482"/>
                <a:gd name="T69" fmla="*/ 0 h 487"/>
                <a:gd name="T70" fmla="*/ 0 w 482"/>
                <a:gd name="T71" fmla="*/ 0 h 487"/>
                <a:gd name="T72" fmla="*/ 0 w 482"/>
                <a:gd name="T73" fmla="*/ 0 h 487"/>
                <a:gd name="T74" fmla="*/ 0 w 482"/>
                <a:gd name="T75" fmla="*/ 0 h 487"/>
                <a:gd name="T76" fmla="*/ 0 w 482"/>
                <a:gd name="T77" fmla="*/ 0 h 487"/>
                <a:gd name="T78" fmla="*/ 0 w 482"/>
                <a:gd name="T79" fmla="*/ 0 h 487"/>
                <a:gd name="T80" fmla="*/ 0 w 482"/>
                <a:gd name="T81" fmla="*/ 0 h 487"/>
                <a:gd name="T82" fmla="*/ 0 w 482"/>
                <a:gd name="T83" fmla="*/ 0 h 487"/>
                <a:gd name="T84" fmla="*/ 0 w 482"/>
                <a:gd name="T85" fmla="*/ 0 h 487"/>
                <a:gd name="T86" fmla="*/ 0 w 482"/>
                <a:gd name="T87" fmla="*/ 0 h 487"/>
                <a:gd name="T88" fmla="*/ 0 w 482"/>
                <a:gd name="T89" fmla="*/ 0 h 487"/>
                <a:gd name="T90" fmla="*/ 0 w 482"/>
                <a:gd name="T91" fmla="*/ 0 h 487"/>
                <a:gd name="T92" fmla="*/ 0 w 482"/>
                <a:gd name="T93" fmla="*/ 0 h 487"/>
                <a:gd name="T94" fmla="*/ 0 w 482"/>
                <a:gd name="T95" fmla="*/ 0 h 4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2"/>
                <a:gd name="T145" fmla="*/ 0 h 487"/>
                <a:gd name="T146" fmla="*/ 482 w 482"/>
                <a:gd name="T147" fmla="*/ 487 h 4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2" h="487">
                  <a:moveTo>
                    <a:pt x="323" y="124"/>
                  </a:moveTo>
                  <a:lnTo>
                    <a:pt x="482" y="124"/>
                  </a:lnTo>
                  <a:lnTo>
                    <a:pt x="396" y="226"/>
                  </a:lnTo>
                  <a:lnTo>
                    <a:pt x="453" y="426"/>
                  </a:lnTo>
                  <a:lnTo>
                    <a:pt x="450" y="423"/>
                  </a:lnTo>
                  <a:lnTo>
                    <a:pt x="440" y="415"/>
                  </a:lnTo>
                  <a:lnTo>
                    <a:pt x="426" y="404"/>
                  </a:lnTo>
                  <a:lnTo>
                    <a:pt x="405" y="391"/>
                  </a:lnTo>
                  <a:lnTo>
                    <a:pt x="395" y="385"/>
                  </a:lnTo>
                  <a:lnTo>
                    <a:pt x="383" y="380"/>
                  </a:lnTo>
                  <a:lnTo>
                    <a:pt x="371" y="375"/>
                  </a:lnTo>
                  <a:lnTo>
                    <a:pt x="359" y="373"/>
                  </a:lnTo>
                  <a:lnTo>
                    <a:pt x="346" y="370"/>
                  </a:lnTo>
                  <a:lnTo>
                    <a:pt x="333" y="370"/>
                  </a:lnTo>
                  <a:lnTo>
                    <a:pt x="319" y="373"/>
                  </a:lnTo>
                  <a:lnTo>
                    <a:pt x="305" y="376"/>
                  </a:lnTo>
                  <a:lnTo>
                    <a:pt x="282" y="387"/>
                  </a:lnTo>
                  <a:lnTo>
                    <a:pt x="260" y="398"/>
                  </a:lnTo>
                  <a:lnTo>
                    <a:pt x="241" y="410"/>
                  </a:lnTo>
                  <a:lnTo>
                    <a:pt x="223" y="422"/>
                  </a:lnTo>
                  <a:lnTo>
                    <a:pt x="183" y="448"/>
                  </a:lnTo>
                  <a:lnTo>
                    <a:pt x="131" y="481"/>
                  </a:lnTo>
                  <a:lnTo>
                    <a:pt x="125" y="485"/>
                  </a:lnTo>
                  <a:lnTo>
                    <a:pt x="119" y="487"/>
                  </a:lnTo>
                  <a:lnTo>
                    <a:pt x="114" y="487"/>
                  </a:lnTo>
                  <a:lnTo>
                    <a:pt x="110" y="487"/>
                  </a:lnTo>
                  <a:lnTo>
                    <a:pt x="107" y="486"/>
                  </a:lnTo>
                  <a:lnTo>
                    <a:pt x="104" y="484"/>
                  </a:lnTo>
                  <a:lnTo>
                    <a:pt x="103" y="480"/>
                  </a:lnTo>
                  <a:lnTo>
                    <a:pt x="101" y="475"/>
                  </a:lnTo>
                  <a:lnTo>
                    <a:pt x="100" y="463"/>
                  </a:lnTo>
                  <a:lnTo>
                    <a:pt x="100" y="449"/>
                  </a:lnTo>
                  <a:lnTo>
                    <a:pt x="100" y="431"/>
                  </a:lnTo>
                  <a:lnTo>
                    <a:pt x="100" y="412"/>
                  </a:lnTo>
                  <a:lnTo>
                    <a:pt x="101" y="391"/>
                  </a:lnTo>
                  <a:lnTo>
                    <a:pt x="100" y="369"/>
                  </a:lnTo>
                  <a:lnTo>
                    <a:pt x="98" y="345"/>
                  </a:lnTo>
                  <a:lnTo>
                    <a:pt x="94" y="323"/>
                  </a:lnTo>
                  <a:lnTo>
                    <a:pt x="91" y="311"/>
                  </a:lnTo>
                  <a:lnTo>
                    <a:pt x="88" y="299"/>
                  </a:lnTo>
                  <a:lnTo>
                    <a:pt x="84" y="288"/>
                  </a:lnTo>
                  <a:lnTo>
                    <a:pt x="79" y="278"/>
                  </a:lnTo>
                  <a:lnTo>
                    <a:pt x="73" y="267"/>
                  </a:lnTo>
                  <a:lnTo>
                    <a:pt x="67" y="256"/>
                  </a:lnTo>
                  <a:lnTo>
                    <a:pt x="59" y="246"/>
                  </a:lnTo>
                  <a:lnTo>
                    <a:pt x="51" y="236"/>
                  </a:lnTo>
                  <a:lnTo>
                    <a:pt x="34" y="219"/>
                  </a:lnTo>
                  <a:lnTo>
                    <a:pt x="21" y="204"/>
                  </a:lnTo>
                  <a:lnTo>
                    <a:pt x="13" y="191"/>
                  </a:lnTo>
                  <a:lnTo>
                    <a:pt x="6" y="179"/>
                  </a:lnTo>
                  <a:lnTo>
                    <a:pt x="2" y="169"/>
                  </a:lnTo>
                  <a:lnTo>
                    <a:pt x="0" y="161"/>
                  </a:lnTo>
                  <a:lnTo>
                    <a:pt x="0" y="154"/>
                  </a:lnTo>
                  <a:lnTo>
                    <a:pt x="2" y="148"/>
                  </a:lnTo>
                  <a:lnTo>
                    <a:pt x="4" y="144"/>
                  </a:lnTo>
                  <a:lnTo>
                    <a:pt x="8" y="141"/>
                  </a:lnTo>
                  <a:lnTo>
                    <a:pt x="12" y="137"/>
                  </a:lnTo>
                  <a:lnTo>
                    <a:pt x="16" y="136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39" y="138"/>
                  </a:lnTo>
                  <a:lnTo>
                    <a:pt x="73" y="148"/>
                  </a:lnTo>
                  <a:lnTo>
                    <a:pt x="84" y="149"/>
                  </a:lnTo>
                  <a:lnTo>
                    <a:pt x="95" y="150"/>
                  </a:lnTo>
                  <a:lnTo>
                    <a:pt x="106" y="150"/>
                  </a:lnTo>
                  <a:lnTo>
                    <a:pt x="116" y="150"/>
                  </a:lnTo>
                  <a:lnTo>
                    <a:pt x="127" y="149"/>
                  </a:lnTo>
                  <a:lnTo>
                    <a:pt x="138" y="147"/>
                  </a:lnTo>
                  <a:lnTo>
                    <a:pt x="148" y="143"/>
                  </a:lnTo>
                  <a:lnTo>
                    <a:pt x="158" y="138"/>
                  </a:lnTo>
                  <a:lnTo>
                    <a:pt x="163" y="135"/>
                  </a:lnTo>
                  <a:lnTo>
                    <a:pt x="167" y="131"/>
                  </a:lnTo>
                  <a:lnTo>
                    <a:pt x="172" y="125"/>
                  </a:lnTo>
                  <a:lnTo>
                    <a:pt x="177" y="119"/>
                  </a:lnTo>
                  <a:lnTo>
                    <a:pt x="185" y="104"/>
                  </a:lnTo>
                  <a:lnTo>
                    <a:pt x="195" y="86"/>
                  </a:lnTo>
                  <a:lnTo>
                    <a:pt x="203" y="68"/>
                  </a:lnTo>
                  <a:lnTo>
                    <a:pt x="213" y="50"/>
                  </a:lnTo>
                  <a:lnTo>
                    <a:pt x="221" y="32"/>
                  </a:lnTo>
                  <a:lnTo>
                    <a:pt x="231" y="18"/>
                  </a:lnTo>
                  <a:lnTo>
                    <a:pt x="235" y="12"/>
                  </a:lnTo>
                  <a:lnTo>
                    <a:pt x="240" y="7"/>
                  </a:lnTo>
                  <a:lnTo>
                    <a:pt x="245" y="4"/>
                  </a:lnTo>
                  <a:lnTo>
                    <a:pt x="251" y="2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6" y="3"/>
                  </a:lnTo>
                  <a:lnTo>
                    <a:pt x="272" y="7"/>
                  </a:lnTo>
                  <a:lnTo>
                    <a:pt x="278" y="13"/>
                  </a:lnTo>
                  <a:lnTo>
                    <a:pt x="284" y="22"/>
                  </a:lnTo>
                  <a:lnTo>
                    <a:pt x="290" y="31"/>
                  </a:lnTo>
                  <a:lnTo>
                    <a:pt x="296" y="44"/>
                  </a:lnTo>
                  <a:lnTo>
                    <a:pt x="303" y="60"/>
                  </a:lnTo>
                  <a:lnTo>
                    <a:pt x="309" y="79"/>
                  </a:lnTo>
                  <a:lnTo>
                    <a:pt x="316" y="99"/>
                  </a:lnTo>
                  <a:lnTo>
                    <a:pt x="323" y="124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7" name="Freeform 100"/>
            <p:cNvSpPr>
              <a:spLocks noChangeAspect="1"/>
            </p:cNvSpPr>
            <p:nvPr/>
          </p:nvSpPr>
          <p:spPr bwMode="auto">
            <a:xfrm>
              <a:off x="3260" y="2774"/>
              <a:ext cx="36" cy="32"/>
            </a:xfrm>
            <a:custGeom>
              <a:avLst/>
              <a:gdLst>
                <a:gd name="T0" fmla="*/ 0 w 233"/>
                <a:gd name="T1" fmla="*/ 0 h 205"/>
                <a:gd name="T2" fmla="*/ 0 w 233"/>
                <a:gd name="T3" fmla="*/ 0 h 205"/>
                <a:gd name="T4" fmla="*/ 0 w 233"/>
                <a:gd name="T5" fmla="*/ 0 h 205"/>
                <a:gd name="T6" fmla="*/ 0 w 233"/>
                <a:gd name="T7" fmla="*/ 0 h 205"/>
                <a:gd name="T8" fmla="*/ 0 w 233"/>
                <a:gd name="T9" fmla="*/ 0 h 205"/>
                <a:gd name="T10" fmla="*/ 0 w 233"/>
                <a:gd name="T11" fmla="*/ 0 h 205"/>
                <a:gd name="T12" fmla="*/ 0 w 233"/>
                <a:gd name="T13" fmla="*/ 0 h 205"/>
                <a:gd name="T14" fmla="*/ 0 w 233"/>
                <a:gd name="T15" fmla="*/ 0 h 205"/>
                <a:gd name="T16" fmla="*/ 0 w 233"/>
                <a:gd name="T17" fmla="*/ 0 h 205"/>
                <a:gd name="T18" fmla="*/ 0 w 233"/>
                <a:gd name="T19" fmla="*/ 0 h 205"/>
                <a:gd name="T20" fmla="*/ 0 w 233"/>
                <a:gd name="T21" fmla="*/ 0 h 205"/>
                <a:gd name="T22" fmla="*/ 0 w 233"/>
                <a:gd name="T23" fmla="*/ 0 h 205"/>
                <a:gd name="T24" fmla="*/ 0 w 233"/>
                <a:gd name="T25" fmla="*/ 0 h 205"/>
                <a:gd name="T26" fmla="*/ 0 w 233"/>
                <a:gd name="T27" fmla="*/ 0 h 205"/>
                <a:gd name="T28" fmla="*/ 0 w 233"/>
                <a:gd name="T29" fmla="*/ 0 h 205"/>
                <a:gd name="T30" fmla="*/ 0 w 233"/>
                <a:gd name="T31" fmla="*/ 0 h 205"/>
                <a:gd name="T32" fmla="*/ 0 w 233"/>
                <a:gd name="T33" fmla="*/ 0 h 205"/>
                <a:gd name="T34" fmla="*/ 0 w 233"/>
                <a:gd name="T35" fmla="*/ 0 h 205"/>
                <a:gd name="T36" fmla="*/ 0 w 233"/>
                <a:gd name="T37" fmla="*/ 0 h 205"/>
                <a:gd name="T38" fmla="*/ 0 w 233"/>
                <a:gd name="T39" fmla="*/ 0 h 205"/>
                <a:gd name="T40" fmla="*/ 0 w 233"/>
                <a:gd name="T41" fmla="*/ 0 h 205"/>
                <a:gd name="T42" fmla="*/ 0 w 233"/>
                <a:gd name="T43" fmla="*/ 0 h 2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205"/>
                <a:gd name="T68" fmla="*/ 233 w 233"/>
                <a:gd name="T69" fmla="*/ 205 h 2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205">
                  <a:moveTo>
                    <a:pt x="163" y="0"/>
                  </a:moveTo>
                  <a:lnTo>
                    <a:pt x="176" y="10"/>
                  </a:lnTo>
                  <a:lnTo>
                    <a:pt x="189" y="17"/>
                  </a:lnTo>
                  <a:lnTo>
                    <a:pt x="200" y="21"/>
                  </a:lnTo>
                  <a:lnTo>
                    <a:pt x="211" y="24"/>
                  </a:lnTo>
                  <a:lnTo>
                    <a:pt x="227" y="25"/>
                  </a:lnTo>
                  <a:lnTo>
                    <a:pt x="233" y="25"/>
                  </a:lnTo>
                  <a:lnTo>
                    <a:pt x="195" y="75"/>
                  </a:lnTo>
                  <a:lnTo>
                    <a:pt x="222" y="121"/>
                  </a:lnTo>
                  <a:lnTo>
                    <a:pt x="195" y="123"/>
                  </a:lnTo>
                  <a:lnTo>
                    <a:pt x="195" y="171"/>
                  </a:lnTo>
                  <a:lnTo>
                    <a:pt x="148" y="162"/>
                  </a:lnTo>
                  <a:lnTo>
                    <a:pt x="73" y="205"/>
                  </a:lnTo>
                  <a:lnTo>
                    <a:pt x="65" y="173"/>
                  </a:lnTo>
                  <a:lnTo>
                    <a:pt x="23" y="160"/>
                  </a:lnTo>
                  <a:lnTo>
                    <a:pt x="38" y="123"/>
                  </a:lnTo>
                  <a:lnTo>
                    <a:pt x="0" y="98"/>
                  </a:lnTo>
                  <a:lnTo>
                    <a:pt x="50" y="80"/>
                  </a:lnTo>
                  <a:lnTo>
                    <a:pt x="36" y="40"/>
                  </a:lnTo>
                  <a:lnTo>
                    <a:pt x="77" y="53"/>
                  </a:lnTo>
                  <a:lnTo>
                    <a:pt x="98" y="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8" name="Freeform 101"/>
            <p:cNvSpPr>
              <a:spLocks noChangeAspect="1"/>
            </p:cNvSpPr>
            <p:nvPr/>
          </p:nvSpPr>
          <p:spPr bwMode="auto">
            <a:xfrm>
              <a:off x="3312" y="2329"/>
              <a:ext cx="67" cy="94"/>
            </a:xfrm>
            <a:custGeom>
              <a:avLst/>
              <a:gdLst>
                <a:gd name="T0" fmla="*/ 0 w 433"/>
                <a:gd name="T1" fmla="*/ 0 h 617"/>
                <a:gd name="T2" fmla="*/ 0 w 433"/>
                <a:gd name="T3" fmla="*/ 0 h 617"/>
                <a:gd name="T4" fmla="*/ 0 w 433"/>
                <a:gd name="T5" fmla="*/ 0 h 617"/>
                <a:gd name="T6" fmla="*/ 0 w 433"/>
                <a:gd name="T7" fmla="*/ 0 h 617"/>
                <a:gd name="T8" fmla="*/ 0 w 433"/>
                <a:gd name="T9" fmla="*/ 0 h 617"/>
                <a:gd name="T10" fmla="*/ 0 w 433"/>
                <a:gd name="T11" fmla="*/ 0 h 617"/>
                <a:gd name="T12" fmla="*/ 0 w 433"/>
                <a:gd name="T13" fmla="*/ 0 h 617"/>
                <a:gd name="T14" fmla="*/ 0 w 433"/>
                <a:gd name="T15" fmla="*/ 0 h 617"/>
                <a:gd name="T16" fmla="*/ 0 w 433"/>
                <a:gd name="T17" fmla="*/ 0 h 617"/>
                <a:gd name="T18" fmla="*/ 0 w 433"/>
                <a:gd name="T19" fmla="*/ 0 h 617"/>
                <a:gd name="T20" fmla="*/ 0 w 433"/>
                <a:gd name="T21" fmla="*/ 0 h 617"/>
                <a:gd name="T22" fmla="*/ 0 w 433"/>
                <a:gd name="T23" fmla="*/ 0 h 617"/>
                <a:gd name="T24" fmla="*/ 0 w 433"/>
                <a:gd name="T25" fmla="*/ 0 h 617"/>
                <a:gd name="T26" fmla="*/ 0 w 433"/>
                <a:gd name="T27" fmla="*/ 0 h 617"/>
                <a:gd name="T28" fmla="*/ 0 w 433"/>
                <a:gd name="T29" fmla="*/ 0 h 617"/>
                <a:gd name="T30" fmla="*/ 0 w 433"/>
                <a:gd name="T31" fmla="*/ 0 h 617"/>
                <a:gd name="T32" fmla="*/ 0 w 433"/>
                <a:gd name="T33" fmla="*/ 0 h 617"/>
                <a:gd name="T34" fmla="*/ 0 w 433"/>
                <a:gd name="T35" fmla="*/ 0 h 617"/>
                <a:gd name="T36" fmla="*/ 0 w 433"/>
                <a:gd name="T37" fmla="*/ 0 h 617"/>
                <a:gd name="T38" fmla="*/ 0 w 433"/>
                <a:gd name="T39" fmla="*/ 0 h 617"/>
                <a:gd name="T40" fmla="*/ 0 w 433"/>
                <a:gd name="T41" fmla="*/ 0 h 617"/>
                <a:gd name="T42" fmla="*/ 0 w 433"/>
                <a:gd name="T43" fmla="*/ 0 h 617"/>
                <a:gd name="T44" fmla="*/ 0 w 433"/>
                <a:gd name="T45" fmla="*/ 0 h 617"/>
                <a:gd name="T46" fmla="*/ 0 w 433"/>
                <a:gd name="T47" fmla="*/ 0 h 617"/>
                <a:gd name="T48" fmla="*/ 0 w 433"/>
                <a:gd name="T49" fmla="*/ 0 h 617"/>
                <a:gd name="T50" fmla="*/ 0 w 433"/>
                <a:gd name="T51" fmla="*/ 0 h 617"/>
                <a:gd name="T52" fmla="*/ 0 w 433"/>
                <a:gd name="T53" fmla="*/ 0 h 617"/>
                <a:gd name="T54" fmla="*/ 0 w 433"/>
                <a:gd name="T55" fmla="*/ 0 h 617"/>
                <a:gd name="T56" fmla="*/ 0 w 433"/>
                <a:gd name="T57" fmla="*/ 0 h 617"/>
                <a:gd name="T58" fmla="*/ 0 w 433"/>
                <a:gd name="T59" fmla="*/ 0 h 617"/>
                <a:gd name="T60" fmla="*/ 0 w 433"/>
                <a:gd name="T61" fmla="*/ 0 h 617"/>
                <a:gd name="T62" fmla="*/ 0 w 433"/>
                <a:gd name="T63" fmla="*/ 0 h 617"/>
                <a:gd name="T64" fmla="*/ 0 w 433"/>
                <a:gd name="T65" fmla="*/ 0 h 617"/>
                <a:gd name="T66" fmla="*/ 0 w 433"/>
                <a:gd name="T67" fmla="*/ 0 h 617"/>
                <a:gd name="T68" fmla="*/ 0 w 433"/>
                <a:gd name="T69" fmla="*/ 0 h 617"/>
                <a:gd name="T70" fmla="*/ 0 w 433"/>
                <a:gd name="T71" fmla="*/ 0 h 617"/>
                <a:gd name="T72" fmla="*/ 0 w 433"/>
                <a:gd name="T73" fmla="*/ 0 h 617"/>
                <a:gd name="T74" fmla="*/ 0 w 433"/>
                <a:gd name="T75" fmla="*/ 0 h 617"/>
                <a:gd name="T76" fmla="*/ 0 w 433"/>
                <a:gd name="T77" fmla="*/ 0 h 617"/>
                <a:gd name="T78" fmla="*/ 0 w 433"/>
                <a:gd name="T79" fmla="*/ 0 h 617"/>
                <a:gd name="T80" fmla="*/ 0 w 433"/>
                <a:gd name="T81" fmla="*/ 0 h 617"/>
                <a:gd name="T82" fmla="*/ 0 w 433"/>
                <a:gd name="T83" fmla="*/ 0 h 617"/>
                <a:gd name="T84" fmla="*/ 0 w 433"/>
                <a:gd name="T85" fmla="*/ 0 h 617"/>
                <a:gd name="T86" fmla="*/ 0 w 433"/>
                <a:gd name="T87" fmla="*/ 0 h 617"/>
                <a:gd name="T88" fmla="*/ 0 w 433"/>
                <a:gd name="T89" fmla="*/ 0 h 617"/>
                <a:gd name="T90" fmla="*/ 0 w 433"/>
                <a:gd name="T91" fmla="*/ 0 h 617"/>
                <a:gd name="T92" fmla="*/ 0 w 433"/>
                <a:gd name="T93" fmla="*/ 0 h 617"/>
                <a:gd name="T94" fmla="*/ 0 w 433"/>
                <a:gd name="T95" fmla="*/ 0 h 617"/>
                <a:gd name="T96" fmla="*/ 0 w 433"/>
                <a:gd name="T97" fmla="*/ 0 h 617"/>
                <a:gd name="T98" fmla="*/ 0 w 433"/>
                <a:gd name="T99" fmla="*/ 0 h 6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3"/>
                <a:gd name="T151" fmla="*/ 0 h 617"/>
                <a:gd name="T152" fmla="*/ 433 w 433"/>
                <a:gd name="T153" fmla="*/ 617 h 6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3" h="617">
                  <a:moveTo>
                    <a:pt x="130" y="497"/>
                  </a:moveTo>
                  <a:lnTo>
                    <a:pt x="190" y="617"/>
                  </a:lnTo>
                  <a:lnTo>
                    <a:pt x="245" y="460"/>
                  </a:lnTo>
                  <a:lnTo>
                    <a:pt x="433" y="324"/>
                  </a:lnTo>
                  <a:lnTo>
                    <a:pt x="428" y="324"/>
                  </a:lnTo>
                  <a:lnTo>
                    <a:pt x="418" y="324"/>
                  </a:lnTo>
                  <a:lnTo>
                    <a:pt x="402" y="323"/>
                  </a:lnTo>
                  <a:lnTo>
                    <a:pt x="386" y="319"/>
                  </a:lnTo>
                  <a:lnTo>
                    <a:pt x="376" y="316"/>
                  </a:lnTo>
                  <a:lnTo>
                    <a:pt x="368" y="311"/>
                  </a:lnTo>
                  <a:lnTo>
                    <a:pt x="359" y="306"/>
                  </a:lnTo>
                  <a:lnTo>
                    <a:pt x="351" y="299"/>
                  </a:lnTo>
                  <a:lnTo>
                    <a:pt x="345" y="291"/>
                  </a:lnTo>
                  <a:lnTo>
                    <a:pt x="340" y="280"/>
                  </a:lnTo>
                  <a:lnTo>
                    <a:pt x="337" y="268"/>
                  </a:lnTo>
                  <a:lnTo>
                    <a:pt x="336" y="254"/>
                  </a:lnTo>
                  <a:lnTo>
                    <a:pt x="336" y="225"/>
                  </a:lnTo>
                  <a:lnTo>
                    <a:pt x="336" y="199"/>
                  </a:lnTo>
                  <a:lnTo>
                    <a:pt x="338" y="174"/>
                  </a:lnTo>
                  <a:lnTo>
                    <a:pt x="340" y="149"/>
                  </a:lnTo>
                  <a:lnTo>
                    <a:pt x="344" y="123"/>
                  </a:lnTo>
                  <a:lnTo>
                    <a:pt x="347" y="93"/>
                  </a:lnTo>
                  <a:lnTo>
                    <a:pt x="351" y="60"/>
                  </a:lnTo>
                  <a:lnTo>
                    <a:pt x="356" y="22"/>
                  </a:lnTo>
                  <a:lnTo>
                    <a:pt x="356" y="13"/>
                  </a:lnTo>
                  <a:lnTo>
                    <a:pt x="355" y="7"/>
                  </a:lnTo>
                  <a:lnTo>
                    <a:pt x="353" y="4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342" y="3"/>
                  </a:lnTo>
                  <a:lnTo>
                    <a:pt x="338" y="5"/>
                  </a:lnTo>
                  <a:lnTo>
                    <a:pt x="327" y="15"/>
                  </a:lnTo>
                  <a:lnTo>
                    <a:pt x="315" y="28"/>
                  </a:lnTo>
                  <a:lnTo>
                    <a:pt x="301" y="43"/>
                  </a:lnTo>
                  <a:lnTo>
                    <a:pt x="284" y="61"/>
                  </a:lnTo>
                  <a:lnTo>
                    <a:pt x="268" y="80"/>
                  </a:lnTo>
                  <a:lnTo>
                    <a:pt x="249" y="99"/>
                  </a:lnTo>
                  <a:lnTo>
                    <a:pt x="228" y="118"/>
                  </a:lnTo>
                  <a:lnTo>
                    <a:pt x="208" y="136"/>
                  </a:lnTo>
                  <a:lnTo>
                    <a:pt x="198" y="144"/>
                  </a:lnTo>
                  <a:lnTo>
                    <a:pt x="187" y="151"/>
                  </a:lnTo>
                  <a:lnTo>
                    <a:pt x="176" y="159"/>
                  </a:lnTo>
                  <a:lnTo>
                    <a:pt x="165" y="165"/>
                  </a:lnTo>
                  <a:lnTo>
                    <a:pt x="153" y="170"/>
                  </a:lnTo>
                  <a:lnTo>
                    <a:pt x="143" y="174"/>
                  </a:lnTo>
                  <a:lnTo>
                    <a:pt x="131" y="178"/>
                  </a:lnTo>
                  <a:lnTo>
                    <a:pt x="120" y="179"/>
                  </a:lnTo>
                  <a:lnTo>
                    <a:pt x="99" y="182"/>
                  </a:lnTo>
                  <a:lnTo>
                    <a:pt x="82" y="186"/>
                  </a:lnTo>
                  <a:lnTo>
                    <a:pt x="67" y="191"/>
                  </a:lnTo>
                  <a:lnTo>
                    <a:pt x="55" y="195"/>
                  </a:lnTo>
                  <a:lnTo>
                    <a:pt x="45" y="201"/>
                  </a:lnTo>
                  <a:lnTo>
                    <a:pt x="37" y="207"/>
                  </a:lnTo>
                  <a:lnTo>
                    <a:pt x="32" y="213"/>
                  </a:lnTo>
                  <a:lnTo>
                    <a:pt x="27" y="220"/>
                  </a:lnTo>
                  <a:lnTo>
                    <a:pt x="25" y="226"/>
                  </a:lnTo>
                  <a:lnTo>
                    <a:pt x="24" y="232"/>
                  </a:lnTo>
                  <a:lnTo>
                    <a:pt x="23" y="237"/>
                  </a:lnTo>
                  <a:lnTo>
                    <a:pt x="23" y="242"/>
                  </a:lnTo>
                  <a:lnTo>
                    <a:pt x="24" y="249"/>
                  </a:lnTo>
                  <a:lnTo>
                    <a:pt x="25" y="251"/>
                  </a:lnTo>
                  <a:lnTo>
                    <a:pt x="27" y="254"/>
                  </a:lnTo>
                  <a:lnTo>
                    <a:pt x="34" y="259"/>
                  </a:lnTo>
                  <a:lnTo>
                    <a:pt x="44" y="266"/>
                  </a:lnTo>
                  <a:lnTo>
                    <a:pt x="55" y="278"/>
                  </a:lnTo>
                  <a:lnTo>
                    <a:pt x="59" y="284"/>
                  </a:lnTo>
                  <a:lnTo>
                    <a:pt x="65" y="292"/>
                  </a:lnTo>
                  <a:lnTo>
                    <a:pt x="69" y="300"/>
                  </a:lnTo>
                  <a:lnTo>
                    <a:pt x="74" y="309"/>
                  </a:lnTo>
                  <a:lnTo>
                    <a:pt x="77" y="318"/>
                  </a:lnTo>
                  <a:lnTo>
                    <a:pt x="80" y="329"/>
                  </a:lnTo>
                  <a:lnTo>
                    <a:pt x="81" y="339"/>
                  </a:lnTo>
                  <a:lnTo>
                    <a:pt x="80" y="351"/>
                  </a:lnTo>
                  <a:lnTo>
                    <a:pt x="78" y="359"/>
                  </a:lnTo>
                  <a:lnTo>
                    <a:pt x="77" y="366"/>
                  </a:lnTo>
                  <a:lnTo>
                    <a:pt x="74" y="375"/>
                  </a:lnTo>
                  <a:lnTo>
                    <a:pt x="70" y="384"/>
                  </a:lnTo>
                  <a:lnTo>
                    <a:pt x="61" y="405"/>
                  </a:lnTo>
                  <a:lnTo>
                    <a:pt x="50" y="428"/>
                  </a:lnTo>
                  <a:lnTo>
                    <a:pt x="38" y="451"/>
                  </a:lnTo>
                  <a:lnTo>
                    <a:pt x="26" y="474"/>
                  </a:lnTo>
                  <a:lnTo>
                    <a:pt x="15" y="497"/>
                  </a:lnTo>
                  <a:lnTo>
                    <a:pt x="7" y="517"/>
                  </a:lnTo>
                  <a:lnTo>
                    <a:pt x="4" y="526"/>
                  </a:lnTo>
                  <a:lnTo>
                    <a:pt x="1" y="535"/>
                  </a:lnTo>
                  <a:lnTo>
                    <a:pt x="0" y="542"/>
                  </a:lnTo>
                  <a:lnTo>
                    <a:pt x="0" y="548"/>
                  </a:lnTo>
                  <a:lnTo>
                    <a:pt x="1" y="554"/>
                  </a:lnTo>
                  <a:lnTo>
                    <a:pt x="4" y="557"/>
                  </a:lnTo>
                  <a:lnTo>
                    <a:pt x="7" y="560"/>
                  </a:lnTo>
                  <a:lnTo>
                    <a:pt x="13" y="561"/>
                  </a:lnTo>
                  <a:lnTo>
                    <a:pt x="20" y="560"/>
                  </a:lnTo>
                  <a:lnTo>
                    <a:pt x="30" y="557"/>
                  </a:lnTo>
                  <a:lnTo>
                    <a:pt x="40" y="553"/>
                  </a:lnTo>
                  <a:lnTo>
                    <a:pt x="54" y="545"/>
                  </a:lnTo>
                  <a:lnTo>
                    <a:pt x="69" y="537"/>
                  </a:lnTo>
                  <a:lnTo>
                    <a:pt x="87" y="526"/>
                  </a:lnTo>
                  <a:lnTo>
                    <a:pt x="107" y="513"/>
                  </a:lnTo>
                  <a:lnTo>
                    <a:pt x="130" y="497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69" name="Freeform 102"/>
            <p:cNvSpPr>
              <a:spLocks noChangeAspect="1"/>
            </p:cNvSpPr>
            <p:nvPr/>
          </p:nvSpPr>
          <p:spPr bwMode="auto">
            <a:xfrm>
              <a:off x="3312" y="2329"/>
              <a:ext cx="67" cy="94"/>
            </a:xfrm>
            <a:custGeom>
              <a:avLst/>
              <a:gdLst>
                <a:gd name="T0" fmla="*/ 0 w 433"/>
                <a:gd name="T1" fmla="*/ 0 h 617"/>
                <a:gd name="T2" fmla="*/ 0 w 433"/>
                <a:gd name="T3" fmla="*/ 0 h 617"/>
                <a:gd name="T4" fmla="*/ 0 w 433"/>
                <a:gd name="T5" fmla="*/ 0 h 617"/>
                <a:gd name="T6" fmla="*/ 0 w 433"/>
                <a:gd name="T7" fmla="*/ 0 h 617"/>
                <a:gd name="T8" fmla="*/ 0 w 433"/>
                <a:gd name="T9" fmla="*/ 0 h 617"/>
                <a:gd name="T10" fmla="*/ 0 w 433"/>
                <a:gd name="T11" fmla="*/ 0 h 617"/>
                <a:gd name="T12" fmla="*/ 0 w 433"/>
                <a:gd name="T13" fmla="*/ 0 h 617"/>
                <a:gd name="T14" fmla="*/ 0 w 433"/>
                <a:gd name="T15" fmla="*/ 0 h 617"/>
                <a:gd name="T16" fmla="*/ 0 w 433"/>
                <a:gd name="T17" fmla="*/ 0 h 617"/>
                <a:gd name="T18" fmla="*/ 0 w 433"/>
                <a:gd name="T19" fmla="*/ 0 h 617"/>
                <a:gd name="T20" fmla="*/ 0 w 433"/>
                <a:gd name="T21" fmla="*/ 0 h 617"/>
                <a:gd name="T22" fmla="*/ 0 w 433"/>
                <a:gd name="T23" fmla="*/ 0 h 617"/>
                <a:gd name="T24" fmla="*/ 0 w 433"/>
                <a:gd name="T25" fmla="*/ 0 h 617"/>
                <a:gd name="T26" fmla="*/ 0 w 433"/>
                <a:gd name="T27" fmla="*/ 0 h 617"/>
                <a:gd name="T28" fmla="*/ 0 w 433"/>
                <a:gd name="T29" fmla="*/ 0 h 617"/>
                <a:gd name="T30" fmla="*/ 0 w 433"/>
                <a:gd name="T31" fmla="*/ 0 h 617"/>
                <a:gd name="T32" fmla="*/ 0 w 433"/>
                <a:gd name="T33" fmla="*/ 0 h 617"/>
                <a:gd name="T34" fmla="*/ 0 w 433"/>
                <a:gd name="T35" fmla="*/ 0 h 617"/>
                <a:gd name="T36" fmla="*/ 0 w 433"/>
                <a:gd name="T37" fmla="*/ 0 h 617"/>
                <a:gd name="T38" fmla="*/ 0 w 433"/>
                <a:gd name="T39" fmla="*/ 0 h 617"/>
                <a:gd name="T40" fmla="*/ 0 w 433"/>
                <a:gd name="T41" fmla="*/ 0 h 617"/>
                <a:gd name="T42" fmla="*/ 0 w 433"/>
                <a:gd name="T43" fmla="*/ 0 h 617"/>
                <a:gd name="T44" fmla="*/ 0 w 433"/>
                <a:gd name="T45" fmla="*/ 0 h 617"/>
                <a:gd name="T46" fmla="*/ 0 w 433"/>
                <a:gd name="T47" fmla="*/ 0 h 617"/>
                <a:gd name="T48" fmla="*/ 0 w 433"/>
                <a:gd name="T49" fmla="*/ 0 h 617"/>
                <a:gd name="T50" fmla="*/ 0 w 433"/>
                <a:gd name="T51" fmla="*/ 0 h 617"/>
                <a:gd name="T52" fmla="*/ 0 w 433"/>
                <a:gd name="T53" fmla="*/ 0 h 617"/>
                <a:gd name="T54" fmla="*/ 0 w 433"/>
                <a:gd name="T55" fmla="*/ 0 h 617"/>
                <a:gd name="T56" fmla="*/ 0 w 433"/>
                <a:gd name="T57" fmla="*/ 0 h 617"/>
                <a:gd name="T58" fmla="*/ 0 w 433"/>
                <a:gd name="T59" fmla="*/ 0 h 617"/>
                <a:gd name="T60" fmla="*/ 0 w 433"/>
                <a:gd name="T61" fmla="*/ 0 h 617"/>
                <a:gd name="T62" fmla="*/ 0 w 433"/>
                <a:gd name="T63" fmla="*/ 0 h 617"/>
                <a:gd name="T64" fmla="*/ 0 w 433"/>
                <a:gd name="T65" fmla="*/ 0 h 617"/>
                <a:gd name="T66" fmla="*/ 0 w 433"/>
                <a:gd name="T67" fmla="*/ 0 h 617"/>
                <a:gd name="T68" fmla="*/ 0 w 433"/>
                <a:gd name="T69" fmla="*/ 0 h 617"/>
                <a:gd name="T70" fmla="*/ 0 w 433"/>
                <a:gd name="T71" fmla="*/ 0 h 617"/>
                <a:gd name="T72" fmla="*/ 0 w 433"/>
                <a:gd name="T73" fmla="*/ 0 h 617"/>
                <a:gd name="T74" fmla="*/ 0 w 433"/>
                <a:gd name="T75" fmla="*/ 0 h 617"/>
                <a:gd name="T76" fmla="*/ 0 w 433"/>
                <a:gd name="T77" fmla="*/ 0 h 617"/>
                <a:gd name="T78" fmla="*/ 0 w 433"/>
                <a:gd name="T79" fmla="*/ 0 h 617"/>
                <a:gd name="T80" fmla="*/ 0 w 433"/>
                <a:gd name="T81" fmla="*/ 0 h 617"/>
                <a:gd name="T82" fmla="*/ 0 w 433"/>
                <a:gd name="T83" fmla="*/ 0 h 617"/>
                <a:gd name="T84" fmla="*/ 0 w 433"/>
                <a:gd name="T85" fmla="*/ 0 h 617"/>
                <a:gd name="T86" fmla="*/ 0 w 433"/>
                <a:gd name="T87" fmla="*/ 0 h 617"/>
                <a:gd name="T88" fmla="*/ 0 w 433"/>
                <a:gd name="T89" fmla="*/ 0 h 617"/>
                <a:gd name="T90" fmla="*/ 0 w 433"/>
                <a:gd name="T91" fmla="*/ 0 h 617"/>
                <a:gd name="T92" fmla="*/ 0 w 433"/>
                <a:gd name="T93" fmla="*/ 0 h 617"/>
                <a:gd name="T94" fmla="*/ 0 w 433"/>
                <a:gd name="T95" fmla="*/ 0 h 617"/>
                <a:gd name="T96" fmla="*/ 0 w 433"/>
                <a:gd name="T97" fmla="*/ 0 h 617"/>
                <a:gd name="T98" fmla="*/ 0 w 433"/>
                <a:gd name="T99" fmla="*/ 0 h 6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3"/>
                <a:gd name="T151" fmla="*/ 0 h 617"/>
                <a:gd name="T152" fmla="*/ 433 w 433"/>
                <a:gd name="T153" fmla="*/ 617 h 6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3" h="617">
                  <a:moveTo>
                    <a:pt x="130" y="497"/>
                  </a:moveTo>
                  <a:lnTo>
                    <a:pt x="190" y="617"/>
                  </a:lnTo>
                  <a:lnTo>
                    <a:pt x="245" y="460"/>
                  </a:lnTo>
                  <a:lnTo>
                    <a:pt x="433" y="324"/>
                  </a:lnTo>
                  <a:lnTo>
                    <a:pt x="428" y="324"/>
                  </a:lnTo>
                  <a:lnTo>
                    <a:pt x="418" y="324"/>
                  </a:lnTo>
                  <a:lnTo>
                    <a:pt x="402" y="323"/>
                  </a:lnTo>
                  <a:lnTo>
                    <a:pt x="386" y="319"/>
                  </a:lnTo>
                  <a:lnTo>
                    <a:pt x="376" y="316"/>
                  </a:lnTo>
                  <a:lnTo>
                    <a:pt x="368" y="311"/>
                  </a:lnTo>
                  <a:lnTo>
                    <a:pt x="359" y="306"/>
                  </a:lnTo>
                  <a:lnTo>
                    <a:pt x="351" y="299"/>
                  </a:lnTo>
                  <a:lnTo>
                    <a:pt x="345" y="291"/>
                  </a:lnTo>
                  <a:lnTo>
                    <a:pt x="340" y="280"/>
                  </a:lnTo>
                  <a:lnTo>
                    <a:pt x="337" y="268"/>
                  </a:lnTo>
                  <a:lnTo>
                    <a:pt x="336" y="254"/>
                  </a:lnTo>
                  <a:lnTo>
                    <a:pt x="336" y="225"/>
                  </a:lnTo>
                  <a:lnTo>
                    <a:pt x="336" y="199"/>
                  </a:lnTo>
                  <a:lnTo>
                    <a:pt x="338" y="174"/>
                  </a:lnTo>
                  <a:lnTo>
                    <a:pt x="340" y="149"/>
                  </a:lnTo>
                  <a:lnTo>
                    <a:pt x="344" y="123"/>
                  </a:lnTo>
                  <a:lnTo>
                    <a:pt x="347" y="93"/>
                  </a:lnTo>
                  <a:lnTo>
                    <a:pt x="351" y="60"/>
                  </a:lnTo>
                  <a:lnTo>
                    <a:pt x="356" y="22"/>
                  </a:lnTo>
                  <a:lnTo>
                    <a:pt x="356" y="13"/>
                  </a:lnTo>
                  <a:lnTo>
                    <a:pt x="355" y="7"/>
                  </a:lnTo>
                  <a:lnTo>
                    <a:pt x="353" y="4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6" y="0"/>
                  </a:lnTo>
                  <a:lnTo>
                    <a:pt x="342" y="3"/>
                  </a:lnTo>
                  <a:lnTo>
                    <a:pt x="338" y="5"/>
                  </a:lnTo>
                  <a:lnTo>
                    <a:pt x="327" y="15"/>
                  </a:lnTo>
                  <a:lnTo>
                    <a:pt x="315" y="28"/>
                  </a:lnTo>
                  <a:lnTo>
                    <a:pt x="301" y="43"/>
                  </a:lnTo>
                  <a:lnTo>
                    <a:pt x="284" y="61"/>
                  </a:lnTo>
                  <a:lnTo>
                    <a:pt x="268" y="80"/>
                  </a:lnTo>
                  <a:lnTo>
                    <a:pt x="249" y="99"/>
                  </a:lnTo>
                  <a:lnTo>
                    <a:pt x="228" y="118"/>
                  </a:lnTo>
                  <a:lnTo>
                    <a:pt x="208" y="136"/>
                  </a:lnTo>
                  <a:lnTo>
                    <a:pt x="198" y="144"/>
                  </a:lnTo>
                  <a:lnTo>
                    <a:pt x="187" y="151"/>
                  </a:lnTo>
                  <a:lnTo>
                    <a:pt x="176" y="159"/>
                  </a:lnTo>
                  <a:lnTo>
                    <a:pt x="165" y="165"/>
                  </a:lnTo>
                  <a:lnTo>
                    <a:pt x="153" y="170"/>
                  </a:lnTo>
                  <a:lnTo>
                    <a:pt x="143" y="174"/>
                  </a:lnTo>
                  <a:lnTo>
                    <a:pt x="131" y="178"/>
                  </a:lnTo>
                  <a:lnTo>
                    <a:pt x="120" y="179"/>
                  </a:lnTo>
                  <a:lnTo>
                    <a:pt x="99" y="182"/>
                  </a:lnTo>
                  <a:lnTo>
                    <a:pt x="82" y="186"/>
                  </a:lnTo>
                  <a:lnTo>
                    <a:pt x="67" y="191"/>
                  </a:lnTo>
                  <a:lnTo>
                    <a:pt x="55" y="195"/>
                  </a:lnTo>
                  <a:lnTo>
                    <a:pt x="45" y="201"/>
                  </a:lnTo>
                  <a:lnTo>
                    <a:pt x="37" y="207"/>
                  </a:lnTo>
                  <a:lnTo>
                    <a:pt x="32" y="213"/>
                  </a:lnTo>
                  <a:lnTo>
                    <a:pt x="27" y="220"/>
                  </a:lnTo>
                  <a:lnTo>
                    <a:pt x="25" y="226"/>
                  </a:lnTo>
                  <a:lnTo>
                    <a:pt x="24" y="232"/>
                  </a:lnTo>
                  <a:lnTo>
                    <a:pt x="23" y="237"/>
                  </a:lnTo>
                  <a:lnTo>
                    <a:pt x="23" y="242"/>
                  </a:lnTo>
                  <a:lnTo>
                    <a:pt x="24" y="249"/>
                  </a:lnTo>
                  <a:lnTo>
                    <a:pt x="25" y="251"/>
                  </a:lnTo>
                  <a:lnTo>
                    <a:pt x="27" y="254"/>
                  </a:lnTo>
                  <a:lnTo>
                    <a:pt x="34" y="259"/>
                  </a:lnTo>
                  <a:lnTo>
                    <a:pt x="44" y="266"/>
                  </a:lnTo>
                  <a:lnTo>
                    <a:pt x="55" y="278"/>
                  </a:lnTo>
                  <a:lnTo>
                    <a:pt x="59" y="284"/>
                  </a:lnTo>
                  <a:lnTo>
                    <a:pt x="65" y="292"/>
                  </a:lnTo>
                  <a:lnTo>
                    <a:pt x="69" y="300"/>
                  </a:lnTo>
                  <a:lnTo>
                    <a:pt x="74" y="309"/>
                  </a:lnTo>
                  <a:lnTo>
                    <a:pt x="77" y="318"/>
                  </a:lnTo>
                  <a:lnTo>
                    <a:pt x="80" y="329"/>
                  </a:lnTo>
                  <a:lnTo>
                    <a:pt x="81" y="339"/>
                  </a:lnTo>
                  <a:lnTo>
                    <a:pt x="80" y="351"/>
                  </a:lnTo>
                  <a:lnTo>
                    <a:pt x="78" y="359"/>
                  </a:lnTo>
                  <a:lnTo>
                    <a:pt x="77" y="366"/>
                  </a:lnTo>
                  <a:lnTo>
                    <a:pt x="74" y="375"/>
                  </a:lnTo>
                  <a:lnTo>
                    <a:pt x="70" y="384"/>
                  </a:lnTo>
                  <a:lnTo>
                    <a:pt x="61" y="405"/>
                  </a:lnTo>
                  <a:lnTo>
                    <a:pt x="50" y="428"/>
                  </a:lnTo>
                  <a:lnTo>
                    <a:pt x="38" y="451"/>
                  </a:lnTo>
                  <a:lnTo>
                    <a:pt x="26" y="474"/>
                  </a:lnTo>
                  <a:lnTo>
                    <a:pt x="15" y="497"/>
                  </a:lnTo>
                  <a:lnTo>
                    <a:pt x="7" y="517"/>
                  </a:lnTo>
                  <a:lnTo>
                    <a:pt x="4" y="526"/>
                  </a:lnTo>
                  <a:lnTo>
                    <a:pt x="1" y="535"/>
                  </a:lnTo>
                  <a:lnTo>
                    <a:pt x="0" y="542"/>
                  </a:lnTo>
                  <a:lnTo>
                    <a:pt x="0" y="548"/>
                  </a:lnTo>
                  <a:lnTo>
                    <a:pt x="1" y="554"/>
                  </a:lnTo>
                  <a:lnTo>
                    <a:pt x="4" y="557"/>
                  </a:lnTo>
                  <a:lnTo>
                    <a:pt x="7" y="560"/>
                  </a:lnTo>
                  <a:lnTo>
                    <a:pt x="13" y="561"/>
                  </a:lnTo>
                  <a:lnTo>
                    <a:pt x="20" y="560"/>
                  </a:lnTo>
                  <a:lnTo>
                    <a:pt x="30" y="557"/>
                  </a:lnTo>
                  <a:lnTo>
                    <a:pt x="40" y="553"/>
                  </a:lnTo>
                  <a:lnTo>
                    <a:pt x="54" y="545"/>
                  </a:lnTo>
                  <a:lnTo>
                    <a:pt x="69" y="537"/>
                  </a:lnTo>
                  <a:lnTo>
                    <a:pt x="87" y="526"/>
                  </a:lnTo>
                  <a:lnTo>
                    <a:pt x="107" y="513"/>
                  </a:lnTo>
                  <a:lnTo>
                    <a:pt x="130" y="497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0" name="Freeform 103"/>
            <p:cNvSpPr>
              <a:spLocks noChangeAspect="1"/>
            </p:cNvSpPr>
            <p:nvPr/>
          </p:nvSpPr>
          <p:spPr bwMode="auto">
            <a:xfrm>
              <a:off x="3311" y="2352"/>
              <a:ext cx="43" cy="44"/>
            </a:xfrm>
            <a:custGeom>
              <a:avLst/>
              <a:gdLst>
                <a:gd name="T0" fmla="*/ 0 w 287"/>
                <a:gd name="T1" fmla="*/ 0 h 293"/>
                <a:gd name="T2" fmla="*/ 0 w 287"/>
                <a:gd name="T3" fmla="*/ 0 h 293"/>
                <a:gd name="T4" fmla="*/ 0 w 287"/>
                <a:gd name="T5" fmla="*/ 0 h 293"/>
                <a:gd name="T6" fmla="*/ 0 w 287"/>
                <a:gd name="T7" fmla="*/ 0 h 293"/>
                <a:gd name="T8" fmla="*/ 0 w 287"/>
                <a:gd name="T9" fmla="*/ 0 h 293"/>
                <a:gd name="T10" fmla="*/ 0 w 287"/>
                <a:gd name="T11" fmla="*/ 0 h 293"/>
                <a:gd name="T12" fmla="*/ 0 w 287"/>
                <a:gd name="T13" fmla="*/ 0 h 293"/>
                <a:gd name="T14" fmla="*/ 0 w 287"/>
                <a:gd name="T15" fmla="*/ 0 h 293"/>
                <a:gd name="T16" fmla="*/ 0 w 287"/>
                <a:gd name="T17" fmla="*/ 0 h 293"/>
                <a:gd name="T18" fmla="*/ 0 w 287"/>
                <a:gd name="T19" fmla="*/ 0 h 293"/>
                <a:gd name="T20" fmla="*/ 0 w 287"/>
                <a:gd name="T21" fmla="*/ 0 h 293"/>
                <a:gd name="T22" fmla="*/ 0 w 287"/>
                <a:gd name="T23" fmla="*/ 0 h 293"/>
                <a:gd name="T24" fmla="*/ 0 w 287"/>
                <a:gd name="T25" fmla="*/ 0 h 293"/>
                <a:gd name="T26" fmla="*/ 0 w 287"/>
                <a:gd name="T27" fmla="*/ 0 h 293"/>
                <a:gd name="T28" fmla="*/ 0 w 287"/>
                <a:gd name="T29" fmla="*/ 0 h 293"/>
                <a:gd name="T30" fmla="*/ 0 w 287"/>
                <a:gd name="T31" fmla="*/ 0 h 293"/>
                <a:gd name="T32" fmla="*/ 0 w 287"/>
                <a:gd name="T33" fmla="*/ 0 h 293"/>
                <a:gd name="T34" fmla="*/ 0 w 287"/>
                <a:gd name="T35" fmla="*/ 0 h 293"/>
                <a:gd name="T36" fmla="*/ 0 w 287"/>
                <a:gd name="T37" fmla="*/ 0 h 293"/>
                <a:gd name="T38" fmla="*/ 0 w 287"/>
                <a:gd name="T39" fmla="*/ 0 h 293"/>
                <a:gd name="T40" fmla="*/ 0 w 287"/>
                <a:gd name="T41" fmla="*/ 0 h 293"/>
                <a:gd name="T42" fmla="*/ 0 w 287"/>
                <a:gd name="T43" fmla="*/ 0 h 293"/>
                <a:gd name="T44" fmla="*/ 0 w 287"/>
                <a:gd name="T45" fmla="*/ 0 h 293"/>
                <a:gd name="T46" fmla="*/ 0 w 287"/>
                <a:gd name="T47" fmla="*/ 0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7"/>
                <a:gd name="T73" fmla="*/ 0 h 293"/>
                <a:gd name="T74" fmla="*/ 287 w 287"/>
                <a:gd name="T75" fmla="*/ 293 h 2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7" h="293">
                  <a:moveTo>
                    <a:pt x="143" y="225"/>
                  </a:moveTo>
                  <a:lnTo>
                    <a:pt x="149" y="226"/>
                  </a:lnTo>
                  <a:lnTo>
                    <a:pt x="154" y="229"/>
                  </a:lnTo>
                  <a:lnTo>
                    <a:pt x="159" y="232"/>
                  </a:lnTo>
                  <a:lnTo>
                    <a:pt x="163" y="237"/>
                  </a:lnTo>
                  <a:lnTo>
                    <a:pt x="169" y="248"/>
                  </a:lnTo>
                  <a:lnTo>
                    <a:pt x="174" y="260"/>
                  </a:lnTo>
                  <a:lnTo>
                    <a:pt x="179" y="282"/>
                  </a:lnTo>
                  <a:lnTo>
                    <a:pt x="180" y="293"/>
                  </a:lnTo>
                  <a:lnTo>
                    <a:pt x="210" y="218"/>
                  </a:lnTo>
                  <a:lnTo>
                    <a:pt x="255" y="200"/>
                  </a:lnTo>
                  <a:lnTo>
                    <a:pt x="248" y="175"/>
                  </a:lnTo>
                  <a:lnTo>
                    <a:pt x="287" y="132"/>
                  </a:lnTo>
                  <a:lnTo>
                    <a:pt x="262" y="102"/>
                  </a:lnTo>
                  <a:lnTo>
                    <a:pt x="271" y="7"/>
                  </a:lnTo>
                  <a:lnTo>
                    <a:pt x="241" y="27"/>
                  </a:lnTo>
                  <a:lnTo>
                    <a:pt x="215" y="5"/>
                  </a:lnTo>
                  <a:lnTo>
                    <a:pt x="187" y="52"/>
                  </a:lnTo>
                  <a:lnTo>
                    <a:pt x="110" y="0"/>
                  </a:lnTo>
                  <a:lnTo>
                    <a:pt x="155" y="102"/>
                  </a:lnTo>
                  <a:lnTo>
                    <a:pt x="42" y="88"/>
                  </a:lnTo>
                  <a:lnTo>
                    <a:pt x="146" y="148"/>
                  </a:lnTo>
                  <a:lnTo>
                    <a:pt x="0" y="188"/>
                  </a:lnTo>
                  <a:lnTo>
                    <a:pt x="143" y="225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1" name="Freeform 104"/>
            <p:cNvSpPr>
              <a:spLocks noChangeAspect="1"/>
            </p:cNvSpPr>
            <p:nvPr/>
          </p:nvSpPr>
          <p:spPr bwMode="auto">
            <a:xfrm>
              <a:off x="3412" y="2172"/>
              <a:ext cx="58" cy="71"/>
            </a:xfrm>
            <a:custGeom>
              <a:avLst/>
              <a:gdLst>
                <a:gd name="T0" fmla="*/ 0 w 374"/>
                <a:gd name="T1" fmla="*/ 0 h 462"/>
                <a:gd name="T2" fmla="*/ 0 w 374"/>
                <a:gd name="T3" fmla="*/ 0 h 462"/>
                <a:gd name="T4" fmla="*/ 0 w 374"/>
                <a:gd name="T5" fmla="*/ 0 h 462"/>
                <a:gd name="T6" fmla="*/ 0 w 374"/>
                <a:gd name="T7" fmla="*/ 0 h 462"/>
                <a:gd name="T8" fmla="*/ 0 w 374"/>
                <a:gd name="T9" fmla="*/ 0 h 462"/>
                <a:gd name="T10" fmla="*/ 0 w 374"/>
                <a:gd name="T11" fmla="*/ 0 h 462"/>
                <a:gd name="T12" fmla="*/ 0 w 374"/>
                <a:gd name="T13" fmla="*/ 0 h 462"/>
                <a:gd name="T14" fmla="*/ 0 w 374"/>
                <a:gd name="T15" fmla="*/ 0 h 462"/>
                <a:gd name="T16" fmla="*/ 0 w 374"/>
                <a:gd name="T17" fmla="*/ 0 h 462"/>
                <a:gd name="T18" fmla="*/ 0 w 374"/>
                <a:gd name="T19" fmla="*/ 0 h 462"/>
                <a:gd name="T20" fmla="*/ 0 w 374"/>
                <a:gd name="T21" fmla="*/ 0 h 462"/>
                <a:gd name="T22" fmla="*/ 0 w 374"/>
                <a:gd name="T23" fmla="*/ 0 h 462"/>
                <a:gd name="T24" fmla="*/ 0 w 374"/>
                <a:gd name="T25" fmla="*/ 0 h 462"/>
                <a:gd name="T26" fmla="*/ 0 w 374"/>
                <a:gd name="T27" fmla="*/ 0 h 462"/>
                <a:gd name="T28" fmla="*/ 0 w 374"/>
                <a:gd name="T29" fmla="*/ 0 h 462"/>
                <a:gd name="T30" fmla="*/ 0 w 374"/>
                <a:gd name="T31" fmla="*/ 0 h 462"/>
                <a:gd name="T32" fmla="*/ 0 w 374"/>
                <a:gd name="T33" fmla="*/ 0 h 462"/>
                <a:gd name="T34" fmla="*/ 0 w 374"/>
                <a:gd name="T35" fmla="*/ 0 h 462"/>
                <a:gd name="T36" fmla="*/ 0 w 374"/>
                <a:gd name="T37" fmla="*/ 0 h 462"/>
                <a:gd name="T38" fmla="*/ 0 w 374"/>
                <a:gd name="T39" fmla="*/ 0 h 462"/>
                <a:gd name="T40" fmla="*/ 0 w 374"/>
                <a:gd name="T41" fmla="*/ 0 h 462"/>
                <a:gd name="T42" fmla="*/ 0 w 374"/>
                <a:gd name="T43" fmla="*/ 0 h 462"/>
                <a:gd name="T44" fmla="*/ 0 w 374"/>
                <a:gd name="T45" fmla="*/ 0 h 462"/>
                <a:gd name="T46" fmla="*/ 0 w 374"/>
                <a:gd name="T47" fmla="*/ 0 h 462"/>
                <a:gd name="T48" fmla="*/ 0 w 374"/>
                <a:gd name="T49" fmla="*/ 0 h 462"/>
                <a:gd name="T50" fmla="*/ 0 w 374"/>
                <a:gd name="T51" fmla="*/ 0 h 462"/>
                <a:gd name="T52" fmla="*/ 0 w 374"/>
                <a:gd name="T53" fmla="*/ 0 h 462"/>
                <a:gd name="T54" fmla="*/ 0 w 374"/>
                <a:gd name="T55" fmla="*/ 0 h 462"/>
                <a:gd name="T56" fmla="*/ 0 w 374"/>
                <a:gd name="T57" fmla="*/ 0 h 462"/>
                <a:gd name="T58" fmla="*/ 0 w 374"/>
                <a:gd name="T59" fmla="*/ 0 h 462"/>
                <a:gd name="T60" fmla="*/ 0 w 374"/>
                <a:gd name="T61" fmla="*/ 0 h 462"/>
                <a:gd name="T62" fmla="*/ 0 w 374"/>
                <a:gd name="T63" fmla="*/ 0 h 462"/>
                <a:gd name="T64" fmla="*/ 0 w 374"/>
                <a:gd name="T65" fmla="*/ 0 h 462"/>
                <a:gd name="T66" fmla="*/ 0 w 374"/>
                <a:gd name="T67" fmla="*/ 0 h 462"/>
                <a:gd name="T68" fmla="*/ 0 w 374"/>
                <a:gd name="T69" fmla="*/ 0 h 462"/>
                <a:gd name="T70" fmla="*/ 0 w 374"/>
                <a:gd name="T71" fmla="*/ 0 h 462"/>
                <a:gd name="T72" fmla="*/ 0 w 374"/>
                <a:gd name="T73" fmla="*/ 0 h 462"/>
                <a:gd name="T74" fmla="*/ 0 w 374"/>
                <a:gd name="T75" fmla="*/ 0 h 462"/>
                <a:gd name="T76" fmla="*/ 0 w 374"/>
                <a:gd name="T77" fmla="*/ 0 h 462"/>
                <a:gd name="T78" fmla="*/ 0 w 374"/>
                <a:gd name="T79" fmla="*/ 0 h 462"/>
                <a:gd name="T80" fmla="*/ 0 w 374"/>
                <a:gd name="T81" fmla="*/ 0 h 462"/>
                <a:gd name="T82" fmla="*/ 0 w 374"/>
                <a:gd name="T83" fmla="*/ 0 h 462"/>
                <a:gd name="T84" fmla="*/ 0 w 374"/>
                <a:gd name="T85" fmla="*/ 0 h 4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4"/>
                <a:gd name="T130" fmla="*/ 0 h 462"/>
                <a:gd name="T131" fmla="*/ 374 w 374"/>
                <a:gd name="T132" fmla="*/ 462 h 4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4" h="462">
                  <a:moveTo>
                    <a:pt x="111" y="360"/>
                  </a:moveTo>
                  <a:lnTo>
                    <a:pt x="140" y="462"/>
                  </a:lnTo>
                  <a:lnTo>
                    <a:pt x="206" y="348"/>
                  </a:lnTo>
                  <a:lnTo>
                    <a:pt x="374" y="267"/>
                  </a:lnTo>
                  <a:lnTo>
                    <a:pt x="370" y="267"/>
                  </a:lnTo>
                  <a:lnTo>
                    <a:pt x="362" y="266"/>
                  </a:lnTo>
                  <a:lnTo>
                    <a:pt x="350" y="262"/>
                  </a:lnTo>
                  <a:lnTo>
                    <a:pt x="336" y="256"/>
                  </a:lnTo>
                  <a:lnTo>
                    <a:pt x="330" y="252"/>
                  </a:lnTo>
                  <a:lnTo>
                    <a:pt x="323" y="248"/>
                  </a:lnTo>
                  <a:lnTo>
                    <a:pt x="317" y="242"/>
                  </a:lnTo>
                  <a:lnTo>
                    <a:pt x="312" y="236"/>
                  </a:lnTo>
                  <a:lnTo>
                    <a:pt x="308" y="228"/>
                  </a:lnTo>
                  <a:lnTo>
                    <a:pt x="306" y="219"/>
                  </a:lnTo>
                  <a:lnTo>
                    <a:pt x="305" y="208"/>
                  </a:lnTo>
                  <a:lnTo>
                    <a:pt x="306" y="197"/>
                  </a:lnTo>
                  <a:lnTo>
                    <a:pt x="309" y="175"/>
                  </a:lnTo>
                  <a:lnTo>
                    <a:pt x="314" y="155"/>
                  </a:lnTo>
                  <a:lnTo>
                    <a:pt x="320" y="136"/>
                  </a:lnTo>
                  <a:lnTo>
                    <a:pt x="326" y="117"/>
                  </a:lnTo>
                  <a:lnTo>
                    <a:pt x="340" y="74"/>
                  </a:lnTo>
                  <a:lnTo>
                    <a:pt x="356" y="19"/>
                  </a:lnTo>
                  <a:lnTo>
                    <a:pt x="357" y="13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6" y="3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9" y="1"/>
                  </a:lnTo>
                  <a:lnTo>
                    <a:pt x="345" y="3"/>
                  </a:lnTo>
                  <a:lnTo>
                    <a:pt x="324" y="17"/>
                  </a:lnTo>
                  <a:lnTo>
                    <a:pt x="295" y="38"/>
                  </a:lnTo>
                  <a:lnTo>
                    <a:pt x="279" y="51"/>
                  </a:lnTo>
                  <a:lnTo>
                    <a:pt x="262" y="64"/>
                  </a:lnTo>
                  <a:lnTo>
                    <a:pt x="243" y="76"/>
                  </a:lnTo>
                  <a:lnTo>
                    <a:pt x="224" y="87"/>
                  </a:lnTo>
                  <a:lnTo>
                    <a:pt x="205" y="97"/>
                  </a:lnTo>
                  <a:lnTo>
                    <a:pt x="186" y="103"/>
                  </a:lnTo>
                  <a:lnTo>
                    <a:pt x="176" y="105"/>
                  </a:lnTo>
                  <a:lnTo>
                    <a:pt x="167" y="107"/>
                  </a:lnTo>
                  <a:lnTo>
                    <a:pt x="157" y="107"/>
                  </a:lnTo>
                  <a:lnTo>
                    <a:pt x="149" y="107"/>
                  </a:lnTo>
                  <a:lnTo>
                    <a:pt x="132" y="106"/>
                  </a:lnTo>
                  <a:lnTo>
                    <a:pt x="118" y="106"/>
                  </a:lnTo>
                  <a:lnTo>
                    <a:pt x="105" y="108"/>
                  </a:lnTo>
                  <a:lnTo>
                    <a:pt x="95" y="111"/>
                  </a:lnTo>
                  <a:lnTo>
                    <a:pt x="87" y="113"/>
                  </a:lnTo>
                  <a:lnTo>
                    <a:pt x="80" y="117"/>
                  </a:lnTo>
                  <a:lnTo>
                    <a:pt x="74" y="122"/>
                  </a:lnTo>
                  <a:lnTo>
                    <a:pt x="70" y="125"/>
                  </a:lnTo>
                  <a:lnTo>
                    <a:pt x="67" y="130"/>
                  </a:lnTo>
                  <a:lnTo>
                    <a:pt x="65" y="135"/>
                  </a:lnTo>
                  <a:lnTo>
                    <a:pt x="64" y="138"/>
                  </a:lnTo>
                  <a:lnTo>
                    <a:pt x="63" y="142"/>
                  </a:lnTo>
                  <a:lnTo>
                    <a:pt x="63" y="148"/>
                  </a:lnTo>
                  <a:lnTo>
                    <a:pt x="63" y="149"/>
                  </a:lnTo>
                  <a:lnTo>
                    <a:pt x="69" y="156"/>
                  </a:lnTo>
                  <a:lnTo>
                    <a:pt x="82" y="175"/>
                  </a:lnTo>
                  <a:lnTo>
                    <a:pt x="86" y="181"/>
                  </a:lnTo>
                  <a:lnTo>
                    <a:pt x="88" y="187"/>
                  </a:lnTo>
                  <a:lnTo>
                    <a:pt x="90" y="194"/>
                  </a:lnTo>
                  <a:lnTo>
                    <a:pt x="93" y="203"/>
                  </a:lnTo>
                  <a:lnTo>
                    <a:pt x="94" y="211"/>
                  </a:lnTo>
                  <a:lnTo>
                    <a:pt x="94" y="219"/>
                  </a:lnTo>
                  <a:lnTo>
                    <a:pt x="93" y="228"/>
                  </a:lnTo>
                  <a:lnTo>
                    <a:pt x="90" y="237"/>
                  </a:lnTo>
                  <a:lnTo>
                    <a:pt x="87" y="248"/>
                  </a:lnTo>
                  <a:lnTo>
                    <a:pt x="79" y="261"/>
                  </a:lnTo>
                  <a:lnTo>
                    <a:pt x="68" y="276"/>
                  </a:lnTo>
                  <a:lnTo>
                    <a:pt x="56" y="292"/>
                  </a:lnTo>
                  <a:lnTo>
                    <a:pt x="31" y="325"/>
                  </a:lnTo>
                  <a:lnTo>
                    <a:pt x="10" y="356"/>
                  </a:lnTo>
                  <a:lnTo>
                    <a:pt x="6" y="363"/>
                  </a:lnTo>
                  <a:lnTo>
                    <a:pt x="2" y="369"/>
                  </a:lnTo>
                  <a:lnTo>
                    <a:pt x="1" y="375"/>
                  </a:lnTo>
                  <a:lnTo>
                    <a:pt x="0" y="380"/>
                  </a:lnTo>
                  <a:lnTo>
                    <a:pt x="0" y="385"/>
                  </a:lnTo>
                  <a:lnTo>
                    <a:pt x="1" y="388"/>
                  </a:lnTo>
                  <a:lnTo>
                    <a:pt x="5" y="391"/>
                  </a:lnTo>
                  <a:lnTo>
                    <a:pt x="8" y="392"/>
                  </a:lnTo>
                  <a:lnTo>
                    <a:pt x="14" y="393"/>
                  </a:lnTo>
                  <a:lnTo>
                    <a:pt x="23" y="392"/>
                  </a:lnTo>
                  <a:lnTo>
                    <a:pt x="32" y="389"/>
                  </a:lnTo>
                  <a:lnTo>
                    <a:pt x="43" y="387"/>
                  </a:lnTo>
                  <a:lnTo>
                    <a:pt x="73" y="376"/>
                  </a:lnTo>
                  <a:lnTo>
                    <a:pt x="111" y="360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2" name="Freeform 105"/>
            <p:cNvSpPr>
              <a:spLocks noChangeAspect="1"/>
            </p:cNvSpPr>
            <p:nvPr/>
          </p:nvSpPr>
          <p:spPr bwMode="auto">
            <a:xfrm>
              <a:off x="3412" y="2172"/>
              <a:ext cx="58" cy="71"/>
            </a:xfrm>
            <a:custGeom>
              <a:avLst/>
              <a:gdLst>
                <a:gd name="T0" fmla="*/ 0 w 374"/>
                <a:gd name="T1" fmla="*/ 0 h 462"/>
                <a:gd name="T2" fmla="*/ 0 w 374"/>
                <a:gd name="T3" fmla="*/ 0 h 462"/>
                <a:gd name="T4" fmla="*/ 0 w 374"/>
                <a:gd name="T5" fmla="*/ 0 h 462"/>
                <a:gd name="T6" fmla="*/ 0 w 374"/>
                <a:gd name="T7" fmla="*/ 0 h 462"/>
                <a:gd name="T8" fmla="*/ 0 w 374"/>
                <a:gd name="T9" fmla="*/ 0 h 462"/>
                <a:gd name="T10" fmla="*/ 0 w 374"/>
                <a:gd name="T11" fmla="*/ 0 h 462"/>
                <a:gd name="T12" fmla="*/ 0 w 374"/>
                <a:gd name="T13" fmla="*/ 0 h 462"/>
                <a:gd name="T14" fmla="*/ 0 w 374"/>
                <a:gd name="T15" fmla="*/ 0 h 462"/>
                <a:gd name="T16" fmla="*/ 0 w 374"/>
                <a:gd name="T17" fmla="*/ 0 h 462"/>
                <a:gd name="T18" fmla="*/ 0 w 374"/>
                <a:gd name="T19" fmla="*/ 0 h 462"/>
                <a:gd name="T20" fmla="*/ 0 w 374"/>
                <a:gd name="T21" fmla="*/ 0 h 462"/>
                <a:gd name="T22" fmla="*/ 0 w 374"/>
                <a:gd name="T23" fmla="*/ 0 h 462"/>
                <a:gd name="T24" fmla="*/ 0 w 374"/>
                <a:gd name="T25" fmla="*/ 0 h 462"/>
                <a:gd name="T26" fmla="*/ 0 w 374"/>
                <a:gd name="T27" fmla="*/ 0 h 462"/>
                <a:gd name="T28" fmla="*/ 0 w 374"/>
                <a:gd name="T29" fmla="*/ 0 h 462"/>
                <a:gd name="T30" fmla="*/ 0 w 374"/>
                <a:gd name="T31" fmla="*/ 0 h 462"/>
                <a:gd name="T32" fmla="*/ 0 w 374"/>
                <a:gd name="T33" fmla="*/ 0 h 462"/>
                <a:gd name="T34" fmla="*/ 0 w 374"/>
                <a:gd name="T35" fmla="*/ 0 h 462"/>
                <a:gd name="T36" fmla="*/ 0 w 374"/>
                <a:gd name="T37" fmla="*/ 0 h 462"/>
                <a:gd name="T38" fmla="*/ 0 w 374"/>
                <a:gd name="T39" fmla="*/ 0 h 462"/>
                <a:gd name="T40" fmla="*/ 0 w 374"/>
                <a:gd name="T41" fmla="*/ 0 h 462"/>
                <a:gd name="T42" fmla="*/ 0 w 374"/>
                <a:gd name="T43" fmla="*/ 0 h 462"/>
                <a:gd name="T44" fmla="*/ 0 w 374"/>
                <a:gd name="T45" fmla="*/ 0 h 462"/>
                <a:gd name="T46" fmla="*/ 0 w 374"/>
                <a:gd name="T47" fmla="*/ 0 h 462"/>
                <a:gd name="T48" fmla="*/ 0 w 374"/>
                <a:gd name="T49" fmla="*/ 0 h 462"/>
                <a:gd name="T50" fmla="*/ 0 w 374"/>
                <a:gd name="T51" fmla="*/ 0 h 462"/>
                <a:gd name="T52" fmla="*/ 0 w 374"/>
                <a:gd name="T53" fmla="*/ 0 h 462"/>
                <a:gd name="T54" fmla="*/ 0 w 374"/>
                <a:gd name="T55" fmla="*/ 0 h 462"/>
                <a:gd name="T56" fmla="*/ 0 w 374"/>
                <a:gd name="T57" fmla="*/ 0 h 462"/>
                <a:gd name="T58" fmla="*/ 0 w 374"/>
                <a:gd name="T59" fmla="*/ 0 h 462"/>
                <a:gd name="T60" fmla="*/ 0 w 374"/>
                <a:gd name="T61" fmla="*/ 0 h 462"/>
                <a:gd name="T62" fmla="*/ 0 w 374"/>
                <a:gd name="T63" fmla="*/ 0 h 462"/>
                <a:gd name="T64" fmla="*/ 0 w 374"/>
                <a:gd name="T65" fmla="*/ 0 h 462"/>
                <a:gd name="T66" fmla="*/ 0 w 374"/>
                <a:gd name="T67" fmla="*/ 0 h 462"/>
                <a:gd name="T68" fmla="*/ 0 w 374"/>
                <a:gd name="T69" fmla="*/ 0 h 462"/>
                <a:gd name="T70" fmla="*/ 0 w 374"/>
                <a:gd name="T71" fmla="*/ 0 h 462"/>
                <a:gd name="T72" fmla="*/ 0 w 374"/>
                <a:gd name="T73" fmla="*/ 0 h 462"/>
                <a:gd name="T74" fmla="*/ 0 w 374"/>
                <a:gd name="T75" fmla="*/ 0 h 462"/>
                <a:gd name="T76" fmla="*/ 0 w 374"/>
                <a:gd name="T77" fmla="*/ 0 h 462"/>
                <a:gd name="T78" fmla="*/ 0 w 374"/>
                <a:gd name="T79" fmla="*/ 0 h 462"/>
                <a:gd name="T80" fmla="*/ 0 w 374"/>
                <a:gd name="T81" fmla="*/ 0 h 462"/>
                <a:gd name="T82" fmla="*/ 0 w 374"/>
                <a:gd name="T83" fmla="*/ 0 h 462"/>
                <a:gd name="T84" fmla="*/ 0 w 374"/>
                <a:gd name="T85" fmla="*/ 0 h 4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4"/>
                <a:gd name="T130" fmla="*/ 0 h 462"/>
                <a:gd name="T131" fmla="*/ 374 w 374"/>
                <a:gd name="T132" fmla="*/ 462 h 4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4" h="462">
                  <a:moveTo>
                    <a:pt x="111" y="360"/>
                  </a:moveTo>
                  <a:lnTo>
                    <a:pt x="140" y="462"/>
                  </a:lnTo>
                  <a:lnTo>
                    <a:pt x="206" y="348"/>
                  </a:lnTo>
                  <a:lnTo>
                    <a:pt x="374" y="267"/>
                  </a:lnTo>
                  <a:lnTo>
                    <a:pt x="370" y="267"/>
                  </a:lnTo>
                  <a:lnTo>
                    <a:pt x="362" y="266"/>
                  </a:lnTo>
                  <a:lnTo>
                    <a:pt x="350" y="262"/>
                  </a:lnTo>
                  <a:lnTo>
                    <a:pt x="336" y="256"/>
                  </a:lnTo>
                  <a:lnTo>
                    <a:pt x="330" y="252"/>
                  </a:lnTo>
                  <a:lnTo>
                    <a:pt x="323" y="248"/>
                  </a:lnTo>
                  <a:lnTo>
                    <a:pt x="317" y="242"/>
                  </a:lnTo>
                  <a:lnTo>
                    <a:pt x="312" y="236"/>
                  </a:lnTo>
                  <a:lnTo>
                    <a:pt x="308" y="228"/>
                  </a:lnTo>
                  <a:lnTo>
                    <a:pt x="306" y="219"/>
                  </a:lnTo>
                  <a:lnTo>
                    <a:pt x="305" y="208"/>
                  </a:lnTo>
                  <a:lnTo>
                    <a:pt x="306" y="197"/>
                  </a:lnTo>
                  <a:lnTo>
                    <a:pt x="309" y="175"/>
                  </a:lnTo>
                  <a:lnTo>
                    <a:pt x="314" y="155"/>
                  </a:lnTo>
                  <a:lnTo>
                    <a:pt x="320" y="136"/>
                  </a:lnTo>
                  <a:lnTo>
                    <a:pt x="326" y="117"/>
                  </a:lnTo>
                  <a:lnTo>
                    <a:pt x="340" y="74"/>
                  </a:lnTo>
                  <a:lnTo>
                    <a:pt x="356" y="19"/>
                  </a:lnTo>
                  <a:lnTo>
                    <a:pt x="357" y="13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6" y="3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9" y="1"/>
                  </a:lnTo>
                  <a:lnTo>
                    <a:pt x="345" y="3"/>
                  </a:lnTo>
                  <a:lnTo>
                    <a:pt x="324" y="17"/>
                  </a:lnTo>
                  <a:lnTo>
                    <a:pt x="295" y="38"/>
                  </a:lnTo>
                  <a:lnTo>
                    <a:pt x="279" y="51"/>
                  </a:lnTo>
                  <a:lnTo>
                    <a:pt x="262" y="64"/>
                  </a:lnTo>
                  <a:lnTo>
                    <a:pt x="243" y="76"/>
                  </a:lnTo>
                  <a:lnTo>
                    <a:pt x="224" y="87"/>
                  </a:lnTo>
                  <a:lnTo>
                    <a:pt x="205" y="97"/>
                  </a:lnTo>
                  <a:lnTo>
                    <a:pt x="186" y="103"/>
                  </a:lnTo>
                  <a:lnTo>
                    <a:pt x="176" y="105"/>
                  </a:lnTo>
                  <a:lnTo>
                    <a:pt x="167" y="107"/>
                  </a:lnTo>
                  <a:lnTo>
                    <a:pt x="157" y="107"/>
                  </a:lnTo>
                  <a:lnTo>
                    <a:pt x="149" y="107"/>
                  </a:lnTo>
                  <a:lnTo>
                    <a:pt x="132" y="106"/>
                  </a:lnTo>
                  <a:lnTo>
                    <a:pt x="118" y="106"/>
                  </a:lnTo>
                  <a:lnTo>
                    <a:pt x="105" y="108"/>
                  </a:lnTo>
                  <a:lnTo>
                    <a:pt x="95" y="111"/>
                  </a:lnTo>
                  <a:lnTo>
                    <a:pt x="87" y="113"/>
                  </a:lnTo>
                  <a:lnTo>
                    <a:pt x="80" y="117"/>
                  </a:lnTo>
                  <a:lnTo>
                    <a:pt x="74" y="122"/>
                  </a:lnTo>
                  <a:lnTo>
                    <a:pt x="70" y="125"/>
                  </a:lnTo>
                  <a:lnTo>
                    <a:pt x="67" y="130"/>
                  </a:lnTo>
                  <a:lnTo>
                    <a:pt x="65" y="135"/>
                  </a:lnTo>
                  <a:lnTo>
                    <a:pt x="64" y="138"/>
                  </a:lnTo>
                  <a:lnTo>
                    <a:pt x="63" y="142"/>
                  </a:lnTo>
                  <a:lnTo>
                    <a:pt x="63" y="148"/>
                  </a:lnTo>
                  <a:lnTo>
                    <a:pt x="63" y="149"/>
                  </a:lnTo>
                  <a:lnTo>
                    <a:pt x="69" y="156"/>
                  </a:lnTo>
                  <a:lnTo>
                    <a:pt x="82" y="175"/>
                  </a:lnTo>
                  <a:lnTo>
                    <a:pt x="86" y="181"/>
                  </a:lnTo>
                  <a:lnTo>
                    <a:pt x="88" y="187"/>
                  </a:lnTo>
                  <a:lnTo>
                    <a:pt x="90" y="194"/>
                  </a:lnTo>
                  <a:lnTo>
                    <a:pt x="93" y="203"/>
                  </a:lnTo>
                  <a:lnTo>
                    <a:pt x="94" y="211"/>
                  </a:lnTo>
                  <a:lnTo>
                    <a:pt x="94" y="219"/>
                  </a:lnTo>
                  <a:lnTo>
                    <a:pt x="93" y="228"/>
                  </a:lnTo>
                  <a:lnTo>
                    <a:pt x="90" y="237"/>
                  </a:lnTo>
                  <a:lnTo>
                    <a:pt x="87" y="248"/>
                  </a:lnTo>
                  <a:lnTo>
                    <a:pt x="79" y="261"/>
                  </a:lnTo>
                  <a:lnTo>
                    <a:pt x="68" y="276"/>
                  </a:lnTo>
                  <a:lnTo>
                    <a:pt x="56" y="292"/>
                  </a:lnTo>
                  <a:lnTo>
                    <a:pt x="31" y="325"/>
                  </a:lnTo>
                  <a:lnTo>
                    <a:pt x="10" y="356"/>
                  </a:lnTo>
                  <a:lnTo>
                    <a:pt x="6" y="363"/>
                  </a:lnTo>
                  <a:lnTo>
                    <a:pt x="2" y="369"/>
                  </a:lnTo>
                  <a:lnTo>
                    <a:pt x="1" y="375"/>
                  </a:lnTo>
                  <a:lnTo>
                    <a:pt x="0" y="380"/>
                  </a:lnTo>
                  <a:lnTo>
                    <a:pt x="0" y="385"/>
                  </a:lnTo>
                  <a:lnTo>
                    <a:pt x="1" y="388"/>
                  </a:lnTo>
                  <a:lnTo>
                    <a:pt x="5" y="391"/>
                  </a:lnTo>
                  <a:lnTo>
                    <a:pt x="8" y="392"/>
                  </a:lnTo>
                  <a:lnTo>
                    <a:pt x="14" y="393"/>
                  </a:lnTo>
                  <a:lnTo>
                    <a:pt x="23" y="392"/>
                  </a:lnTo>
                  <a:lnTo>
                    <a:pt x="32" y="389"/>
                  </a:lnTo>
                  <a:lnTo>
                    <a:pt x="43" y="387"/>
                  </a:lnTo>
                  <a:lnTo>
                    <a:pt x="73" y="376"/>
                  </a:lnTo>
                  <a:lnTo>
                    <a:pt x="111" y="36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3" name="Freeform 106"/>
            <p:cNvSpPr>
              <a:spLocks noChangeAspect="1"/>
            </p:cNvSpPr>
            <p:nvPr/>
          </p:nvSpPr>
          <p:spPr bwMode="auto">
            <a:xfrm>
              <a:off x="3415" y="2184"/>
              <a:ext cx="37" cy="37"/>
            </a:xfrm>
            <a:custGeom>
              <a:avLst/>
              <a:gdLst>
                <a:gd name="T0" fmla="*/ 0 w 238"/>
                <a:gd name="T1" fmla="*/ 0 h 241"/>
                <a:gd name="T2" fmla="*/ 0 w 238"/>
                <a:gd name="T3" fmla="*/ 0 h 241"/>
                <a:gd name="T4" fmla="*/ 0 w 238"/>
                <a:gd name="T5" fmla="*/ 0 h 241"/>
                <a:gd name="T6" fmla="*/ 0 w 238"/>
                <a:gd name="T7" fmla="*/ 0 h 241"/>
                <a:gd name="T8" fmla="*/ 0 w 238"/>
                <a:gd name="T9" fmla="*/ 0 h 241"/>
                <a:gd name="T10" fmla="*/ 0 w 238"/>
                <a:gd name="T11" fmla="*/ 0 h 241"/>
                <a:gd name="T12" fmla="*/ 0 w 238"/>
                <a:gd name="T13" fmla="*/ 0 h 241"/>
                <a:gd name="T14" fmla="*/ 0 w 238"/>
                <a:gd name="T15" fmla="*/ 0 h 241"/>
                <a:gd name="T16" fmla="*/ 0 w 238"/>
                <a:gd name="T17" fmla="*/ 0 h 241"/>
                <a:gd name="T18" fmla="*/ 0 w 238"/>
                <a:gd name="T19" fmla="*/ 0 h 241"/>
                <a:gd name="T20" fmla="*/ 0 w 238"/>
                <a:gd name="T21" fmla="*/ 0 h 241"/>
                <a:gd name="T22" fmla="*/ 0 w 238"/>
                <a:gd name="T23" fmla="*/ 0 h 241"/>
                <a:gd name="T24" fmla="*/ 0 w 238"/>
                <a:gd name="T25" fmla="*/ 0 h 241"/>
                <a:gd name="T26" fmla="*/ 0 w 238"/>
                <a:gd name="T27" fmla="*/ 0 h 241"/>
                <a:gd name="T28" fmla="*/ 0 w 238"/>
                <a:gd name="T29" fmla="*/ 0 h 241"/>
                <a:gd name="T30" fmla="*/ 0 w 238"/>
                <a:gd name="T31" fmla="*/ 0 h 241"/>
                <a:gd name="T32" fmla="*/ 0 w 238"/>
                <a:gd name="T33" fmla="*/ 0 h 241"/>
                <a:gd name="T34" fmla="*/ 0 w 238"/>
                <a:gd name="T35" fmla="*/ 0 h 241"/>
                <a:gd name="T36" fmla="*/ 0 w 238"/>
                <a:gd name="T37" fmla="*/ 0 h 241"/>
                <a:gd name="T38" fmla="*/ 0 w 238"/>
                <a:gd name="T39" fmla="*/ 0 h 241"/>
                <a:gd name="T40" fmla="*/ 0 w 238"/>
                <a:gd name="T41" fmla="*/ 0 h 241"/>
                <a:gd name="T42" fmla="*/ 0 w 238"/>
                <a:gd name="T43" fmla="*/ 0 h 241"/>
                <a:gd name="T44" fmla="*/ 0 w 238"/>
                <a:gd name="T45" fmla="*/ 0 h 241"/>
                <a:gd name="T46" fmla="*/ 0 w 238"/>
                <a:gd name="T47" fmla="*/ 0 h 2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8"/>
                <a:gd name="T73" fmla="*/ 0 h 241"/>
                <a:gd name="T74" fmla="*/ 238 w 238"/>
                <a:gd name="T75" fmla="*/ 241 h 2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8" h="241">
                  <a:moveTo>
                    <a:pt x="106" y="180"/>
                  </a:moveTo>
                  <a:lnTo>
                    <a:pt x="110" y="182"/>
                  </a:lnTo>
                  <a:lnTo>
                    <a:pt x="115" y="185"/>
                  </a:lnTo>
                  <a:lnTo>
                    <a:pt x="119" y="188"/>
                  </a:lnTo>
                  <a:lnTo>
                    <a:pt x="121" y="193"/>
                  </a:lnTo>
                  <a:lnTo>
                    <a:pt x="126" y="203"/>
                  </a:lnTo>
                  <a:lnTo>
                    <a:pt x="128" y="213"/>
                  </a:lnTo>
                  <a:lnTo>
                    <a:pt x="128" y="232"/>
                  </a:lnTo>
                  <a:lnTo>
                    <a:pt x="128" y="241"/>
                  </a:lnTo>
                  <a:lnTo>
                    <a:pt x="160" y="185"/>
                  </a:lnTo>
                  <a:lnTo>
                    <a:pt x="201" y="178"/>
                  </a:lnTo>
                  <a:lnTo>
                    <a:pt x="198" y="157"/>
                  </a:lnTo>
                  <a:lnTo>
                    <a:pt x="235" y="130"/>
                  </a:lnTo>
                  <a:lnTo>
                    <a:pt x="220" y="103"/>
                  </a:lnTo>
                  <a:lnTo>
                    <a:pt x="238" y="28"/>
                  </a:lnTo>
                  <a:lnTo>
                    <a:pt x="213" y="40"/>
                  </a:lnTo>
                  <a:lnTo>
                    <a:pt x="195" y="21"/>
                  </a:lnTo>
                  <a:lnTo>
                    <a:pt x="167" y="53"/>
                  </a:lnTo>
                  <a:lnTo>
                    <a:pt x="113" y="0"/>
                  </a:lnTo>
                  <a:lnTo>
                    <a:pt x="135" y="85"/>
                  </a:lnTo>
                  <a:lnTo>
                    <a:pt x="47" y="57"/>
                  </a:lnTo>
                  <a:lnTo>
                    <a:pt x="120" y="121"/>
                  </a:lnTo>
                  <a:lnTo>
                    <a:pt x="0" y="130"/>
                  </a:lnTo>
                  <a:lnTo>
                    <a:pt x="106" y="18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4" name="Freeform 107"/>
            <p:cNvSpPr>
              <a:spLocks noChangeAspect="1"/>
            </p:cNvSpPr>
            <p:nvPr/>
          </p:nvSpPr>
          <p:spPr bwMode="auto">
            <a:xfrm>
              <a:off x="3535" y="2061"/>
              <a:ext cx="72" cy="52"/>
            </a:xfrm>
            <a:custGeom>
              <a:avLst/>
              <a:gdLst>
                <a:gd name="T0" fmla="*/ 0 w 464"/>
                <a:gd name="T1" fmla="*/ 0 h 333"/>
                <a:gd name="T2" fmla="*/ 0 w 464"/>
                <a:gd name="T3" fmla="*/ 0 h 333"/>
                <a:gd name="T4" fmla="*/ 0 w 464"/>
                <a:gd name="T5" fmla="*/ 0 h 333"/>
                <a:gd name="T6" fmla="*/ 0 w 464"/>
                <a:gd name="T7" fmla="*/ 0 h 333"/>
                <a:gd name="T8" fmla="*/ 0 w 464"/>
                <a:gd name="T9" fmla="*/ 0 h 333"/>
                <a:gd name="T10" fmla="*/ 0 w 464"/>
                <a:gd name="T11" fmla="*/ 0 h 333"/>
                <a:gd name="T12" fmla="*/ 0 w 464"/>
                <a:gd name="T13" fmla="*/ 0 h 333"/>
                <a:gd name="T14" fmla="*/ 0 w 464"/>
                <a:gd name="T15" fmla="*/ 0 h 333"/>
                <a:gd name="T16" fmla="*/ 0 w 464"/>
                <a:gd name="T17" fmla="*/ 0 h 333"/>
                <a:gd name="T18" fmla="*/ 0 w 464"/>
                <a:gd name="T19" fmla="*/ 0 h 333"/>
                <a:gd name="T20" fmla="*/ 0 w 464"/>
                <a:gd name="T21" fmla="*/ 0 h 333"/>
                <a:gd name="T22" fmla="*/ 0 w 464"/>
                <a:gd name="T23" fmla="*/ 0 h 333"/>
                <a:gd name="T24" fmla="*/ 0 w 464"/>
                <a:gd name="T25" fmla="*/ 0 h 333"/>
                <a:gd name="T26" fmla="*/ 0 w 464"/>
                <a:gd name="T27" fmla="*/ 0 h 333"/>
                <a:gd name="T28" fmla="*/ 0 w 464"/>
                <a:gd name="T29" fmla="*/ 0 h 333"/>
                <a:gd name="T30" fmla="*/ 0 w 464"/>
                <a:gd name="T31" fmla="*/ 0 h 333"/>
                <a:gd name="T32" fmla="*/ 0 w 464"/>
                <a:gd name="T33" fmla="*/ 0 h 333"/>
                <a:gd name="T34" fmla="*/ 0 w 464"/>
                <a:gd name="T35" fmla="*/ 0 h 333"/>
                <a:gd name="T36" fmla="*/ 0 w 464"/>
                <a:gd name="T37" fmla="*/ 0 h 333"/>
                <a:gd name="T38" fmla="*/ 0 w 464"/>
                <a:gd name="T39" fmla="*/ 0 h 333"/>
                <a:gd name="T40" fmla="*/ 0 w 464"/>
                <a:gd name="T41" fmla="*/ 0 h 333"/>
                <a:gd name="T42" fmla="*/ 0 w 464"/>
                <a:gd name="T43" fmla="*/ 0 h 333"/>
                <a:gd name="T44" fmla="*/ 0 w 464"/>
                <a:gd name="T45" fmla="*/ 0 h 333"/>
                <a:gd name="T46" fmla="*/ 0 w 464"/>
                <a:gd name="T47" fmla="*/ 0 h 333"/>
                <a:gd name="T48" fmla="*/ 0 w 464"/>
                <a:gd name="T49" fmla="*/ 0 h 333"/>
                <a:gd name="T50" fmla="*/ 0 w 464"/>
                <a:gd name="T51" fmla="*/ 0 h 333"/>
                <a:gd name="T52" fmla="*/ 0 w 464"/>
                <a:gd name="T53" fmla="*/ 0 h 333"/>
                <a:gd name="T54" fmla="*/ 0 w 464"/>
                <a:gd name="T55" fmla="*/ 0 h 333"/>
                <a:gd name="T56" fmla="*/ 0 w 464"/>
                <a:gd name="T57" fmla="*/ 0 h 333"/>
                <a:gd name="T58" fmla="*/ 0 w 464"/>
                <a:gd name="T59" fmla="*/ 0 h 333"/>
                <a:gd name="T60" fmla="*/ 0 w 464"/>
                <a:gd name="T61" fmla="*/ 0 h 333"/>
                <a:gd name="T62" fmla="*/ 0 w 464"/>
                <a:gd name="T63" fmla="*/ 0 h 333"/>
                <a:gd name="T64" fmla="*/ 0 w 464"/>
                <a:gd name="T65" fmla="*/ 0 h 333"/>
                <a:gd name="T66" fmla="*/ 0 w 464"/>
                <a:gd name="T67" fmla="*/ 0 h 333"/>
                <a:gd name="T68" fmla="*/ 0 w 464"/>
                <a:gd name="T69" fmla="*/ 0 h 333"/>
                <a:gd name="T70" fmla="*/ 0 w 464"/>
                <a:gd name="T71" fmla="*/ 0 h 333"/>
                <a:gd name="T72" fmla="*/ 0 w 464"/>
                <a:gd name="T73" fmla="*/ 0 h 333"/>
                <a:gd name="T74" fmla="*/ 0 w 464"/>
                <a:gd name="T75" fmla="*/ 0 h 333"/>
                <a:gd name="T76" fmla="*/ 0 w 464"/>
                <a:gd name="T77" fmla="*/ 0 h 333"/>
                <a:gd name="T78" fmla="*/ 0 w 464"/>
                <a:gd name="T79" fmla="*/ 0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4"/>
                <a:gd name="T121" fmla="*/ 0 h 333"/>
                <a:gd name="T122" fmla="*/ 464 w 464"/>
                <a:gd name="T123" fmla="*/ 333 h 3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4" h="333">
                  <a:moveTo>
                    <a:pt x="102" y="228"/>
                  </a:moveTo>
                  <a:lnTo>
                    <a:pt x="79" y="333"/>
                  </a:lnTo>
                  <a:lnTo>
                    <a:pt x="185" y="256"/>
                  </a:lnTo>
                  <a:lnTo>
                    <a:pt x="358" y="256"/>
                  </a:lnTo>
                  <a:lnTo>
                    <a:pt x="356" y="253"/>
                  </a:lnTo>
                  <a:lnTo>
                    <a:pt x="348" y="249"/>
                  </a:lnTo>
                  <a:lnTo>
                    <a:pt x="341" y="241"/>
                  </a:lnTo>
                  <a:lnTo>
                    <a:pt x="333" y="231"/>
                  </a:lnTo>
                  <a:lnTo>
                    <a:pt x="328" y="224"/>
                  </a:lnTo>
                  <a:lnTo>
                    <a:pt x="326" y="216"/>
                  </a:lnTo>
                  <a:lnTo>
                    <a:pt x="323" y="209"/>
                  </a:lnTo>
                  <a:lnTo>
                    <a:pt x="323" y="202"/>
                  </a:lnTo>
                  <a:lnTo>
                    <a:pt x="323" y="194"/>
                  </a:lnTo>
                  <a:lnTo>
                    <a:pt x="326" y="184"/>
                  </a:lnTo>
                  <a:lnTo>
                    <a:pt x="329" y="175"/>
                  </a:lnTo>
                  <a:lnTo>
                    <a:pt x="335" y="165"/>
                  </a:lnTo>
                  <a:lnTo>
                    <a:pt x="348" y="147"/>
                  </a:lnTo>
                  <a:lnTo>
                    <a:pt x="361" y="131"/>
                  </a:lnTo>
                  <a:lnTo>
                    <a:pt x="375" y="115"/>
                  </a:lnTo>
                  <a:lnTo>
                    <a:pt x="388" y="101"/>
                  </a:lnTo>
                  <a:lnTo>
                    <a:pt x="419" y="69"/>
                  </a:lnTo>
                  <a:lnTo>
                    <a:pt x="456" y="25"/>
                  </a:lnTo>
                  <a:lnTo>
                    <a:pt x="459" y="20"/>
                  </a:lnTo>
                  <a:lnTo>
                    <a:pt x="461" y="16"/>
                  </a:lnTo>
                  <a:lnTo>
                    <a:pt x="464" y="13"/>
                  </a:lnTo>
                  <a:lnTo>
                    <a:pt x="464" y="10"/>
                  </a:lnTo>
                  <a:lnTo>
                    <a:pt x="463" y="8"/>
                  </a:lnTo>
                  <a:lnTo>
                    <a:pt x="461" y="7"/>
                  </a:lnTo>
                  <a:lnTo>
                    <a:pt x="458" y="7"/>
                  </a:lnTo>
                  <a:lnTo>
                    <a:pt x="454" y="7"/>
                  </a:lnTo>
                  <a:lnTo>
                    <a:pt x="432" y="10"/>
                  </a:lnTo>
                  <a:lnTo>
                    <a:pt x="398" y="18"/>
                  </a:lnTo>
                  <a:lnTo>
                    <a:pt x="379" y="22"/>
                  </a:lnTo>
                  <a:lnTo>
                    <a:pt x="359" y="26"/>
                  </a:lnTo>
                  <a:lnTo>
                    <a:pt x="339" y="30"/>
                  </a:lnTo>
                  <a:lnTo>
                    <a:pt x="317" y="32"/>
                  </a:lnTo>
                  <a:lnTo>
                    <a:pt x="297" y="33"/>
                  </a:lnTo>
                  <a:lnTo>
                    <a:pt x="278" y="31"/>
                  </a:lnTo>
                  <a:lnTo>
                    <a:pt x="270" y="30"/>
                  </a:lnTo>
                  <a:lnTo>
                    <a:pt x="260" y="27"/>
                  </a:lnTo>
                  <a:lnTo>
                    <a:pt x="253" y="24"/>
                  </a:lnTo>
                  <a:lnTo>
                    <a:pt x="245" y="20"/>
                  </a:lnTo>
                  <a:lnTo>
                    <a:pt x="232" y="13"/>
                  </a:lnTo>
                  <a:lnTo>
                    <a:pt x="220" y="7"/>
                  </a:lnTo>
                  <a:lnTo>
                    <a:pt x="209" y="2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8" y="1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60" y="14"/>
                  </a:lnTo>
                  <a:lnTo>
                    <a:pt x="158" y="19"/>
                  </a:lnTo>
                  <a:lnTo>
                    <a:pt x="158" y="20"/>
                  </a:lnTo>
                  <a:lnTo>
                    <a:pt x="160" y="30"/>
                  </a:lnTo>
                  <a:lnTo>
                    <a:pt x="163" y="51"/>
                  </a:lnTo>
                  <a:lnTo>
                    <a:pt x="162" y="65"/>
                  </a:lnTo>
                  <a:lnTo>
                    <a:pt x="159" y="81"/>
                  </a:lnTo>
                  <a:lnTo>
                    <a:pt x="156" y="88"/>
                  </a:lnTo>
                  <a:lnTo>
                    <a:pt x="152" y="96"/>
                  </a:lnTo>
                  <a:lnTo>
                    <a:pt x="148" y="103"/>
                  </a:lnTo>
                  <a:lnTo>
                    <a:pt x="142" y="110"/>
                  </a:lnTo>
                  <a:lnTo>
                    <a:pt x="134" y="119"/>
                  </a:lnTo>
                  <a:lnTo>
                    <a:pt x="121" y="127"/>
                  </a:lnTo>
                  <a:lnTo>
                    <a:pt x="106" y="137"/>
                  </a:lnTo>
                  <a:lnTo>
                    <a:pt x="88" y="146"/>
                  </a:lnTo>
                  <a:lnTo>
                    <a:pt x="52" y="165"/>
                  </a:lnTo>
                  <a:lnTo>
                    <a:pt x="20" y="184"/>
                  </a:lnTo>
                  <a:lnTo>
                    <a:pt x="9" y="193"/>
                  </a:lnTo>
                  <a:lnTo>
                    <a:pt x="1" y="201"/>
                  </a:lnTo>
                  <a:lnTo>
                    <a:pt x="0" y="206"/>
                  </a:lnTo>
                  <a:lnTo>
                    <a:pt x="0" y="209"/>
                  </a:lnTo>
                  <a:lnTo>
                    <a:pt x="1" y="212"/>
                  </a:lnTo>
                  <a:lnTo>
                    <a:pt x="3" y="215"/>
                  </a:lnTo>
                  <a:lnTo>
                    <a:pt x="8" y="218"/>
                  </a:lnTo>
                  <a:lnTo>
                    <a:pt x="15" y="220"/>
                  </a:lnTo>
                  <a:lnTo>
                    <a:pt x="23" y="222"/>
                  </a:lnTo>
                  <a:lnTo>
                    <a:pt x="34" y="225"/>
                  </a:lnTo>
                  <a:lnTo>
                    <a:pt x="64" y="227"/>
                  </a:lnTo>
                  <a:lnTo>
                    <a:pt x="102" y="228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5" name="Freeform 108"/>
            <p:cNvSpPr>
              <a:spLocks noChangeAspect="1"/>
            </p:cNvSpPr>
            <p:nvPr/>
          </p:nvSpPr>
          <p:spPr bwMode="auto">
            <a:xfrm>
              <a:off x="3535" y="2061"/>
              <a:ext cx="72" cy="52"/>
            </a:xfrm>
            <a:custGeom>
              <a:avLst/>
              <a:gdLst>
                <a:gd name="T0" fmla="*/ 0 w 464"/>
                <a:gd name="T1" fmla="*/ 0 h 333"/>
                <a:gd name="T2" fmla="*/ 0 w 464"/>
                <a:gd name="T3" fmla="*/ 0 h 333"/>
                <a:gd name="T4" fmla="*/ 0 w 464"/>
                <a:gd name="T5" fmla="*/ 0 h 333"/>
                <a:gd name="T6" fmla="*/ 0 w 464"/>
                <a:gd name="T7" fmla="*/ 0 h 333"/>
                <a:gd name="T8" fmla="*/ 0 w 464"/>
                <a:gd name="T9" fmla="*/ 0 h 333"/>
                <a:gd name="T10" fmla="*/ 0 w 464"/>
                <a:gd name="T11" fmla="*/ 0 h 333"/>
                <a:gd name="T12" fmla="*/ 0 w 464"/>
                <a:gd name="T13" fmla="*/ 0 h 333"/>
                <a:gd name="T14" fmla="*/ 0 w 464"/>
                <a:gd name="T15" fmla="*/ 0 h 333"/>
                <a:gd name="T16" fmla="*/ 0 w 464"/>
                <a:gd name="T17" fmla="*/ 0 h 333"/>
                <a:gd name="T18" fmla="*/ 0 w 464"/>
                <a:gd name="T19" fmla="*/ 0 h 333"/>
                <a:gd name="T20" fmla="*/ 0 w 464"/>
                <a:gd name="T21" fmla="*/ 0 h 333"/>
                <a:gd name="T22" fmla="*/ 0 w 464"/>
                <a:gd name="T23" fmla="*/ 0 h 333"/>
                <a:gd name="T24" fmla="*/ 0 w 464"/>
                <a:gd name="T25" fmla="*/ 0 h 333"/>
                <a:gd name="T26" fmla="*/ 0 w 464"/>
                <a:gd name="T27" fmla="*/ 0 h 333"/>
                <a:gd name="T28" fmla="*/ 0 w 464"/>
                <a:gd name="T29" fmla="*/ 0 h 333"/>
                <a:gd name="T30" fmla="*/ 0 w 464"/>
                <a:gd name="T31" fmla="*/ 0 h 333"/>
                <a:gd name="T32" fmla="*/ 0 w 464"/>
                <a:gd name="T33" fmla="*/ 0 h 333"/>
                <a:gd name="T34" fmla="*/ 0 w 464"/>
                <a:gd name="T35" fmla="*/ 0 h 333"/>
                <a:gd name="T36" fmla="*/ 0 w 464"/>
                <a:gd name="T37" fmla="*/ 0 h 333"/>
                <a:gd name="T38" fmla="*/ 0 w 464"/>
                <a:gd name="T39" fmla="*/ 0 h 333"/>
                <a:gd name="T40" fmla="*/ 0 w 464"/>
                <a:gd name="T41" fmla="*/ 0 h 333"/>
                <a:gd name="T42" fmla="*/ 0 w 464"/>
                <a:gd name="T43" fmla="*/ 0 h 333"/>
                <a:gd name="T44" fmla="*/ 0 w 464"/>
                <a:gd name="T45" fmla="*/ 0 h 333"/>
                <a:gd name="T46" fmla="*/ 0 w 464"/>
                <a:gd name="T47" fmla="*/ 0 h 333"/>
                <a:gd name="T48" fmla="*/ 0 w 464"/>
                <a:gd name="T49" fmla="*/ 0 h 333"/>
                <a:gd name="T50" fmla="*/ 0 w 464"/>
                <a:gd name="T51" fmla="*/ 0 h 333"/>
                <a:gd name="T52" fmla="*/ 0 w 464"/>
                <a:gd name="T53" fmla="*/ 0 h 333"/>
                <a:gd name="T54" fmla="*/ 0 w 464"/>
                <a:gd name="T55" fmla="*/ 0 h 333"/>
                <a:gd name="T56" fmla="*/ 0 w 464"/>
                <a:gd name="T57" fmla="*/ 0 h 333"/>
                <a:gd name="T58" fmla="*/ 0 w 464"/>
                <a:gd name="T59" fmla="*/ 0 h 333"/>
                <a:gd name="T60" fmla="*/ 0 w 464"/>
                <a:gd name="T61" fmla="*/ 0 h 333"/>
                <a:gd name="T62" fmla="*/ 0 w 464"/>
                <a:gd name="T63" fmla="*/ 0 h 333"/>
                <a:gd name="T64" fmla="*/ 0 w 464"/>
                <a:gd name="T65" fmla="*/ 0 h 333"/>
                <a:gd name="T66" fmla="*/ 0 w 464"/>
                <a:gd name="T67" fmla="*/ 0 h 333"/>
                <a:gd name="T68" fmla="*/ 0 w 464"/>
                <a:gd name="T69" fmla="*/ 0 h 333"/>
                <a:gd name="T70" fmla="*/ 0 w 464"/>
                <a:gd name="T71" fmla="*/ 0 h 333"/>
                <a:gd name="T72" fmla="*/ 0 w 464"/>
                <a:gd name="T73" fmla="*/ 0 h 333"/>
                <a:gd name="T74" fmla="*/ 0 w 464"/>
                <a:gd name="T75" fmla="*/ 0 h 333"/>
                <a:gd name="T76" fmla="*/ 0 w 464"/>
                <a:gd name="T77" fmla="*/ 0 h 333"/>
                <a:gd name="T78" fmla="*/ 0 w 464"/>
                <a:gd name="T79" fmla="*/ 0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64"/>
                <a:gd name="T121" fmla="*/ 0 h 333"/>
                <a:gd name="T122" fmla="*/ 464 w 464"/>
                <a:gd name="T123" fmla="*/ 333 h 3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64" h="333">
                  <a:moveTo>
                    <a:pt x="102" y="228"/>
                  </a:moveTo>
                  <a:lnTo>
                    <a:pt x="79" y="333"/>
                  </a:lnTo>
                  <a:lnTo>
                    <a:pt x="185" y="256"/>
                  </a:lnTo>
                  <a:lnTo>
                    <a:pt x="358" y="256"/>
                  </a:lnTo>
                  <a:lnTo>
                    <a:pt x="356" y="253"/>
                  </a:lnTo>
                  <a:lnTo>
                    <a:pt x="348" y="249"/>
                  </a:lnTo>
                  <a:lnTo>
                    <a:pt x="341" y="241"/>
                  </a:lnTo>
                  <a:lnTo>
                    <a:pt x="333" y="231"/>
                  </a:lnTo>
                  <a:lnTo>
                    <a:pt x="328" y="224"/>
                  </a:lnTo>
                  <a:lnTo>
                    <a:pt x="326" y="216"/>
                  </a:lnTo>
                  <a:lnTo>
                    <a:pt x="323" y="209"/>
                  </a:lnTo>
                  <a:lnTo>
                    <a:pt x="323" y="202"/>
                  </a:lnTo>
                  <a:lnTo>
                    <a:pt x="323" y="194"/>
                  </a:lnTo>
                  <a:lnTo>
                    <a:pt x="326" y="184"/>
                  </a:lnTo>
                  <a:lnTo>
                    <a:pt x="329" y="175"/>
                  </a:lnTo>
                  <a:lnTo>
                    <a:pt x="335" y="165"/>
                  </a:lnTo>
                  <a:lnTo>
                    <a:pt x="348" y="147"/>
                  </a:lnTo>
                  <a:lnTo>
                    <a:pt x="361" y="131"/>
                  </a:lnTo>
                  <a:lnTo>
                    <a:pt x="375" y="115"/>
                  </a:lnTo>
                  <a:lnTo>
                    <a:pt x="388" y="101"/>
                  </a:lnTo>
                  <a:lnTo>
                    <a:pt x="419" y="69"/>
                  </a:lnTo>
                  <a:lnTo>
                    <a:pt x="456" y="25"/>
                  </a:lnTo>
                  <a:lnTo>
                    <a:pt x="459" y="20"/>
                  </a:lnTo>
                  <a:lnTo>
                    <a:pt x="461" y="16"/>
                  </a:lnTo>
                  <a:lnTo>
                    <a:pt x="464" y="13"/>
                  </a:lnTo>
                  <a:lnTo>
                    <a:pt x="464" y="10"/>
                  </a:lnTo>
                  <a:lnTo>
                    <a:pt x="463" y="8"/>
                  </a:lnTo>
                  <a:lnTo>
                    <a:pt x="461" y="7"/>
                  </a:lnTo>
                  <a:lnTo>
                    <a:pt x="458" y="7"/>
                  </a:lnTo>
                  <a:lnTo>
                    <a:pt x="454" y="7"/>
                  </a:lnTo>
                  <a:lnTo>
                    <a:pt x="432" y="10"/>
                  </a:lnTo>
                  <a:lnTo>
                    <a:pt x="398" y="18"/>
                  </a:lnTo>
                  <a:lnTo>
                    <a:pt x="379" y="22"/>
                  </a:lnTo>
                  <a:lnTo>
                    <a:pt x="359" y="26"/>
                  </a:lnTo>
                  <a:lnTo>
                    <a:pt x="339" y="30"/>
                  </a:lnTo>
                  <a:lnTo>
                    <a:pt x="317" y="32"/>
                  </a:lnTo>
                  <a:lnTo>
                    <a:pt x="297" y="33"/>
                  </a:lnTo>
                  <a:lnTo>
                    <a:pt x="278" y="31"/>
                  </a:lnTo>
                  <a:lnTo>
                    <a:pt x="270" y="30"/>
                  </a:lnTo>
                  <a:lnTo>
                    <a:pt x="260" y="27"/>
                  </a:lnTo>
                  <a:lnTo>
                    <a:pt x="253" y="24"/>
                  </a:lnTo>
                  <a:lnTo>
                    <a:pt x="245" y="20"/>
                  </a:lnTo>
                  <a:lnTo>
                    <a:pt x="232" y="13"/>
                  </a:lnTo>
                  <a:lnTo>
                    <a:pt x="220" y="7"/>
                  </a:lnTo>
                  <a:lnTo>
                    <a:pt x="209" y="2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178" y="1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60" y="14"/>
                  </a:lnTo>
                  <a:lnTo>
                    <a:pt x="158" y="19"/>
                  </a:lnTo>
                  <a:lnTo>
                    <a:pt x="158" y="20"/>
                  </a:lnTo>
                  <a:lnTo>
                    <a:pt x="160" y="30"/>
                  </a:lnTo>
                  <a:lnTo>
                    <a:pt x="163" y="51"/>
                  </a:lnTo>
                  <a:lnTo>
                    <a:pt x="162" y="65"/>
                  </a:lnTo>
                  <a:lnTo>
                    <a:pt x="159" y="81"/>
                  </a:lnTo>
                  <a:lnTo>
                    <a:pt x="156" y="88"/>
                  </a:lnTo>
                  <a:lnTo>
                    <a:pt x="152" y="96"/>
                  </a:lnTo>
                  <a:lnTo>
                    <a:pt x="148" y="103"/>
                  </a:lnTo>
                  <a:lnTo>
                    <a:pt x="142" y="110"/>
                  </a:lnTo>
                  <a:lnTo>
                    <a:pt x="134" y="119"/>
                  </a:lnTo>
                  <a:lnTo>
                    <a:pt x="121" y="127"/>
                  </a:lnTo>
                  <a:lnTo>
                    <a:pt x="106" y="137"/>
                  </a:lnTo>
                  <a:lnTo>
                    <a:pt x="88" y="146"/>
                  </a:lnTo>
                  <a:lnTo>
                    <a:pt x="52" y="165"/>
                  </a:lnTo>
                  <a:lnTo>
                    <a:pt x="20" y="184"/>
                  </a:lnTo>
                  <a:lnTo>
                    <a:pt x="9" y="193"/>
                  </a:lnTo>
                  <a:lnTo>
                    <a:pt x="1" y="201"/>
                  </a:lnTo>
                  <a:lnTo>
                    <a:pt x="0" y="206"/>
                  </a:lnTo>
                  <a:lnTo>
                    <a:pt x="0" y="209"/>
                  </a:lnTo>
                  <a:lnTo>
                    <a:pt x="1" y="212"/>
                  </a:lnTo>
                  <a:lnTo>
                    <a:pt x="3" y="215"/>
                  </a:lnTo>
                  <a:lnTo>
                    <a:pt x="8" y="218"/>
                  </a:lnTo>
                  <a:lnTo>
                    <a:pt x="15" y="220"/>
                  </a:lnTo>
                  <a:lnTo>
                    <a:pt x="23" y="222"/>
                  </a:lnTo>
                  <a:lnTo>
                    <a:pt x="34" y="225"/>
                  </a:lnTo>
                  <a:lnTo>
                    <a:pt x="64" y="227"/>
                  </a:lnTo>
                  <a:lnTo>
                    <a:pt x="102" y="228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6" name="Freeform 109"/>
            <p:cNvSpPr>
              <a:spLocks noChangeAspect="1"/>
            </p:cNvSpPr>
            <p:nvPr/>
          </p:nvSpPr>
          <p:spPr bwMode="auto">
            <a:xfrm>
              <a:off x="3550" y="2060"/>
              <a:ext cx="37" cy="35"/>
            </a:xfrm>
            <a:custGeom>
              <a:avLst/>
              <a:gdLst>
                <a:gd name="T0" fmla="*/ 0 w 243"/>
                <a:gd name="T1" fmla="*/ 0 h 220"/>
                <a:gd name="T2" fmla="*/ 0 w 243"/>
                <a:gd name="T3" fmla="*/ 0 h 220"/>
                <a:gd name="T4" fmla="*/ 0 w 243"/>
                <a:gd name="T5" fmla="*/ 0 h 220"/>
                <a:gd name="T6" fmla="*/ 0 w 243"/>
                <a:gd name="T7" fmla="*/ 0 h 220"/>
                <a:gd name="T8" fmla="*/ 0 w 243"/>
                <a:gd name="T9" fmla="*/ 0 h 220"/>
                <a:gd name="T10" fmla="*/ 0 w 243"/>
                <a:gd name="T11" fmla="*/ 0 h 220"/>
                <a:gd name="T12" fmla="*/ 0 w 243"/>
                <a:gd name="T13" fmla="*/ 0 h 220"/>
                <a:gd name="T14" fmla="*/ 0 w 243"/>
                <a:gd name="T15" fmla="*/ 0 h 220"/>
                <a:gd name="T16" fmla="*/ 0 w 243"/>
                <a:gd name="T17" fmla="*/ 0 h 220"/>
                <a:gd name="T18" fmla="*/ 0 w 243"/>
                <a:gd name="T19" fmla="*/ 0 h 220"/>
                <a:gd name="T20" fmla="*/ 0 w 243"/>
                <a:gd name="T21" fmla="*/ 0 h 220"/>
                <a:gd name="T22" fmla="*/ 0 w 243"/>
                <a:gd name="T23" fmla="*/ 0 h 220"/>
                <a:gd name="T24" fmla="*/ 0 w 243"/>
                <a:gd name="T25" fmla="*/ 0 h 220"/>
                <a:gd name="T26" fmla="*/ 0 w 243"/>
                <a:gd name="T27" fmla="*/ 0 h 220"/>
                <a:gd name="T28" fmla="*/ 0 w 243"/>
                <a:gd name="T29" fmla="*/ 0 h 220"/>
                <a:gd name="T30" fmla="*/ 0 w 243"/>
                <a:gd name="T31" fmla="*/ 0 h 220"/>
                <a:gd name="T32" fmla="*/ 0 w 243"/>
                <a:gd name="T33" fmla="*/ 0 h 220"/>
                <a:gd name="T34" fmla="*/ 0 w 243"/>
                <a:gd name="T35" fmla="*/ 0 h 220"/>
                <a:gd name="T36" fmla="*/ 0 w 243"/>
                <a:gd name="T37" fmla="*/ 0 h 220"/>
                <a:gd name="T38" fmla="*/ 0 w 243"/>
                <a:gd name="T39" fmla="*/ 0 h 220"/>
                <a:gd name="T40" fmla="*/ 0 w 243"/>
                <a:gd name="T41" fmla="*/ 0 h 220"/>
                <a:gd name="T42" fmla="*/ 0 w 243"/>
                <a:gd name="T43" fmla="*/ 0 h 220"/>
                <a:gd name="T44" fmla="*/ 0 w 243"/>
                <a:gd name="T45" fmla="*/ 0 h 220"/>
                <a:gd name="T46" fmla="*/ 0 w 243"/>
                <a:gd name="T47" fmla="*/ 0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"/>
                <a:gd name="T73" fmla="*/ 0 h 220"/>
                <a:gd name="T74" fmla="*/ 243 w 243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" h="220">
                  <a:moveTo>
                    <a:pt x="65" y="157"/>
                  </a:moveTo>
                  <a:lnTo>
                    <a:pt x="68" y="162"/>
                  </a:lnTo>
                  <a:lnTo>
                    <a:pt x="70" y="167"/>
                  </a:lnTo>
                  <a:lnTo>
                    <a:pt x="71" y="172"/>
                  </a:lnTo>
                  <a:lnTo>
                    <a:pt x="72" y="176"/>
                  </a:lnTo>
                  <a:lnTo>
                    <a:pt x="70" y="186"/>
                  </a:lnTo>
                  <a:lnTo>
                    <a:pt x="68" y="197"/>
                  </a:lnTo>
                  <a:lnTo>
                    <a:pt x="59" y="213"/>
                  </a:lnTo>
                  <a:lnTo>
                    <a:pt x="55" y="220"/>
                  </a:lnTo>
                  <a:lnTo>
                    <a:pt x="107" y="186"/>
                  </a:lnTo>
                  <a:lnTo>
                    <a:pt x="143" y="195"/>
                  </a:lnTo>
                  <a:lnTo>
                    <a:pt x="150" y="178"/>
                  </a:lnTo>
                  <a:lnTo>
                    <a:pt x="193" y="168"/>
                  </a:lnTo>
                  <a:lnTo>
                    <a:pt x="193" y="138"/>
                  </a:lnTo>
                  <a:lnTo>
                    <a:pt x="243" y="78"/>
                  </a:lnTo>
                  <a:lnTo>
                    <a:pt x="215" y="78"/>
                  </a:lnTo>
                  <a:lnTo>
                    <a:pt x="211" y="53"/>
                  </a:lnTo>
                  <a:lnTo>
                    <a:pt x="172" y="70"/>
                  </a:lnTo>
                  <a:lnTo>
                    <a:pt x="152" y="0"/>
                  </a:lnTo>
                  <a:lnTo>
                    <a:pt x="133" y="88"/>
                  </a:lnTo>
                  <a:lnTo>
                    <a:pt x="72" y="25"/>
                  </a:lnTo>
                  <a:lnTo>
                    <a:pt x="102" y="110"/>
                  </a:lnTo>
                  <a:lnTo>
                    <a:pt x="0" y="70"/>
                  </a:lnTo>
                  <a:lnTo>
                    <a:pt x="65" y="15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7" name="Freeform 110"/>
            <p:cNvSpPr>
              <a:spLocks noChangeAspect="1"/>
            </p:cNvSpPr>
            <p:nvPr/>
          </p:nvSpPr>
          <p:spPr bwMode="auto">
            <a:xfrm>
              <a:off x="3465" y="2293"/>
              <a:ext cx="65" cy="60"/>
            </a:xfrm>
            <a:custGeom>
              <a:avLst/>
              <a:gdLst>
                <a:gd name="T0" fmla="*/ 0 w 425"/>
                <a:gd name="T1" fmla="*/ 0 h 386"/>
                <a:gd name="T2" fmla="*/ 0 w 425"/>
                <a:gd name="T3" fmla="*/ 0 h 386"/>
                <a:gd name="T4" fmla="*/ 0 w 425"/>
                <a:gd name="T5" fmla="*/ 0 h 386"/>
                <a:gd name="T6" fmla="*/ 0 w 425"/>
                <a:gd name="T7" fmla="*/ 0 h 386"/>
                <a:gd name="T8" fmla="*/ 0 w 425"/>
                <a:gd name="T9" fmla="*/ 0 h 386"/>
                <a:gd name="T10" fmla="*/ 0 w 425"/>
                <a:gd name="T11" fmla="*/ 0 h 386"/>
                <a:gd name="T12" fmla="*/ 0 w 425"/>
                <a:gd name="T13" fmla="*/ 0 h 386"/>
                <a:gd name="T14" fmla="*/ 0 w 425"/>
                <a:gd name="T15" fmla="*/ 0 h 386"/>
                <a:gd name="T16" fmla="*/ 0 w 425"/>
                <a:gd name="T17" fmla="*/ 0 h 386"/>
                <a:gd name="T18" fmla="*/ 0 w 425"/>
                <a:gd name="T19" fmla="*/ 0 h 386"/>
                <a:gd name="T20" fmla="*/ 0 w 425"/>
                <a:gd name="T21" fmla="*/ 0 h 386"/>
                <a:gd name="T22" fmla="*/ 0 w 425"/>
                <a:gd name="T23" fmla="*/ 0 h 386"/>
                <a:gd name="T24" fmla="*/ 0 w 425"/>
                <a:gd name="T25" fmla="*/ 0 h 386"/>
                <a:gd name="T26" fmla="*/ 0 w 425"/>
                <a:gd name="T27" fmla="*/ 0 h 386"/>
                <a:gd name="T28" fmla="*/ 0 w 425"/>
                <a:gd name="T29" fmla="*/ 0 h 386"/>
                <a:gd name="T30" fmla="*/ 0 w 425"/>
                <a:gd name="T31" fmla="*/ 0 h 386"/>
                <a:gd name="T32" fmla="*/ 0 w 425"/>
                <a:gd name="T33" fmla="*/ 0 h 386"/>
                <a:gd name="T34" fmla="*/ 0 w 425"/>
                <a:gd name="T35" fmla="*/ 0 h 386"/>
                <a:gd name="T36" fmla="*/ 0 w 425"/>
                <a:gd name="T37" fmla="*/ 0 h 386"/>
                <a:gd name="T38" fmla="*/ 0 w 425"/>
                <a:gd name="T39" fmla="*/ 0 h 386"/>
                <a:gd name="T40" fmla="*/ 0 w 425"/>
                <a:gd name="T41" fmla="*/ 0 h 386"/>
                <a:gd name="T42" fmla="*/ 0 w 425"/>
                <a:gd name="T43" fmla="*/ 0 h 386"/>
                <a:gd name="T44" fmla="*/ 0 w 425"/>
                <a:gd name="T45" fmla="*/ 0 h 386"/>
                <a:gd name="T46" fmla="*/ 0 w 425"/>
                <a:gd name="T47" fmla="*/ 0 h 386"/>
                <a:gd name="T48" fmla="*/ 0 w 425"/>
                <a:gd name="T49" fmla="*/ 0 h 386"/>
                <a:gd name="T50" fmla="*/ 0 w 425"/>
                <a:gd name="T51" fmla="*/ 0 h 386"/>
                <a:gd name="T52" fmla="*/ 0 w 425"/>
                <a:gd name="T53" fmla="*/ 0 h 386"/>
                <a:gd name="T54" fmla="*/ 0 w 425"/>
                <a:gd name="T55" fmla="*/ 0 h 386"/>
                <a:gd name="T56" fmla="*/ 0 w 425"/>
                <a:gd name="T57" fmla="*/ 0 h 386"/>
                <a:gd name="T58" fmla="*/ 0 w 425"/>
                <a:gd name="T59" fmla="*/ 0 h 386"/>
                <a:gd name="T60" fmla="*/ 0 w 425"/>
                <a:gd name="T61" fmla="*/ 0 h 386"/>
                <a:gd name="T62" fmla="*/ 0 w 425"/>
                <a:gd name="T63" fmla="*/ 0 h 386"/>
                <a:gd name="T64" fmla="*/ 0 w 425"/>
                <a:gd name="T65" fmla="*/ 0 h 386"/>
                <a:gd name="T66" fmla="*/ 0 w 425"/>
                <a:gd name="T67" fmla="*/ 0 h 386"/>
                <a:gd name="T68" fmla="*/ 0 w 425"/>
                <a:gd name="T69" fmla="*/ 0 h 386"/>
                <a:gd name="T70" fmla="*/ 0 w 425"/>
                <a:gd name="T71" fmla="*/ 0 h 386"/>
                <a:gd name="T72" fmla="*/ 0 w 425"/>
                <a:gd name="T73" fmla="*/ 0 h 386"/>
                <a:gd name="T74" fmla="*/ 0 w 425"/>
                <a:gd name="T75" fmla="*/ 0 h 386"/>
                <a:gd name="T76" fmla="*/ 0 w 425"/>
                <a:gd name="T77" fmla="*/ 0 h 386"/>
                <a:gd name="T78" fmla="*/ 0 w 425"/>
                <a:gd name="T79" fmla="*/ 0 h 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"/>
                <a:gd name="T121" fmla="*/ 0 h 386"/>
                <a:gd name="T122" fmla="*/ 425 w 425"/>
                <a:gd name="T123" fmla="*/ 386 h 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" h="386">
                  <a:moveTo>
                    <a:pt x="104" y="279"/>
                  </a:moveTo>
                  <a:lnTo>
                    <a:pt x="100" y="386"/>
                  </a:lnTo>
                  <a:lnTo>
                    <a:pt x="191" y="292"/>
                  </a:lnTo>
                  <a:lnTo>
                    <a:pt x="361" y="261"/>
                  </a:lnTo>
                  <a:lnTo>
                    <a:pt x="359" y="260"/>
                  </a:lnTo>
                  <a:lnTo>
                    <a:pt x="352" y="256"/>
                  </a:lnTo>
                  <a:lnTo>
                    <a:pt x="342" y="250"/>
                  </a:lnTo>
                  <a:lnTo>
                    <a:pt x="332" y="242"/>
                  </a:lnTo>
                  <a:lnTo>
                    <a:pt x="327" y="236"/>
                  </a:lnTo>
                  <a:lnTo>
                    <a:pt x="322" y="230"/>
                  </a:lnTo>
                  <a:lnTo>
                    <a:pt x="319" y="223"/>
                  </a:lnTo>
                  <a:lnTo>
                    <a:pt x="316" y="215"/>
                  </a:lnTo>
                  <a:lnTo>
                    <a:pt x="315" y="206"/>
                  </a:lnTo>
                  <a:lnTo>
                    <a:pt x="315" y="197"/>
                  </a:lnTo>
                  <a:lnTo>
                    <a:pt x="317" y="187"/>
                  </a:lnTo>
                  <a:lnTo>
                    <a:pt x="322" y="176"/>
                  </a:lnTo>
                  <a:lnTo>
                    <a:pt x="332" y="156"/>
                  </a:lnTo>
                  <a:lnTo>
                    <a:pt x="342" y="138"/>
                  </a:lnTo>
                  <a:lnTo>
                    <a:pt x="353" y="121"/>
                  </a:lnTo>
                  <a:lnTo>
                    <a:pt x="364" y="104"/>
                  </a:lnTo>
                  <a:lnTo>
                    <a:pt x="389" y="67"/>
                  </a:lnTo>
                  <a:lnTo>
                    <a:pt x="420" y="18"/>
                  </a:lnTo>
                  <a:lnTo>
                    <a:pt x="422" y="13"/>
                  </a:lnTo>
                  <a:lnTo>
                    <a:pt x="425" y="9"/>
                  </a:lnTo>
                  <a:lnTo>
                    <a:pt x="425" y="5"/>
                  </a:lnTo>
                  <a:lnTo>
                    <a:pt x="425" y="3"/>
                  </a:lnTo>
                  <a:lnTo>
                    <a:pt x="423" y="1"/>
                  </a:lnTo>
                  <a:lnTo>
                    <a:pt x="421" y="0"/>
                  </a:lnTo>
                  <a:lnTo>
                    <a:pt x="417" y="0"/>
                  </a:lnTo>
                  <a:lnTo>
                    <a:pt x="414" y="0"/>
                  </a:lnTo>
                  <a:lnTo>
                    <a:pt x="391" y="9"/>
                  </a:lnTo>
                  <a:lnTo>
                    <a:pt x="359" y="22"/>
                  </a:lnTo>
                  <a:lnTo>
                    <a:pt x="341" y="29"/>
                  </a:lnTo>
                  <a:lnTo>
                    <a:pt x="322" y="36"/>
                  </a:lnTo>
                  <a:lnTo>
                    <a:pt x="303" y="43"/>
                  </a:lnTo>
                  <a:lnTo>
                    <a:pt x="283" y="49"/>
                  </a:lnTo>
                  <a:lnTo>
                    <a:pt x="264" y="53"/>
                  </a:lnTo>
                  <a:lnTo>
                    <a:pt x="245" y="54"/>
                  </a:lnTo>
                  <a:lnTo>
                    <a:pt x="236" y="54"/>
                  </a:lnTo>
                  <a:lnTo>
                    <a:pt x="228" y="53"/>
                  </a:lnTo>
                  <a:lnTo>
                    <a:pt x="220" y="51"/>
                  </a:lnTo>
                  <a:lnTo>
                    <a:pt x="211" y="49"/>
                  </a:lnTo>
                  <a:lnTo>
                    <a:pt x="197" y="43"/>
                  </a:lnTo>
                  <a:lnTo>
                    <a:pt x="184" y="40"/>
                  </a:lnTo>
                  <a:lnTo>
                    <a:pt x="173" y="38"/>
                  </a:lnTo>
                  <a:lnTo>
                    <a:pt x="163" y="37"/>
                  </a:lnTo>
                  <a:lnTo>
                    <a:pt x="154" y="38"/>
                  </a:lnTo>
                  <a:lnTo>
                    <a:pt x="147" y="40"/>
                  </a:lnTo>
                  <a:lnTo>
                    <a:pt x="141" y="42"/>
                  </a:lnTo>
                  <a:lnTo>
                    <a:pt x="136" y="46"/>
                  </a:lnTo>
                  <a:lnTo>
                    <a:pt x="131" y="53"/>
                  </a:lnTo>
                  <a:lnTo>
                    <a:pt x="126" y="59"/>
                  </a:lnTo>
                  <a:lnTo>
                    <a:pt x="125" y="65"/>
                  </a:lnTo>
                  <a:lnTo>
                    <a:pt x="125" y="66"/>
                  </a:lnTo>
                  <a:lnTo>
                    <a:pt x="128" y="74"/>
                  </a:lnTo>
                  <a:lnTo>
                    <a:pt x="133" y="96"/>
                  </a:lnTo>
                  <a:lnTo>
                    <a:pt x="135" y="109"/>
                  </a:lnTo>
                  <a:lnTo>
                    <a:pt x="134" y="124"/>
                  </a:lnTo>
                  <a:lnTo>
                    <a:pt x="133" y="132"/>
                  </a:lnTo>
                  <a:lnTo>
                    <a:pt x="132" y="141"/>
                  </a:lnTo>
                  <a:lnTo>
                    <a:pt x="128" y="148"/>
                  </a:lnTo>
                  <a:lnTo>
                    <a:pt x="125" y="156"/>
                  </a:lnTo>
                  <a:lnTo>
                    <a:pt x="116" y="166"/>
                  </a:lnTo>
                  <a:lnTo>
                    <a:pt x="106" y="176"/>
                  </a:lnTo>
                  <a:lnTo>
                    <a:pt x="92" y="188"/>
                  </a:lnTo>
                  <a:lnTo>
                    <a:pt x="77" y="200"/>
                  </a:lnTo>
                  <a:lnTo>
                    <a:pt x="45" y="225"/>
                  </a:lnTo>
                  <a:lnTo>
                    <a:pt x="16" y="249"/>
                  </a:lnTo>
                  <a:lnTo>
                    <a:pt x="7" y="260"/>
                  </a:lnTo>
                  <a:lnTo>
                    <a:pt x="1" y="269"/>
                  </a:lnTo>
                  <a:lnTo>
                    <a:pt x="0" y="274"/>
                  </a:lnTo>
                  <a:lnTo>
                    <a:pt x="0" y="278"/>
                  </a:lnTo>
                  <a:lnTo>
                    <a:pt x="2" y="280"/>
                  </a:lnTo>
                  <a:lnTo>
                    <a:pt x="6" y="282"/>
                  </a:lnTo>
                  <a:lnTo>
                    <a:pt x="10" y="285"/>
                  </a:lnTo>
                  <a:lnTo>
                    <a:pt x="17" y="286"/>
                  </a:lnTo>
                  <a:lnTo>
                    <a:pt x="26" y="287"/>
                  </a:lnTo>
                  <a:lnTo>
                    <a:pt x="37" y="287"/>
                  </a:lnTo>
                  <a:lnTo>
                    <a:pt x="65" y="285"/>
                  </a:lnTo>
                  <a:lnTo>
                    <a:pt x="104" y="279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8" name="Freeform 111"/>
            <p:cNvSpPr>
              <a:spLocks noChangeAspect="1"/>
            </p:cNvSpPr>
            <p:nvPr/>
          </p:nvSpPr>
          <p:spPr bwMode="auto">
            <a:xfrm>
              <a:off x="3465" y="2293"/>
              <a:ext cx="65" cy="60"/>
            </a:xfrm>
            <a:custGeom>
              <a:avLst/>
              <a:gdLst>
                <a:gd name="T0" fmla="*/ 0 w 425"/>
                <a:gd name="T1" fmla="*/ 0 h 386"/>
                <a:gd name="T2" fmla="*/ 0 w 425"/>
                <a:gd name="T3" fmla="*/ 0 h 386"/>
                <a:gd name="T4" fmla="*/ 0 w 425"/>
                <a:gd name="T5" fmla="*/ 0 h 386"/>
                <a:gd name="T6" fmla="*/ 0 w 425"/>
                <a:gd name="T7" fmla="*/ 0 h 386"/>
                <a:gd name="T8" fmla="*/ 0 w 425"/>
                <a:gd name="T9" fmla="*/ 0 h 386"/>
                <a:gd name="T10" fmla="*/ 0 w 425"/>
                <a:gd name="T11" fmla="*/ 0 h 386"/>
                <a:gd name="T12" fmla="*/ 0 w 425"/>
                <a:gd name="T13" fmla="*/ 0 h 386"/>
                <a:gd name="T14" fmla="*/ 0 w 425"/>
                <a:gd name="T15" fmla="*/ 0 h 386"/>
                <a:gd name="T16" fmla="*/ 0 w 425"/>
                <a:gd name="T17" fmla="*/ 0 h 386"/>
                <a:gd name="T18" fmla="*/ 0 w 425"/>
                <a:gd name="T19" fmla="*/ 0 h 386"/>
                <a:gd name="T20" fmla="*/ 0 w 425"/>
                <a:gd name="T21" fmla="*/ 0 h 386"/>
                <a:gd name="T22" fmla="*/ 0 w 425"/>
                <a:gd name="T23" fmla="*/ 0 h 386"/>
                <a:gd name="T24" fmla="*/ 0 w 425"/>
                <a:gd name="T25" fmla="*/ 0 h 386"/>
                <a:gd name="T26" fmla="*/ 0 w 425"/>
                <a:gd name="T27" fmla="*/ 0 h 386"/>
                <a:gd name="T28" fmla="*/ 0 w 425"/>
                <a:gd name="T29" fmla="*/ 0 h 386"/>
                <a:gd name="T30" fmla="*/ 0 w 425"/>
                <a:gd name="T31" fmla="*/ 0 h 386"/>
                <a:gd name="T32" fmla="*/ 0 w 425"/>
                <a:gd name="T33" fmla="*/ 0 h 386"/>
                <a:gd name="T34" fmla="*/ 0 w 425"/>
                <a:gd name="T35" fmla="*/ 0 h 386"/>
                <a:gd name="T36" fmla="*/ 0 w 425"/>
                <a:gd name="T37" fmla="*/ 0 h 386"/>
                <a:gd name="T38" fmla="*/ 0 w 425"/>
                <a:gd name="T39" fmla="*/ 0 h 386"/>
                <a:gd name="T40" fmla="*/ 0 w 425"/>
                <a:gd name="T41" fmla="*/ 0 h 386"/>
                <a:gd name="T42" fmla="*/ 0 w 425"/>
                <a:gd name="T43" fmla="*/ 0 h 386"/>
                <a:gd name="T44" fmla="*/ 0 w 425"/>
                <a:gd name="T45" fmla="*/ 0 h 386"/>
                <a:gd name="T46" fmla="*/ 0 w 425"/>
                <a:gd name="T47" fmla="*/ 0 h 386"/>
                <a:gd name="T48" fmla="*/ 0 w 425"/>
                <a:gd name="T49" fmla="*/ 0 h 386"/>
                <a:gd name="T50" fmla="*/ 0 w 425"/>
                <a:gd name="T51" fmla="*/ 0 h 386"/>
                <a:gd name="T52" fmla="*/ 0 w 425"/>
                <a:gd name="T53" fmla="*/ 0 h 386"/>
                <a:gd name="T54" fmla="*/ 0 w 425"/>
                <a:gd name="T55" fmla="*/ 0 h 386"/>
                <a:gd name="T56" fmla="*/ 0 w 425"/>
                <a:gd name="T57" fmla="*/ 0 h 386"/>
                <a:gd name="T58" fmla="*/ 0 w 425"/>
                <a:gd name="T59" fmla="*/ 0 h 386"/>
                <a:gd name="T60" fmla="*/ 0 w 425"/>
                <a:gd name="T61" fmla="*/ 0 h 386"/>
                <a:gd name="T62" fmla="*/ 0 w 425"/>
                <a:gd name="T63" fmla="*/ 0 h 386"/>
                <a:gd name="T64" fmla="*/ 0 w 425"/>
                <a:gd name="T65" fmla="*/ 0 h 386"/>
                <a:gd name="T66" fmla="*/ 0 w 425"/>
                <a:gd name="T67" fmla="*/ 0 h 386"/>
                <a:gd name="T68" fmla="*/ 0 w 425"/>
                <a:gd name="T69" fmla="*/ 0 h 386"/>
                <a:gd name="T70" fmla="*/ 0 w 425"/>
                <a:gd name="T71" fmla="*/ 0 h 386"/>
                <a:gd name="T72" fmla="*/ 0 w 425"/>
                <a:gd name="T73" fmla="*/ 0 h 386"/>
                <a:gd name="T74" fmla="*/ 0 w 425"/>
                <a:gd name="T75" fmla="*/ 0 h 386"/>
                <a:gd name="T76" fmla="*/ 0 w 425"/>
                <a:gd name="T77" fmla="*/ 0 h 386"/>
                <a:gd name="T78" fmla="*/ 0 w 425"/>
                <a:gd name="T79" fmla="*/ 0 h 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"/>
                <a:gd name="T121" fmla="*/ 0 h 386"/>
                <a:gd name="T122" fmla="*/ 425 w 425"/>
                <a:gd name="T123" fmla="*/ 386 h 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" h="386">
                  <a:moveTo>
                    <a:pt x="104" y="279"/>
                  </a:moveTo>
                  <a:lnTo>
                    <a:pt x="100" y="386"/>
                  </a:lnTo>
                  <a:lnTo>
                    <a:pt x="191" y="292"/>
                  </a:lnTo>
                  <a:lnTo>
                    <a:pt x="361" y="261"/>
                  </a:lnTo>
                  <a:lnTo>
                    <a:pt x="359" y="260"/>
                  </a:lnTo>
                  <a:lnTo>
                    <a:pt x="352" y="256"/>
                  </a:lnTo>
                  <a:lnTo>
                    <a:pt x="342" y="250"/>
                  </a:lnTo>
                  <a:lnTo>
                    <a:pt x="332" y="242"/>
                  </a:lnTo>
                  <a:lnTo>
                    <a:pt x="327" y="236"/>
                  </a:lnTo>
                  <a:lnTo>
                    <a:pt x="322" y="230"/>
                  </a:lnTo>
                  <a:lnTo>
                    <a:pt x="319" y="223"/>
                  </a:lnTo>
                  <a:lnTo>
                    <a:pt x="316" y="215"/>
                  </a:lnTo>
                  <a:lnTo>
                    <a:pt x="315" y="206"/>
                  </a:lnTo>
                  <a:lnTo>
                    <a:pt x="315" y="197"/>
                  </a:lnTo>
                  <a:lnTo>
                    <a:pt x="317" y="187"/>
                  </a:lnTo>
                  <a:lnTo>
                    <a:pt x="322" y="176"/>
                  </a:lnTo>
                  <a:lnTo>
                    <a:pt x="332" y="156"/>
                  </a:lnTo>
                  <a:lnTo>
                    <a:pt x="342" y="138"/>
                  </a:lnTo>
                  <a:lnTo>
                    <a:pt x="353" y="121"/>
                  </a:lnTo>
                  <a:lnTo>
                    <a:pt x="364" y="104"/>
                  </a:lnTo>
                  <a:lnTo>
                    <a:pt x="389" y="67"/>
                  </a:lnTo>
                  <a:lnTo>
                    <a:pt x="420" y="18"/>
                  </a:lnTo>
                  <a:lnTo>
                    <a:pt x="422" y="13"/>
                  </a:lnTo>
                  <a:lnTo>
                    <a:pt x="425" y="9"/>
                  </a:lnTo>
                  <a:lnTo>
                    <a:pt x="425" y="5"/>
                  </a:lnTo>
                  <a:lnTo>
                    <a:pt x="425" y="3"/>
                  </a:lnTo>
                  <a:lnTo>
                    <a:pt x="423" y="1"/>
                  </a:lnTo>
                  <a:lnTo>
                    <a:pt x="421" y="0"/>
                  </a:lnTo>
                  <a:lnTo>
                    <a:pt x="417" y="0"/>
                  </a:lnTo>
                  <a:lnTo>
                    <a:pt x="414" y="0"/>
                  </a:lnTo>
                  <a:lnTo>
                    <a:pt x="391" y="9"/>
                  </a:lnTo>
                  <a:lnTo>
                    <a:pt x="359" y="22"/>
                  </a:lnTo>
                  <a:lnTo>
                    <a:pt x="341" y="29"/>
                  </a:lnTo>
                  <a:lnTo>
                    <a:pt x="322" y="36"/>
                  </a:lnTo>
                  <a:lnTo>
                    <a:pt x="303" y="43"/>
                  </a:lnTo>
                  <a:lnTo>
                    <a:pt x="283" y="49"/>
                  </a:lnTo>
                  <a:lnTo>
                    <a:pt x="264" y="53"/>
                  </a:lnTo>
                  <a:lnTo>
                    <a:pt x="245" y="54"/>
                  </a:lnTo>
                  <a:lnTo>
                    <a:pt x="236" y="54"/>
                  </a:lnTo>
                  <a:lnTo>
                    <a:pt x="228" y="53"/>
                  </a:lnTo>
                  <a:lnTo>
                    <a:pt x="220" y="51"/>
                  </a:lnTo>
                  <a:lnTo>
                    <a:pt x="211" y="49"/>
                  </a:lnTo>
                  <a:lnTo>
                    <a:pt x="197" y="43"/>
                  </a:lnTo>
                  <a:lnTo>
                    <a:pt x="184" y="40"/>
                  </a:lnTo>
                  <a:lnTo>
                    <a:pt x="173" y="38"/>
                  </a:lnTo>
                  <a:lnTo>
                    <a:pt x="163" y="37"/>
                  </a:lnTo>
                  <a:lnTo>
                    <a:pt x="154" y="38"/>
                  </a:lnTo>
                  <a:lnTo>
                    <a:pt x="147" y="40"/>
                  </a:lnTo>
                  <a:lnTo>
                    <a:pt x="141" y="42"/>
                  </a:lnTo>
                  <a:lnTo>
                    <a:pt x="136" y="46"/>
                  </a:lnTo>
                  <a:lnTo>
                    <a:pt x="131" y="53"/>
                  </a:lnTo>
                  <a:lnTo>
                    <a:pt x="126" y="59"/>
                  </a:lnTo>
                  <a:lnTo>
                    <a:pt x="125" y="65"/>
                  </a:lnTo>
                  <a:lnTo>
                    <a:pt x="125" y="66"/>
                  </a:lnTo>
                  <a:lnTo>
                    <a:pt x="128" y="74"/>
                  </a:lnTo>
                  <a:lnTo>
                    <a:pt x="133" y="96"/>
                  </a:lnTo>
                  <a:lnTo>
                    <a:pt x="135" y="109"/>
                  </a:lnTo>
                  <a:lnTo>
                    <a:pt x="134" y="124"/>
                  </a:lnTo>
                  <a:lnTo>
                    <a:pt x="133" y="132"/>
                  </a:lnTo>
                  <a:lnTo>
                    <a:pt x="132" y="141"/>
                  </a:lnTo>
                  <a:lnTo>
                    <a:pt x="128" y="148"/>
                  </a:lnTo>
                  <a:lnTo>
                    <a:pt x="125" y="156"/>
                  </a:lnTo>
                  <a:lnTo>
                    <a:pt x="116" y="166"/>
                  </a:lnTo>
                  <a:lnTo>
                    <a:pt x="106" y="176"/>
                  </a:lnTo>
                  <a:lnTo>
                    <a:pt x="92" y="188"/>
                  </a:lnTo>
                  <a:lnTo>
                    <a:pt x="77" y="200"/>
                  </a:lnTo>
                  <a:lnTo>
                    <a:pt x="45" y="225"/>
                  </a:lnTo>
                  <a:lnTo>
                    <a:pt x="16" y="249"/>
                  </a:lnTo>
                  <a:lnTo>
                    <a:pt x="7" y="260"/>
                  </a:lnTo>
                  <a:lnTo>
                    <a:pt x="1" y="269"/>
                  </a:lnTo>
                  <a:lnTo>
                    <a:pt x="0" y="274"/>
                  </a:lnTo>
                  <a:lnTo>
                    <a:pt x="0" y="278"/>
                  </a:lnTo>
                  <a:lnTo>
                    <a:pt x="2" y="280"/>
                  </a:lnTo>
                  <a:lnTo>
                    <a:pt x="6" y="282"/>
                  </a:lnTo>
                  <a:lnTo>
                    <a:pt x="10" y="285"/>
                  </a:lnTo>
                  <a:lnTo>
                    <a:pt x="17" y="286"/>
                  </a:lnTo>
                  <a:lnTo>
                    <a:pt x="26" y="287"/>
                  </a:lnTo>
                  <a:lnTo>
                    <a:pt x="37" y="287"/>
                  </a:lnTo>
                  <a:lnTo>
                    <a:pt x="65" y="285"/>
                  </a:lnTo>
                  <a:lnTo>
                    <a:pt x="104" y="279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79" name="Freeform 112"/>
            <p:cNvSpPr>
              <a:spLocks noChangeAspect="1"/>
            </p:cNvSpPr>
            <p:nvPr/>
          </p:nvSpPr>
          <p:spPr bwMode="auto">
            <a:xfrm>
              <a:off x="3475" y="2296"/>
              <a:ext cx="37" cy="36"/>
            </a:xfrm>
            <a:custGeom>
              <a:avLst/>
              <a:gdLst>
                <a:gd name="T0" fmla="*/ 0 w 240"/>
                <a:gd name="T1" fmla="*/ 0 h 236"/>
                <a:gd name="T2" fmla="*/ 0 w 240"/>
                <a:gd name="T3" fmla="*/ 0 h 236"/>
                <a:gd name="T4" fmla="*/ 0 w 240"/>
                <a:gd name="T5" fmla="*/ 0 h 236"/>
                <a:gd name="T6" fmla="*/ 0 w 240"/>
                <a:gd name="T7" fmla="*/ 0 h 236"/>
                <a:gd name="T8" fmla="*/ 0 w 240"/>
                <a:gd name="T9" fmla="*/ 0 h 236"/>
                <a:gd name="T10" fmla="*/ 0 w 240"/>
                <a:gd name="T11" fmla="*/ 0 h 236"/>
                <a:gd name="T12" fmla="*/ 0 w 240"/>
                <a:gd name="T13" fmla="*/ 0 h 236"/>
                <a:gd name="T14" fmla="*/ 0 w 240"/>
                <a:gd name="T15" fmla="*/ 0 h 236"/>
                <a:gd name="T16" fmla="*/ 0 w 240"/>
                <a:gd name="T17" fmla="*/ 0 h 236"/>
                <a:gd name="T18" fmla="*/ 0 w 240"/>
                <a:gd name="T19" fmla="*/ 0 h 236"/>
                <a:gd name="T20" fmla="*/ 0 w 240"/>
                <a:gd name="T21" fmla="*/ 0 h 236"/>
                <a:gd name="T22" fmla="*/ 0 w 240"/>
                <a:gd name="T23" fmla="*/ 0 h 236"/>
                <a:gd name="T24" fmla="*/ 0 w 240"/>
                <a:gd name="T25" fmla="*/ 0 h 236"/>
                <a:gd name="T26" fmla="*/ 0 w 240"/>
                <a:gd name="T27" fmla="*/ 0 h 236"/>
                <a:gd name="T28" fmla="*/ 0 w 240"/>
                <a:gd name="T29" fmla="*/ 0 h 236"/>
                <a:gd name="T30" fmla="*/ 0 w 240"/>
                <a:gd name="T31" fmla="*/ 0 h 236"/>
                <a:gd name="T32" fmla="*/ 0 w 240"/>
                <a:gd name="T33" fmla="*/ 0 h 236"/>
                <a:gd name="T34" fmla="*/ 0 w 240"/>
                <a:gd name="T35" fmla="*/ 0 h 236"/>
                <a:gd name="T36" fmla="*/ 0 w 240"/>
                <a:gd name="T37" fmla="*/ 0 h 236"/>
                <a:gd name="T38" fmla="*/ 0 w 240"/>
                <a:gd name="T39" fmla="*/ 0 h 236"/>
                <a:gd name="T40" fmla="*/ 0 w 240"/>
                <a:gd name="T41" fmla="*/ 0 h 236"/>
                <a:gd name="T42" fmla="*/ 0 w 240"/>
                <a:gd name="T43" fmla="*/ 0 h 236"/>
                <a:gd name="T44" fmla="*/ 0 w 240"/>
                <a:gd name="T45" fmla="*/ 0 h 236"/>
                <a:gd name="T46" fmla="*/ 0 w 240"/>
                <a:gd name="T47" fmla="*/ 0 h 2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0"/>
                <a:gd name="T73" fmla="*/ 0 h 236"/>
                <a:gd name="T74" fmla="*/ 240 w 240"/>
                <a:gd name="T75" fmla="*/ 236 h 2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0" h="236">
                  <a:moveTo>
                    <a:pt x="81" y="173"/>
                  </a:moveTo>
                  <a:lnTo>
                    <a:pt x="84" y="176"/>
                  </a:lnTo>
                  <a:lnTo>
                    <a:pt x="87" y="180"/>
                  </a:lnTo>
                  <a:lnTo>
                    <a:pt x="89" y="185"/>
                  </a:lnTo>
                  <a:lnTo>
                    <a:pt x="90" y="189"/>
                  </a:lnTo>
                  <a:lnTo>
                    <a:pt x="90" y="200"/>
                  </a:lnTo>
                  <a:lnTo>
                    <a:pt x="89" y="211"/>
                  </a:lnTo>
                  <a:lnTo>
                    <a:pt x="83" y="229"/>
                  </a:lnTo>
                  <a:lnTo>
                    <a:pt x="81" y="236"/>
                  </a:lnTo>
                  <a:lnTo>
                    <a:pt x="125" y="193"/>
                  </a:lnTo>
                  <a:lnTo>
                    <a:pt x="163" y="195"/>
                  </a:lnTo>
                  <a:lnTo>
                    <a:pt x="165" y="176"/>
                  </a:lnTo>
                  <a:lnTo>
                    <a:pt x="208" y="161"/>
                  </a:lnTo>
                  <a:lnTo>
                    <a:pt x="203" y="131"/>
                  </a:lnTo>
                  <a:lnTo>
                    <a:pt x="240" y="63"/>
                  </a:lnTo>
                  <a:lnTo>
                    <a:pt x="213" y="68"/>
                  </a:lnTo>
                  <a:lnTo>
                    <a:pt x="206" y="43"/>
                  </a:lnTo>
                  <a:lnTo>
                    <a:pt x="170" y="68"/>
                  </a:lnTo>
                  <a:lnTo>
                    <a:pt x="140" y="0"/>
                  </a:lnTo>
                  <a:lnTo>
                    <a:pt x="133" y="91"/>
                  </a:lnTo>
                  <a:lnTo>
                    <a:pt x="65" y="41"/>
                  </a:lnTo>
                  <a:lnTo>
                    <a:pt x="108" y="120"/>
                  </a:lnTo>
                  <a:lnTo>
                    <a:pt x="0" y="98"/>
                  </a:lnTo>
                  <a:lnTo>
                    <a:pt x="81" y="173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0" name="Freeform 113"/>
            <p:cNvSpPr>
              <a:spLocks noChangeAspect="1"/>
            </p:cNvSpPr>
            <p:nvPr/>
          </p:nvSpPr>
          <p:spPr bwMode="auto">
            <a:xfrm>
              <a:off x="3707" y="2124"/>
              <a:ext cx="66" cy="60"/>
            </a:xfrm>
            <a:custGeom>
              <a:avLst/>
              <a:gdLst>
                <a:gd name="T0" fmla="*/ 0 w 425"/>
                <a:gd name="T1" fmla="*/ 0 h 387"/>
                <a:gd name="T2" fmla="*/ 0 w 425"/>
                <a:gd name="T3" fmla="*/ 0 h 387"/>
                <a:gd name="T4" fmla="*/ 0 w 425"/>
                <a:gd name="T5" fmla="*/ 0 h 387"/>
                <a:gd name="T6" fmla="*/ 0 w 425"/>
                <a:gd name="T7" fmla="*/ 0 h 387"/>
                <a:gd name="T8" fmla="*/ 0 w 425"/>
                <a:gd name="T9" fmla="*/ 0 h 387"/>
                <a:gd name="T10" fmla="*/ 0 w 425"/>
                <a:gd name="T11" fmla="*/ 0 h 387"/>
                <a:gd name="T12" fmla="*/ 0 w 425"/>
                <a:gd name="T13" fmla="*/ 0 h 387"/>
                <a:gd name="T14" fmla="*/ 0 w 425"/>
                <a:gd name="T15" fmla="*/ 0 h 387"/>
                <a:gd name="T16" fmla="*/ 0 w 425"/>
                <a:gd name="T17" fmla="*/ 0 h 387"/>
                <a:gd name="T18" fmla="*/ 0 w 425"/>
                <a:gd name="T19" fmla="*/ 0 h 387"/>
                <a:gd name="T20" fmla="*/ 0 w 425"/>
                <a:gd name="T21" fmla="*/ 0 h 387"/>
                <a:gd name="T22" fmla="*/ 0 w 425"/>
                <a:gd name="T23" fmla="*/ 0 h 387"/>
                <a:gd name="T24" fmla="*/ 0 w 425"/>
                <a:gd name="T25" fmla="*/ 0 h 387"/>
                <a:gd name="T26" fmla="*/ 0 w 425"/>
                <a:gd name="T27" fmla="*/ 0 h 387"/>
                <a:gd name="T28" fmla="*/ 0 w 425"/>
                <a:gd name="T29" fmla="*/ 0 h 387"/>
                <a:gd name="T30" fmla="*/ 0 w 425"/>
                <a:gd name="T31" fmla="*/ 0 h 387"/>
                <a:gd name="T32" fmla="*/ 0 w 425"/>
                <a:gd name="T33" fmla="*/ 0 h 387"/>
                <a:gd name="T34" fmla="*/ 0 w 425"/>
                <a:gd name="T35" fmla="*/ 0 h 387"/>
                <a:gd name="T36" fmla="*/ 0 w 425"/>
                <a:gd name="T37" fmla="*/ 0 h 387"/>
                <a:gd name="T38" fmla="*/ 0 w 425"/>
                <a:gd name="T39" fmla="*/ 0 h 387"/>
                <a:gd name="T40" fmla="*/ 0 w 425"/>
                <a:gd name="T41" fmla="*/ 0 h 387"/>
                <a:gd name="T42" fmla="*/ 0 w 425"/>
                <a:gd name="T43" fmla="*/ 0 h 387"/>
                <a:gd name="T44" fmla="*/ 0 w 425"/>
                <a:gd name="T45" fmla="*/ 0 h 387"/>
                <a:gd name="T46" fmla="*/ 0 w 425"/>
                <a:gd name="T47" fmla="*/ 0 h 387"/>
                <a:gd name="T48" fmla="*/ 0 w 425"/>
                <a:gd name="T49" fmla="*/ 0 h 387"/>
                <a:gd name="T50" fmla="*/ 0 w 425"/>
                <a:gd name="T51" fmla="*/ 0 h 387"/>
                <a:gd name="T52" fmla="*/ 0 w 425"/>
                <a:gd name="T53" fmla="*/ 0 h 387"/>
                <a:gd name="T54" fmla="*/ 0 w 425"/>
                <a:gd name="T55" fmla="*/ 0 h 387"/>
                <a:gd name="T56" fmla="*/ 0 w 425"/>
                <a:gd name="T57" fmla="*/ 0 h 387"/>
                <a:gd name="T58" fmla="*/ 0 w 425"/>
                <a:gd name="T59" fmla="*/ 0 h 387"/>
                <a:gd name="T60" fmla="*/ 0 w 425"/>
                <a:gd name="T61" fmla="*/ 0 h 387"/>
                <a:gd name="T62" fmla="*/ 0 w 425"/>
                <a:gd name="T63" fmla="*/ 0 h 387"/>
                <a:gd name="T64" fmla="*/ 0 w 425"/>
                <a:gd name="T65" fmla="*/ 0 h 387"/>
                <a:gd name="T66" fmla="*/ 0 w 425"/>
                <a:gd name="T67" fmla="*/ 0 h 387"/>
                <a:gd name="T68" fmla="*/ 0 w 425"/>
                <a:gd name="T69" fmla="*/ 0 h 387"/>
                <a:gd name="T70" fmla="*/ 0 w 425"/>
                <a:gd name="T71" fmla="*/ 0 h 387"/>
                <a:gd name="T72" fmla="*/ 0 w 425"/>
                <a:gd name="T73" fmla="*/ 0 h 387"/>
                <a:gd name="T74" fmla="*/ 0 w 425"/>
                <a:gd name="T75" fmla="*/ 0 h 387"/>
                <a:gd name="T76" fmla="*/ 0 w 425"/>
                <a:gd name="T77" fmla="*/ 0 h 387"/>
                <a:gd name="T78" fmla="*/ 0 w 425"/>
                <a:gd name="T79" fmla="*/ 0 h 3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"/>
                <a:gd name="T121" fmla="*/ 0 h 387"/>
                <a:gd name="T122" fmla="*/ 425 w 425"/>
                <a:gd name="T123" fmla="*/ 387 h 3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" h="387">
                  <a:moveTo>
                    <a:pt x="105" y="279"/>
                  </a:moveTo>
                  <a:lnTo>
                    <a:pt x="100" y="387"/>
                  </a:lnTo>
                  <a:lnTo>
                    <a:pt x="193" y="294"/>
                  </a:lnTo>
                  <a:lnTo>
                    <a:pt x="363" y="262"/>
                  </a:lnTo>
                  <a:lnTo>
                    <a:pt x="360" y="261"/>
                  </a:lnTo>
                  <a:lnTo>
                    <a:pt x="353" y="258"/>
                  </a:lnTo>
                  <a:lnTo>
                    <a:pt x="343" y="250"/>
                  </a:lnTo>
                  <a:lnTo>
                    <a:pt x="332" y="242"/>
                  </a:lnTo>
                  <a:lnTo>
                    <a:pt x="328" y="236"/>
                  </a:lnTo>
                  <a:lnTo>
                    <a:pt x="323" y="230"/>
                  </a:lnTo>
                  <a:lnTo>
                    <a:pt x="319" y="223"/>
                  </a:lnTo>
                  <a:lnTo>
                    <a:pt x="317" y="216"/>
                  </a:lnTo>
                  <a:lnTo>
                    <a:pt x="316" y="206"/>
                  </a:lnTo>
                  <a:lnTo>
                    <a:pt x="317" y="198"/>
                  </a:lnTo>
                  <a:lnTo>
                    <a:pt x="318" y="187"/>
                  </a:lnTo>
                  <a:lnTo>
                    <a:pt x="323" y="177"/>
                  </a:lnTo>
                  <a:lnTo>
                    <a:pt x="332" y="156"/>
                  </a:lnTo>
                  <a:lnTo>
                    <a:pt x="343" y="139"/>
                  </a:lnTo>
                  <a:lnTo>
                    <a:pt x="354" y="122"/>
                  </a:lnTo>
                  <a:lnTo>
                    <a:pt x="365" y="104"/>
                  </a:lnTo>
                  <a:lnTo>
                    <a:pt x="390" y="67"/>
                  </a:lnTo>
                  <a:lnTo>
                    <a:pt x="420" y="20"/>
                  </a:lnTo>
                  <a:lnTo>
                    <a:pt x="423" y="14"/>
                  </a:lnTo>
                  <a:lnTo>
                    <a:pt x="425" y="9"/>
                  </a:lnTo>
                  <a:lnTo>
                    <a:pt x="425" y="5"/>
                  </a:lnTo>
                  <a:lnTo>
                    <a:pt x="425" y="3"/>
                  </a:lnTo>
                  <a:lnTo>
                    <a:pt x="424" y="2"/>
                  </a:lnTo>
                  <a:lnTo>
                    <a:pt x="422" y="0"/>
                  </a:lnTo>
                  <a:lnTo>
                    <a:pt x="419" y="0"/>
                  </a:lnTo>
                  <a:lnTo>
                    <a:pt x="415" y="0"/>
                  </a:lnTo>
                  <a:lnTo>
                    <a:pt x="392" y="9"/>
                  </a:lnTo>
                  <a:lnTo>
                    <a:pt x="361" y="22"/>
                  </a:lnTo>
                  <a:lnTo>
                    <a:pt x="342" y="29"/>
                  </a:lnTo>
                  <a:lnTo>
                    <a:pt x="323" y="37"/>
                  </a:lnTo>
                  <a:lnTo>
                    <a:pt x="304" y="43"/>
                  </a:lnTo>
                  <a:lnTo>
                    <a:pt x="284" y="49"/>
                  </a:lnTo>
                  <a:lnTo>
                    <a:pt x="265" y="53"/>
                  </a:lnTo>
                  <a:lnTo>
                    <a:pt x="246" y="54"/>
                  </a:lnTo>
                  <a:lnTo>
                    <a:pt x="237" y="54"/>
                  </a:lnTo>
                  <a:lnTo>
                    <a:pt x="229" y="54"/>
                  </a:lnTo>
                  <a:lnTo>
                    <a:pt x="221" y="52"/>
                  </a:lnTo>
                  <a:lnTo>
                    <a:pt x="212" y="49"/>
                  </a:lnTo>
                  <a:lnTo>
                    <a:pt x="198" y="45"/>
                  </a:lnTo>
                  <a:lnTo>
                    <a:pt x="185" y="41"/>
                  </a:lnTo>
                  <a:lnTo>
                    <a:pt x="174" y="39"/>
                  </a:lnTo>
                  <a:lnTo>
                    <a:pt x="165" y="39"/>
                  </a:lnTo>
                  <a:lnTo>
                    <a:pt x="156" y="39"/>
                  </a:lnTo>
                  <a:lnTo>
                    <a:pt x="149" y="41"/>
                  </a:lnTo>
                  <a:lnTo>
                    <a:pt x="143" y="43"/>
                  </a:lnTo>
                  <a:lnTo>
                    <a:pt x="138" y="46"/>
                  </a:lnTo>
                  <a:lnTo>
                    <a:pt x="131" y="53"/>
                  </a:lnTo>
                  <a:lnTo>
                    <a:pt x="128" y="59"/>
                  </a:lnTo>
                  <a:lnTo>
                    <a:pt x="125" y="65"/>
                  </a:lnTo>
                  <a:lnTo>
                    <a:pt x="125" y="67"/>
                  </a:lnTo>
                  <a:lnTo>
                    <a:pt x="129" y="74"/>
                  </a:lnTo>
                  <a:lnTo>
                    <a:pt x="135" y="96"/>
                  </a:lnTo>
                  <a:lnTo>
                    <a:pt x="136" y="110"/>
                  </a:lnTo>
                  <a:lnTo>
                    <a:pt x="136" y="125"/>
                  </a:lnTo>
                  <a:lnTo>
                    <a:pt x="135" y="134"/>
                  </a:lnTo>
                  <a:lnTo>
                    <a:pt x="132" y="142"/>
                  </a:lnTo>
                  <a:lnTo>
                    <a:pt x="129" y="150"/>
                  </a:lnTo>
                  <a:lnTo>
                    <a:pt x="125" y="159"/>
                  </a:lnTo>
                  <a:lnTo>
                    <a:pt x="118" y="168"/>
                  </a:lnTo>
                  <a:lnTo>
                    <a:pt x="106" y="178"/>
                  </a:lnTo>
                  <a:lnTo>
                    <a:pt x="93" y="190"/>
                  </a:lnTo>
                  <a:lnTo>
                    <a:pt x="78" y="202"/>
                  </a:lnTo>
                  <a:lnTo>
                    <a:pt x="46" y="227"/>
                  </a:lnTo>
                  <a:lnTo>
                    <a:pt x="17" y="250"/>
                  </a:lnTo>
                  <a:lnTo>
                    <a:pt x="7" y="261"/>
                  </a:lnTo>
                  <a:lnTo>
                    <a:pt x="2" y="271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3" y="281"/>
                  </a:lnTo>
                  <a:lnTo>
                    <a:pt x="6" y="284"/>
                  </a:lnTo>
                  <a:lnTo>
                    <a:pt x="11" y="285"/>
                  </a:lnTo>
                  <a:lnTo>
                    <a:pt x="18" y="287"/>
                  </a:lnTo>
                  <a:lnTo>
                    <a:pt x="27" y="287"/>
                  </a:lnTo>
                  <a:lnTo>
                    <a:pt x="38" y="287"/>
                  </a:lnTo>
                  <a:lnTo>
                    <a:pt x="67" y="285"/>
                  </a:lnTo>
                  <a:lnTo>
                    <a:pt x="105" y="279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1" name="Freeform 114"/>
            <p:cNvSpPr>
              <a:spLocks noChangeAspect="1"/>
            </p:cNvSpPr>
            <p:nvPr/>
          </p:nvSpPr>
          <p:spPr bwMode="auto">
            <a:xfrm>
              <a:off x="3707" y="2124"/>
              <a:ext cx="66" cy="60"/>
            </a:xfrm>
            <a:custGeom>
              <a:avLst/>
              <a:gdLst>
                <a:gd name="T0" fmla="*/ 0 w 425"/>
                <a:gd name="T1" fmla="*/ 0 h 387"/>
                <a:gd name="T2" fmla="*/ 0 w 425"/>
                <a:gd name="T3" fmla="*/ 0 h 387"/>
                <a:gd name="T4" fmla="*/ 0 w 425"/>
                <a:gd name="T5" fmla="*/ 0 h 387"/>
                <a:gd name="T6" fmla="*/ 0 w 425"/>
                <a:gd name="T7" fmla="*/ 0 h 387"/>
                <a:gd name="T8" fmla="*/ 0 w 425"/>
                <a:gd name="T9" fmla="*/ 0 h 387"/>
                <a:gd name="T10" fmla="*/ 0 w 425"/>
                <a:gd name="T11" fmla="*/ 0 h 387"/>
                <a:gd name="T12" fmla="*/ 0 w 425"/>
                <a:gd name="T13" fmla="*/ 0 h 387"/>
                <a:gd name="T14" fmla="*/ 0 w 425"/>
                <a:gd name="T15" fmla="*/ 0 h 387"/>
                <a:gd name="T16" fmla="*/ 0 w 425"/>
                <a:gd name="T17" fmla="*/ 0 h 387"/>
                <a:gd name="T18" fmla="*/ 0 w 425"/>
                <a:gd name="T19" fmla="*/ 0 h 387"/>
                <a:gd name="T20" fmla="*/ 0 w 425"/>
                <a:gd name="T21" fmla="*/ 0 h 387"/>
                <a:gd name="T22" fmla="*/ 0 w 425"/>
                <a:gd name="T23" fmla="*/ 0 h 387"/>
                <a:gd name="T24" fmla="*/ 0 w 425"/>
                <a:gd name="T25" fmla="*/ 0 h 387"/>
                <a:gd name="T26" fmla="*/ 0 w 425"/>
                <a:gd name="T27" fmla="*/ 0 h 387"/>
                <a:gd name="T28" fmla="*/ 0 w 425"/>
                <a:gd name="T29" fmla="*/ 0 h 387"/>
                <a:gd name="T30" fmla="*/ 0 w 425"/>
                <a:gd name="T31" fmla="*/ 0 h 387"/>
                <a:gd name="T32" fmla="*/ 0 w 425"/>
                <a:gd name="T33" fmla="*/ 0 h 387"/>
                <a:gd name="T34" fmla="*/ 0 w 425"/>
                <a:gd name="T35" fmla="*/ 0 h 387"/>
                <a:gd name="T36" fmla="*/ 0 w 425"/>
                <a:gd name="T37" fmla="*/ 0 h 387"/>
                <a:gd name="T38" fmla="*/ 0 w 425"/>
                <a:gd name="T39" fmla="*/ 0 h 387"/>
                <a:gd name="T40" fmla="*/ 0 w 425"/>
                <a:gd name="T41" fmla="*/ 0 h 387"/>
                <a:gd name="T42" fmla="*/ 0 w 425"/>
                <a:gd name="T43" fmla="*/ 0 h 387"/>
                <a:gd name="T44" fmla="*/ 0 w 425"/>
                <a:gd name="T45" fmla="*/ 0 h 387"/>
                <a:gd name="T46" fmla="*/ 0 w 425"/>
                <a:gd name="T47" fmla="*/ 0 h 387"/>
                <a:gd name="T48" fmla="*/ 0 w 425"/>
                <a:gd name="T49" fmla="*/ 0 h 387"/>
                <a:gd name="T50" fmla="*/ 0 w 425"/>
                <a:gd name="T51" fmla="*/ 0 h 387"/>
                <a:gd name="T52" fmla="*/ 0 w 425"/>
                <a:gd name="T53" fmla="*/ 0 h 387"/>
                <a:gd name="T54" fmla="*/ 0 w 425"/>
                <a:gd name="T55" fmla="*/ 0 h 387"/>
                <a:gd name="T56" fmla="*/ 0 w 425"/>
                <a:gd name="T57" fmla="*/ 0 h 387"/>
                <a:gd name="T58" fmla="*/ 0 w 425"/>
                <a:gd name="T59" fmla="*/ 0 h 387"/>
                <a:gd name="T60" fmla="*/ 0 w 425"/>
                <a:gd name="T61" fmla="*/ 0 h 387"/>
                <a:gd name="T62" fmla="*/ 0 w 425"/>
                <a:gd name="T63" fmla="*/ 0 h 387"/>
                <a:gd name="T64" fmla="*/ 0 w 425"/>
                <a:gd name="T65" fmla="*/ 0 h 387"/>
                <a:gd name="T66" fmla="*/ 0 w 425"/>
                <a:gd name="T67" fmla="*/ 0 h 387"/>
                <a:gd name="T68" fmla="*/ 0 w 425"/>
                <a:gd name="T69" fmla="*/ 0 h 387"/>
                <a:gd name="T70" fmla="*/ 0 w 425"/>
                <a:gd name="T71" fmla="*/ 0 h 387"/>
                <a:gd name="T72" fmla="*/ 0 w 425"/>
                <a:gd name="T73" fmla="*/ 0 h 387"/>
                <a:gd name="T74" fmla="*/ 0 w 425"/>
                <a:gd name="T75" fmla="*/ 0 h 387"/>
                <a:gd name="T76" fmla="*/ 0 w 425"/>
                <a:gd name="T77" fmla="*/ 0 h 387"/>
                <a:gd name="T78" fmla="*/ 0 w 425"/>
                <a:gd name="T79" fmla="*/ 0 h 3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"/>
                <a:gd name="T121" fmla="*/ 0 h 387"/>
                <a:gd name="T122" fmla="*/ 425 w 425"/>
                <a:gd name="T123" fmla="*/ 387 h 3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" h="387">
                  <a:moveTo>
                    <a:pt x="105" y="279"/>
                  </a:moveTo>
                  <a:lnTo>
                    <a:pt x="100" y="387"/>
                  </a:lnTo>
                  <a:lnTo>
                    <a:pt x="193" y="294"/>
                  </a:lnTo>
                  <a:lnTo>
                    <a:pt x="363" y="262"/>
                  </a:lnTo>
                  <a:lnTo>
                    <a:pt x="360" y="261"/>
                  </a:lnTo>
                  <a:lnTo>
                    <a:pt x="353" y="258"/>
                  </a:lnTo>
                  <a:lnTo>
                    <a:pt x="343" y="250"/>
                  </a:lnTo>
                  <a:lnTo>
                    <a:pt x="332" y="242"/>
                  </a:lnTo>
                  <a:lnTo>
                    <a:pt x="328" y="236"/>
                  </a:lnTo>
                  <a:lnTo>
                    <a:pt x="323" y="230"/>
                  </a:lnTo>
                  <a:lnTo>
                    <a:pt x="319" y="223"/>
                  </a:lnTo>
                  <a:lnTo>
                    <a:pt x="317" y="216"/>
                  </a:lnTo>
                  <a:lnTo>
                    <a:pt x="316" y="206"/>
                  </a:lnTo>
                  <a:lnTo>
                    <a:pt x="317" y="198"/>
                  </a:lnTo>
                  <a:lnTo>
                    <a:pt x="318" y="187"/>
                  </a:lnTo>
                  <a:lnTo>
                    <a:pt x="323" y="177"/>
                  </a:lnTo>
                  <a:lnTo>
                    <a:pt x="332" y="156"/>
                  </a:lnTo>
                  <a:lnTo>
                    <a:pt x="343" y="139"/>
                  </a:lnTo>
                  <a:lnTo>
                    <a:pt x="354" y="122"/>
                  </a:lnTo>
                  <a:lnTo>
                    <a:pt x="365" y="104"/>
                  </a:lnTo>
                  <a:lnTo>
                    <a:pt x="390" y="67"/>
                  </a:lnTo>
                  <a:lnTo>
                    <a:pt x="420" y="20"/>
                  </a:lnTo>
                  <a:lnTo>
                    <a:pt x="423" y="14"/>
                  </a:lnTo>
                  <a:lnTo>
                    <a:pt x="425" y="9"/>
                  </a:lnTo>
                  <a:lnTo>
                    <a:pt x="425" y="5"/>
                  </a:lnTo>
                  <a:lnTo>
                    <a:pt x="425" y="3"/>
                  </a:lnTo>
                  <a:lnTo>
                    <a:pt x="424" y="2"/>
                  </a:lnTo>
                  <a:lnTo>
                    <a:pt x="422" y="0"/>
                  </a:lnTo>
                  <a:lnTo>
                    <a:pt x="419" y="0"/>
                  </a:lnTo>
                  <a:lnTo>
                    <a:pt x="415" y="0"/>
                  </a:lnTo>
                  <a:lnTo>
                    <a:pt x="392" y="9"/>
                  </a:lnTo>
                  <a:lnTo>
                    <a:pt x="361" y="22"/>
                  </a:lnTo>
                  <a:lnTo>
                    <a:pt x="342" y="29"/>
                  </a:lnTo>
                  <a:lnTo>
                    <a:pt x="323" y="37"/>
                  </a:lnTo>
                  <a:lnTo>
                    <a:pt x="304" y="43"/>
                  </a:lnTo>
                  <a:lnTo>
                    <a:pt x="284" y="49"/>
                  </a:lnTo>
                  <a:lnTo>
                    <a:pt x="265" y="53"/>
                  </a:lnTo>
                  <a:lnTo>
                    <a:pt x="246" y="54"/>
                  </a:lnTo>
                  <a:lnTo>
                    <a:pt x="237" y="54"/>
                  </a:lnTo>
                  <a:lnTo>
                    <a:pt x="229" y="54"/>
                  </a:lnTo>
                  <a:lnTo>
                    <a:pt x="221" y="52"/>
                  </a:lnTo>
                  <a:lnTo>
                    <a:pt x="212" y="49"/>
                  </a:lnTo>
                  <a:lnTo>
                    <a:pt x="198" y="45"/>
                  </a:lnTo>
                  <a:lnTo>
                    <a:pt x="185" y="41"/>
                  </a:lnTo>
                  <a:lnTo>
                    <a:pt x="174" y="39"/>
                  </a:lnTo>
                  <a:lnTo>
                    <a:pt x="165" y="39"/>
                  </a:lnTo>
                  <a:lnTo>
                    <a:pt x="156" y="39"/>
                  </a:lnTo>
                  <a:lnTo>
                    <a:pt x="149" y="41"/>
                  </a:lnTo>
                  <a:lnTo>
                    <a:pt x="143" y="43"/>
                  </a:lnTo>
                  <a:lnTo>
                    <a:pt x="138" y="46"/>
                  </a:lnTo>
                  <a:lnTo>
                    <a:pt x="131" y="53"/>
                  </a:lnTo>
                  <a:lnTo>
                    <a:pt x="128" y="59"/>
                  </a:lnTo>
                  <a:lnTo>
                    <a:pt x="125" y="65"/>
                  </a:lnTo>
                  <a:lnTo>
                    <a:pt x="125" y="67"/>
                  </a:lnTo>
                  <a:lnTo>
                    <a:pt x="129" y="74"/>
                  </a:lnTo>
                  <a:lnTo>
                    <a:pt x="135" y="96"/>
                  </a:lnTo>
                  <a:lnTo>
                    <a:pt x="136" y="110"/>
                  </a:lnTo>
                  <a:lnTo>
                    <a:pt x="136" y="125"/>
                  </a:lnTo>
                  <a:lnTo>
                    <a:pt x="135" y="134"/>
                  </a:lnTo>
                  <a:lnTo>
                    <a:pt x="132" y="142"/>
                  </a:lnTo>
                  <a:lnTo>
                    <a:pt x="129" y="150"/>
                  </a:lnTo>
                  <a:lnTo>
                    <a:pt x="125" y="159"/>
                  </a:lnTo>
                  <a:lnTo>
                    <a:pt x="118" y="168"/>
                  </a:lnTo>
                  <a:lnTo>
                    <a:pt x="106" y="178"/>
                  </a:lnTo>
                  <a:lnTo>
                    <a:pt x="93" y="190"/>
                  </a:lnTo>
                  <a:lnTo>
                    <a:pt x="78" y="202"/>
                  </a:lnTo>
                  <a:lnTo>
                    <a:pt x="46" y="227"/>
                  </a:lnTo>
                  <a:lnTo>
                    <a:pt x="17" y="250"/>
                  </a:lnTo>
                  <a:lnTo>
                    <a:pt x="7" y="261"/>
                  </a:lnTo>
                  <a:lnTo>
                    <a:pt x="2" y="271"/>
                  </a:lnTo>
                  <a:lnTo>
                    <a:pt x="0" y="274"/>
                  </a:lnTo>
                  <a:lnTo>
                    <a:pt x="2" y="278"/>
                  </a:lnTo>
                  <a:lnTo>
                    <a:pt x="3" y="281"/>
                  </a:lnTo>
                  <a:lnTo>
                    <a:pt x="6" y="284"/>
                  </a:lnTo>
                  <a:lnTo>
                    <a:pt x="11" y="285"/>
                  </a:lnTo>
                  <a:lnTo>
                    <a:pt x="18" y="287"/>
                  </a:lnTo>
                  <a:lnTo>
                    <a:pt x="27" y="287"/>
                  </a:lnTo>
                  <a:lnTo>
                    <a:pt x="38" y="287"/>
                  </a:lnTo>
                  <a:lnTo>
                    <a:pt x="67" y="285"/>
                  </a:lnTo>
                  <a:lnTo>
                    <a:pt x="105" y="279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2" name="Freeform 115"/>
            <p:cNvSpPr>
              <a:spLocks noChangeAspect="1"/>
            </p:cNvSpPr>
            <p:nvPr/>
          </p:nvSpPr>
          <p:spPr bwMode="auto">
            <a:xfrm>
              <a:off x="3718" y="2127"/>
              <a:ext cx="37" cy="36"/>
            </a:xfrm>
            <a:custGeom>
              <a:avLst/>
              <a:gdLst>
                <a:gd name="T0" fmla="*/ 0 w 239"/>
                <a:gd name="T1" fmla="*/ 0 h 234"/>
                <a:gd name="T2" fmla="*/ 0 w 239"/>
                <a:gd name="T3" fmla="*/ 0 h 234"/>
                <a:gd name="T4" fmla="*/ 0 w 239"/>
                <a:gd name="T5" fmla="*/ 0 h 234"/>
                <a:gd name="T6" fmla="*/ 0 w 239"/>
                <a:gd name="T7" fmla="*/ 0 h 234"/>
                <a:gd name="T8" fmla="*/ 0 w 239"/>
                <a:gd name="T9" fmla="*/ 0 h 234"/>
                <a:gd name="T10" fmla="*/ 0 w 239"/>
                <a:gd name="T11" fmla="*/ 0 h 234"/>
                <a:gd name="T12" fmla="*/ 0 w 239"/>
                <a:gd name="T13" fmla="*/ 0 h 234"/>
                <a:gd name="T14" fmla="*/ 0 w 239"/>
                <a:gd name="T15" fmla="*/ 0 h 234"/>
                <a:gd name="T16" fmla="*/ 0 w 239"/>
                <a:gd name="T17" fmla="*/ 0 h 234"/>
                <a:gd name="T18" fmla="*/ 0 w 239"/>
                <a:gd name="T19" fmla="*/ 0 h 234"/>
                <a:gd name="T20" fmla="*/ 0 w 239"/>
                <a:gd name="T21" fmla="*/ 0 h 234"/>
                <a:gd name="T22" fmla="*/ 0 w 239"/>
                <a:gd name="T23" fmla="*/ 0 h 234"/>
                <a:gd name="T24" fmla="*/ 0 w 239"/>
                <a:gd name="T25" fmla="*/ 0 h 234"/>
                <a:gd name="T26" fmla="*/ 0 w 239"/>
                <a:gd name="T27" fmla="*/ 0 h 234"/>
                <a:gd name="T28" fmla="*/ 0 w 239"/>
                <a:gd name="T29" fmla="*/ 0 h 234"/>
                <a:gd name="T30" fmla="*/ 0 w 239"/>
                <a:gd name="T31" fmla="*/ 0 h 234"/>
                <a:gd name="T32" fmla="*/ 0 w 239"/>
                <a:gd name="T33" fmla="*/ 0 h 234"/>
                <a:gd name="T34" fmla="*/ 0 w 239"/>
                <a:gd name="T35" fmla="*/ 0 h 234"/>
                <a:gd name="T36" fmla="*/ 0 w 239"/>
                <a:gd name="T37" fmla="*/ 0 h 234"/>
                <a:gd name="T38" fmla="*/ 0 w 239"/>
                <a:gd name="T39" fmla="*/ 0 h 234"/>
                <a:gd name="T40" fmla="*/ 0 w 239"/>
                <a:gd name="T41" fmla="*/ 0 h 234"/>
                <a:gd name="T42" fmla="*/ 0 w 239"/>
                <a:gd name="T43" fmla="*/ 0 h 234"/>
                <a:gd name="T44" fmla="*/ 0 w 239"/>
                <a:gd name="T45" fmla="*/ 0 h 234"/>
                <a:gd name="T46" fmla="*/ 0 w 239"/>
                <a:gd name="T47" fmla="*/ 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34"/>
                <a:gd name="T74" fmla="*/ 239 w 239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34">
                  <a:moveTo>
                    <a:pt x="79" y="172"/>
                  </a:moveTo>
                  <a:lnTo>
                    <a:pt x="83" y="174"/>
                  </a:lnTo>
                  <a:lnTo>
                    <a:pt x="85" y="179"/>
                  </a:lnTo>
                  <a:lnTo>
                    <a:pt x="88" y="183"/>
                  </a:lnTo>
                  <a:lnTo>
                    <a:pt x="89" y="188"/>
                  </a:lnTo>
                  <a:lnTo>
                    <a:pt x="89" y="198"/>
                  </a:lnTo>
                  <a:lnTo>
                    <a:pt x="88" y="209"/>
                  </a:lnTo>
                  <a:lnTo>
                    <a:pt x="82" y="227"/>
                  </a:lnTo>
                  <a:lnTo>
                    <a:pt x="79" y="234"/>
                  </a:lnTo>
                  <a:lnTo>
                    <a:pt x="125" y="192"/>
                  </a:lnTo>
                  <a:lnTo>
                    <a:pt x="161" y="195"/>
                  </a:lnTo>
                  <a:lnTo>
                    <a:pt x="164" y="174"/>
                  </a:lnTo>
                  <a:lnTo>
                    <a:pt x="207" y="159"/>
                  </a:lnTo>
                  <a:lnTo>
                    <a:pt x="199" y="129"/>
                  </a:lnTo>
                  <a:lnTo>
                    <a:pt x="239" y="61"/>
                  </a:lnTo>
                  <a:lnTo>
                    <a:pt x="211" y="66"/>
                  </a:lnTo>
                  <a:lnTo>
                    <a:pt x="204" y="41"/>
                  </a:lnTo>
                  <a:lnTo>
                    <a:pt x="169" y="66"/>
                  </a:lnTo>
                  <a:lnTo>
                    <a:pt x="139" y="0"/>
                  </a:lnTo>
                  <a:lnTo>
                    <a:pt x="132" y="89"/>
                  </a:lnTo>
                  <a:lnTo>
                    <a:pt x="64" y="39"/>
                  </a:lnTo>
                  <a:lnTo>
                    <a:pt x="107" y="120"/>
                  </a:lnTo>
                  <a:lnTo>
                    <a:pt x="0" y="97"/>
                  </a:lnTo>
                  <a:lnTo>
                    <a:pt x="79" y="172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3" name="Freeform 116"/>
            <p:cNvSpPr>
              <a:spLocks noChangeAspect="1"/>
            </p:cNvSpPr>
            <p:nvPr/>
          </p:nvSpPr>
          <p:spPr bwMode="auto">
            <a:xfrm>
              <a:off x="4155" y="2097"/>
              <a:ext cx="67" cy="57"/>
            </a:xfrm>
            <a:custGeom>
              <a:avLst/>
              <a:gdLst>
                <a:gd name="T0" fmla="*/ 0 w 436"/>
                <a:gd name="T1" fmla="*/ 0 h 370"/>
                <a:gd name="T2" fmla="*/ 0 w 436"/>
                <a:gd name="T3" fmla="*/ 0 h 370"/>
                <a:gd name="T4" fmla="*/ 0 w 436"/>
                <a:gd name="T5" fmla="*/ 0 h 370"/>
                <a:gd name="T6" fmla="*/ 0 w 436"/>
                <a:gd name="T7" fmla="*/ 0 h 370"/>
                <a:gd name="T8" fmla="*/ 0 w 436"/>
                <a:gd name="T9" fmla="*/ 0 h 370"/>
                <a:gd name="T10" fmla="*/ 0 w 436"/>
                <a:gd name="T11" fmla="*/ 0 h 370"/>
                <a:gd name="T12" fmla="*/ 0 w 436"/>
                <a:gd name="T13" fmla="*/ 0 h 370"/>
                <a:gd name="T14" fmla="*/ 0 w 436"/>
                <a:gd name="T15" fmla="*/ 0 h 370"/>
                <a:gd name="T16" fmla="*/ 0 w 436"/>
                <a:gd name="T17" fmla="*/ 0 h 370"/>
                <a:gd name="T18" fmla="*/ 0 w 436"/>
                <a:gd name="T19" fmla="*/ 0 h 370"/>
                <a:gd name="T20" fmla="*/ 0 w 436"/>
                <a:gd name="T21" fmla="*/ 0 h 370"/>
                <a:gd name="T22" fmla="*/ 0 w 436"/>
                <a:gd name="T23" fmla="*/ 0 h 370"/>
                <a:gd name="T24" fmla="*/ 0 w 436"/>
                <a:gd name="T25" fmla="*/ 0 h 370"/>
                <a:gd name="T26" fmla="*/ 0 w 436"/>
                <a:gd name="T27" fmla="*/ 0 h 370"/>
                <a:gd name="T28" fmla="*/ 0 w 436"/>
                <a:gd name="T29" fmla="*/ 0 h 370"/>
                <a:gd name="T30" fmla="*/ 0 w 436"/>
                <a:gd name="T31" fmla="*/ 0 h 370"/>
                <a:gd name="T32" fmla="*/ 0 w 436"/>
                <a:gd name="T33" fmla="*/ 0 h 370"/>
                <a:gd name="T34" fmla="*/ 0 w 436"/>
                <a:gd name="T35" fmla="*/ 0 h 370"/>
                <a:gd name="T36" fmla="*/ 0 w 436"/>
                <a:gd name="T37" fmla="*/ 0 h 370"/>
                <a:gd name="T38" fmla="*/ 0 w 436"/>
                <a:gd name="T39" fmla="*/ 0 h 370"/>
                <a:gd name="T40" fmla="*/ 0 w 436"/>
                <a:gd name="T41" fmla="*/ 0 h 370"/>
                <a:gd name="T42" fmla="*/ 0 w 436"/>
                <a:gd name="T43" fmla="*/ 0 h 370"/>
                <a:gd name="T44" fmla="*/ 0 w 436"/>
                <a:gd name="T45" fmla="*/ 0 h 370"/>
                <a:gd name="T46" fmla="*/ 0 w 436"/>
                <a:gd name="T47" fmla="*/ 0 h 370"/>
                <a:gd name="T48" fmla="*/ 0 w 436"/>
                <a:gd name="T49" fmla="*/ 0 h 370"/>
                <a:gd name="T50" fmla="*/ 0 w 436"/>
                <a:gd name="T51" fmla="*/ 0 h 370"/>
                <a:gd name="T52" fmla="*/ 0 w 436"/>
                <a:gd name="T53" fmla="*/ 0 h 370"/>
                <a:gd name="T54" fmla="*/ 0 w 436"/>
                <a:gd name="T55" fmla="*/ 0 h 370"/>
                <a:gd name="T56" fmla="*/ 0 w 436"/>
                <a:gd name="T57" fmla="*/ 0 h 370"/>
                <a:gd name="T58" fmla="*/ 0 w 436"/>
                <a:gd name="T59" fmla="*/ 0 h 370"/>
                <a:gd name="T60" fmla="*/ 0 w 436"/>
                <a:gd name="T61" fmla="*/ 0 h 370"/>
                <a:gd name="T62" fmla="*/ 0 w 436"/>
                <a:gd name="T63" fmla="*/ 0 h 370"/>
                <a:gd name="T64" fmla="*/ 0 w 436"/>
                <a:gd name="T65" fmla="*/ 0 h 370"/>
                <a:gd name="T66" fmla="*/ 0 w 436"/>
                <a:gd name="T67" fmla="*/ 0 h 370"/>
                <a:gd name="T68" fmla="*/ 0 w 436"/>
                <a:gd name="T69" fmla="*/ 0 h 370"/>
                <a:gd name="T70" fmla="*/ 0 w 436"/>
                <a:gd name="T71" fmla="*/ 0 h 370"/>
                <a:gd name="T72" fmla="*/ 0 w 436"/>
                <a:gd name="T73" fmla="*/ 0 h 370"/>
                <a:gd name="T74" fmla="*/ 0 w 436"/>
                <a:gd name="T75" fmla="*/ 0 h 370"/>
                <a:gd name="T76" fmla="*/ 0 w 436"/>
                <a:gd name="T77" fmla="*/ 0 h 370"/>
                <a:gd name="T78" fmla="*/ 0 w 436"/>
                <a:gd name="T79" fmla="*/ 0 h 3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36"/>
                <a:gd name="T121" fmla="*/ 0 h 370"/>
                <a:gd name="T122" fmla="*/ 436 w 436"/>
                <a:gd name="T123" fmla="*/ 370 h 3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36" h="370">
                  <a:moveTo>
                    <a:pt x="105" y="105"/>
                  </a:moveTo>
                  <a:lnTo>
                    <a:pt x="0" y="120"/>
                  </a:lnTo>
                  <a:lnTo>
                    <a:pt x="107" y="192"/>
                  </a:lnTo>
                  <a:lnTo>
                    <a:pt x="168" y="355"/>
                  </a:lnTo>
                  <a:lnTo>
                    <a:pt x="168" y="352"/>
                  </a:lnTo>
                  <a:lnTo>
                    <a:pt x="172" y="344"/>
                  </a:lnTo>
                  <a:lnTo>
                    <a:pt x="176" y="333"/>
                  </a:lnTo>
                  <a:lnTo>
                    <a:pt x="183" y="322"/>
                  </a:lnTo>
                  <a:lnTo>
                    <a:pt x="188" y="317"/>
                  </a:lnTo>
                  <a:lnTo>
                    <a:pt x="193" y="311"/>
                  </a:lnTo>
                  <a:lnTo>
                    <a:pt x="200" y="307"/>
                  </a:lnTo>
                  <a:lnTo>
                    <a:pt x="207" y="303"/>
                  </a:lnTo>
                  <a:lnTo>
                    <a:pt x="214" y="301"/>
                  </a:lnTo>
                  <a:lnTo>
                    <a:pt x="224" y="300"/>
                  </a:lnTo>
                  <a:lnTo>
                    <a:pt x="235" y="300"/>
                  </a:lnTo>
                  <a:lnTo>
                    <a:pt x="245" y="302"/>
                  </a:lnTo>
                  <a:lnTo>
                    <a:pt x="267" y="308"/>
                  </a:lnTo>
                  <a:lnTo>
                    <a:pt x="287" y="314"/>
                  </a:lnTo>
                  <a:lnTo>
                    <a:pt x="306" y="321"/>
                  </a:lnTo>
                  <a:lnTo>
                    <a:pt x="324" y="330"/>
                  </a:lnTo>
                  <a:lnTo>
                    <a:pt x="366" y="346"/>
                  </a:lnTo>
                  <a:lnTo>
                    <a:pt x="418" y="368"/>
                  </a:lnTo>
                  <a:lnTo>
                    <a:pt x="424" y="369"/>
                  </a:lnTo>
                  <a:lnTo>
                    <a:pt x="429" y="370"/>
                  </a:lnTo>
                  <a:lnTo>
                    <a:pt x="432" y="370"/>
                  </a:lnTo>
                  <a:lnTo>
                    <a:pt x="435" y="369"/>
                  </a:lnTo>
                  <a:lnTo>
                    <a:pt x="436" y="368"/>
                  </a:lnTo>
                  <a:lnTo>
                    <a:pt x="436" y="365"/>
                  </a:lnTo>
                  <a:lnTo>
                    <a:pt x="436" y="363"/>
                  </a:lnTo>
                  <a:lnTo>
                    <a:pt x="435" y="359"/>
                  </a:lnTo>
                  <a:lnTo>
                    <a:pt x="423" y="338"/>
                  </a:lnTo>
                  <a:lnTo>
                    <a:pt x="404" y="309"/>
                  </a:lnTo>
                  <a:lnTo>
                    <a:pt x="393" y="293"/>
                  </a:lnTo>
                  <a:lnTo>
                    <a:pt x="382" y="276"/>
                  </a:lnTo>
                  <a:lnTo>
                    <a:pt x="373" y="257"/>
                  </a:lnTo>
                  <a:lnTo>
                    <a:pt x="363" y="239"/>
                  </a:lnTo>
                  <a:lnTo>
                    <a:pt x="356" y="220"/>
                  </a:lnTo>
                  <a:lnTo>
                    <a:pt x="351" y="202"/>
                  </a:lnTo>
                  <a:lnTo>
                    <a:pt x="350" y="193"/>
                  </a:lnTo>
                  <a:lnTo>
                    <a:pt x="349" y="184"/>
                  </a:lnTo>
                  <a:lnTo>
                    <a:pt x="349" y="175"/>
                  </a:lnTo>
                  <a:lnTo>
                    <a:pt x="350" y="167"/>
                  </a:lnTo>
                  <a:lnTo>
                    <a:pt x="352" y="152"/>
                  </a:lnTo>
                  <a:lnTo>
                    <a:pt x="354" y="139"/>
                  </a:lnTo>
                  <a:lnTo>
                    <a:pt x="354" y="128"/>
                  </a:lnTo>
                  <a:lnTo>
                    <a:pt x="352" y="118"/>
                  </a:lnTo>
                  <a:lnTo>
                    <a:pt x="350" y="111"/>
                  </a:lnTo>
                  <a:lnTo>
                    <a:pt x="348" y="103"/>
                  </a:lnTo>
                  <a:lnTo>
                    <a:pt x="344" y="99"/>
                  </a:lnTo>
                  <a:lnTo>
                    <a:pt x="341" y="94"/>
                  </a:lnTo>
                  <a:lnTo>
                    <a:pt x="332" y="88"/>
                  </a:lnTo>
                  <a:lnTo>
                    <a:pt x="325" y="86"/>
                  </a:lnTo>
                  <a:lnTo>
                    <a:pt x="320" y="84"/>
                  </a:lnTo>
                  <a:lnTo>
                    <a:pt x="318" y="84"/>
                  </a:lnTo>
                  <a:lnTo>
                    <a:pt x="311" y="89"/>
                  </a:lnTo>
                  <a:lnTo>
                    <a:pt x="292" y="100"/>
                  </a:lnTo>
                  <a:lnTo>
                    <a:pt x="279" y="105"/>
                  </a:lnTo>
                  <a:lnTo>
                    <a:pt x="263" y="107"/>
                  </a:lnTo>
                  <a:lnTo>
                    <a:pt x="255" y="107"/>
                  </a:lnTo>
                  <a:lnTo>
                    <a:pt x="247" y="106"/>
                  </a:lnTo>
                  <a:lnTo>
                    <a:pt x="237" y="105"/>
                  </a:lnTo>
                  <a:lnTo>
                    <a:pt x="227" y="102"/>
                  </a:lnTo>
                  <a:lnTo>
                    <a:pt x="218" y="96"/>
                  </a:lnTo>
                  <a:lnTo>
                    <a:pt x="206" y="87"/>
                  </a:lnTo>
                  <a:lnTo>
                    <a:pt x="192" y="76"/>
                  </a:lnTo>
                  <a:lnTo>
                    <a:pt x="177" y="63"/>
                  </a:lnTo>
                  <a:lnTo>
                    <a:pt x="147" y="36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7" y="1"/>
                  </a:lnTo>
                  <a:lnTo>
                    <a:pt x="92" y="0"/>
                  </a:lnTo>
                  <a:lnTo>
                    <a:pt x="88" y="1"/>
                  </a:lnTo>
                  <a:lnTo>
                    <a:pt x="86" y="3"/>
                  </a:lnTo>
                  <a:lnTo>
                    <a:pt x="83" y="7"/>
                  </a:lnTo>
                  <a:lnTo>
                    <a:pt x="82" y="13"/>
                  </a:lnTo>
                  <a:lnTo>
                    <a:pt x="82" y="20"/>
                  </a:lnTo>
                  <a:lnTo>
                    <a:pt x="83" y="28"/>
                  </a:lnTo>
                  <a:lnTo>
                    <a:pt x="86" y="39"/>
                  </a:lnTo>
                  <a:lnTo>
                    <a:pt x="93" y="68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4" name="Freeform 117"/>
            <p:cNvSpPr>
              <a:spLocks noChangeAspect="1"/>
            </p:cNvSpPr>
            <p:nvPr/>
          </p:nvSpPr>
          <p:spPr bwMode="auto">
            <a:xfrm>
              <a:off x="4155" y="2097"/>
              <a:ext cx="67" cy="57"/>
            </a:xfrm>
            <a:custGeom>
              <a:avLst/>
              <a:gdLst>
                <a:gd name="T0" fmla="*/ 0 w 436"/>
                <a:gd name="T1" fmla="*/ 0 h 370"/>
                <a:gd name="T2" fmla="*/ 0 w 436"/>
                <a:gd name="T3" fmla="*/ 0 h 370"/>
                <a:gd name="T4" fmla="*/ 0 w 436"/>
                <a:gd name="T5" fmla="*/ 0 h 370"/>
                <a:gd name="T6" fmla="*/ 0 w 436"/>
                <a:gd name="T7" fmla="*/ 0 h 370"/>
                <a:gd name="T8" fmla="*/ 0 w 436"/>
                <a:gd name="T9" fmla="*/ 0 h 370"/>
                <a:gd name="T10" fmla="*/ 0 w 436"/>
                <a:gd name="T11" fmla="*/ 0 h 370"/>
                <a:gd name="T12" fmla="*/ 0 w 436"/>
                <a:gd name="T13" fmla="*/ 0 h 370"/>
                <a:gd name="T14" fmla="*/ 0 w 436"/>
                <a:gd name="T15" fmla="*/ 0 h 370"/>
                <a:gd name="T16" fmla="*/ 0 w 436"/>
                <a:gd name="T17" fmla="*/ 0 h 370"/>
                <a:gd name="T18" fmla="*/ 0 w 436"/>
                <a:gd name="T19" fmla="*/ 0 h 370"/>
                <a:gd name="T20" fmla="*/ 0 w 436"/>
                <a:gd name="T21" fmla="*/ 0 h 370"/>
                <a:gd name="T22" fmla="*/ 0 w 436"/>
                <a:gd name="T23" fmla="*/ 0 h 370"/>
                <a:gd name="T24" fmla="*/ 0 w 436"/>
                <a:gd name="T25" fmla="*/ 0 h 370"/>
                <a:gd name="T26" fmla="*/ 0 w 436"/>
                <a:gd name="T27" fmla="*/ 0 h 370"/>
                <a:gd name="T28" fmla="*/ 0 w 436"/>
                <a:gd name="T29" fmla="*/ 0 h 370"/>
                <a:gd name="T30" fmla="*/ 0 w 436"/>
                <a:gd name="T31" fmla="*/ 0 h 370"/>
                <a:gd name="T32" fmla="*/ 0 w 436"/>
                <a:gd name="T33" fmla="*/ 0 h 370"/>
                <a:gd name="T34" fmla="*/ 0 w 436"/>
                <a:gd name="T35" fmla="*/ 0 h 370"/>
                <a:gd name="T36" fmla="*/ 0 w 436"/>
                <a:gd name="T37" fmla="*/ 0 h 370"/>
                <a:gd name="T38" fmla="*/ 0 w 436"/>
                <a:gd name="T39" fmla="*/ 0 h 370"/>
                <a:gd name="T40" fmla="*/ 0 w 436"/>
                <a:gd name="T41" fmla="*/ 0 h 370"/>
                <a:gd name="T42" fmla="*/ 0 w 436"/>
                <a:gd name="T43" fmla="*/ 0 h 370"/>
                <a:gd name="T44" fmla="*/ 0 w 436"/>
                <a:gd name="T45" fmla="*/ 0 h 370"/>
                <a:gd name="T46" fmla="*/ 0 w 436"/>
                <a:gd name="T47" fmla="*/ 0 h 370"/>
                <a:gd name="T48" fmla="*/ 0 w 436"/>
                <a:gd name="T49" fmla="*/ 0 h 370"/>
                <a:gd name="T50" fmla="*/ 0 w 436"/>
                <a:gd name="T51" fmla="*/ 0 h 370"/>
                <a:gd name="T52" fmla="*/ 0 w 436"/>
                <a:gd name="T53" fmla="*/ 0 h 370"/>
                <a:gd name="T54" fmla="*/ 0 w 436"/>
                <a:gd name="T55" fmla="*/ 0 h 370"/>
                <a:gd name="T56" fmla="*/ 0 w 436"/>
                <a:gd name="T57" fmla="*/ 0 h 370"/>
                <a:gd name="T58" fmla="*/ 0 w 436"/>
                <a:gd name="T59" fmla="*/ 0 h 370"/>
                <a:gd name="T60" fmla="*/ 0 w 436"/>
                <a:gd name="T61" fmla="*/ 0 h 370"/>
                <a:gd name="T62" fmla="*/ 0 w 436"/>
                <a:gd name="T63" fmla="*/ 0 h 370"/>
                <a:gd name="T64" fmla="*/ 0 w 436"/>
                <a:gd name="T65" fmla="*/ 0 h 370"/>
                <a:gd name="T66" fmla="*/ 0 w 436"/>
                <a:gd name="T67" fmla="*/ 0 h 370"/>
                <a:gd name="T68" fmla="*/ 0 w 436"/>
                <a:gd name="T69" fmla="*/ 0 h 370"/>
                <a:gd name="T70" fmla="*/ 0 w 436"/>
                <a:gd name="T71" fmla="*/ 0 h 370"/>
                <a:gd name="T72" fmla="*/ 0 w 436"/>
                <a:gd name="T73" fmla="*/ 0 h 370"/>
                <a:gd name="T74" fmla="*/ 0 w 436"/>
                <a:gd name="T75" fmla="*/ 0 h 370"/>
                <a:gd name="T76" fmla="*/ 0 w 436"/>
                <a:gd name="T77" fmla="*/ 0 h 370"/>
                <a:gd name="T78" fmla="*/ 0 w 436"/>
                <a:gd name="T79" fmla="*/ 0 h 3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36"/>
                <a:gd name="T121" fmla="*/ 0 h 370"/>
                <a:gd name="T122" fmla="*/ 436 w 436"/>
                <a:gd name="T123" fmla="*/ 370 h 3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36" h="370">
                  <a:moveTo>
                    <a:pt x="105" y="105"/>
                  </a:moveTo>
                  <a:lnTo>
                    <a:pt x="0" y="120"/>
                  </a:lnTo>
                  <a:lnTo>
                    <a:pt x="107" y="192"/>
                  </a:lnTo>
                  <a:lnTo>
                    <a:pt x="168" y="355"/>
                  </a:lnTo>
                  <a:lnTo>
                    <a:pt x="168" y="352"/>
                  </a:lnTo>
                  <a:lnTo>
                    <a:pt x="172" y="344"/>
                  </a:lnTo>
                  <a:lnTo>
                    <a:pt x="176" y="333"/>
                  </a:lnTo>
                  <a:lnTo>
                    <a:pt x="183" y="322"/>
                  </a:lnTo>
                  <a:lnTo>
                    <a:pt x="188" y="317"/>
                  </a:lnTo>
                  <a:lnTo>
                    <a:pt x="193" y="311"/>
                  </a:lnTo>
                  <a:lnTo>
                    <a:pt x="200" y="307"/>
                  </a:lnTo>
                  <a:lnTo>
                    <a:pt x="207" y="303"/>
                  </a:lnTo>
                  <a:lnTo>
                    <a:pt x="214" y="301"/>
                  </a:lnTo>
                  <a:lnTo>
                    <a:pt x="224" y="300"/>
                  </a:lnTo>
                  <a:lnTo>
                    <a:pt x="235" y="300"/>
                  </a:lnTo>
                  <a:lnTo>
                    <a:pt x="245" y="302"/>
                  </a:lnTo>
                  <a:lnTo>
                    <a:pt x="267" y="308"/>
                  </a:lnTo>
                  <a:lnTo>
                    <a:pt x="287" y="314"/>
                  </a:lnTo>
                  <a:lnTo>
                    <a:pt x="306" y="321"/>
                  </a:lnTo>
                  <a:lnTo>
                    <a:pt x="324" y="330"/>
                  </a:lnTo>
                  <a:lnTo>
                    <a:pt x="366" y="346"/>
                  </a:lnTo>
                  <a:lnTo>
                    <a:pt x="418" y="368"/>
                  </a:lnTo>
                  <a:lnTo>
                    <a:pt x="424" y="369"/>
                  </a:lnTo>
                  <a:lnTo>
                    <a:pt x="429" y="370"/>
                  </a:lnTo>
                  <a:lnTo>
                    <a:pt x="432" y="370"/>
                  </a:lnTo>
                  <a:lnTo>
                    <a:pt x="435" y="369"/>
                  </a:lnTo>
                  <a:lnTo>
                    <a:pt x="436" y="368"/>
                  </a:lnTo>
                  <a:lnTo>
                    <a:pt x="436" y="365"/>
                  </a:lnTo>
                  <a:lnTo>
                    <a:pt x="436" y="363"/>
                  </a:lnTo>
                  <a:lnTo>
                    <a:pt x="435" y="359"/>
                  </a:lnTo>
                  <a:lnTo>
                    <a:pt x="423" y="338"/>
                  </a:lnTo>
                  <a:lnTo>
                    <a:pt x="404" y="309"/>
                  </a:lnTo>
                  <a:lnTo>
                    <a:pt x="393" y="293"/>
                  </a:lnTo>
                  <a:lnTo>
                    <a:pt x="382" y="276"/>
                  </a:lnTo>
                  <a:lnTo>
                    <a:pt x="373" y="257"/>
                  </a:lnTo>
                  <a:lnTo>
                    <a:pt x="363" y="239"/>
                  </a:lnTo>
                  <a:lnTo>
                    <a:pt x="356" y="220"/>
                  </a:lnTo>
                  <a:lnTo>
                    <a:pt x="351" y="202"/>
                  </a:lnTo>
                  <a:lnTo>
                    <a:pt x="350" y="193"/>
                  </a:lnTo>
                  <a:lnTo>
                    <a:pt x="349" y="184"/>
                  </a:lnTo>
                  <a:lnTo>
                    <a:pt x="349" y="175"/>
                  </a:lnTo>
                  <a:lnTo>
                    <a:pt x="350" y="167"/>
                  </a:lnTo>
                  <a:lnTo>
                    <a:pt x="352" y="152"/>
                  </a:lnTo>
                  <a:lnTo>
                    <a:pt x="354" y="139"/>
                  </a:lnTo>
                  <a:lnTo>
                    <a:pt x="354" y="128"/>
                  </a:lnTo>
                  <a:lnTo>
                    <a:pt x="352" y="118"/>
                  </a:lnTo>
                  <a:lnTo>
                    <a:pt x="350" y="111"/>
                  </a:lnTo>
                  <a:lnTo>
                    <a:pt x="348" y="103"/>
                  </a:lnTo>
                  <a:lnTo>
                    <a:pt x="344" y="99"/>
                  </a:lnTo>
                  <a:lnTo>
                    <a:pt x="341" y="94"/>
                  </a:lnTo>
                  <a:lnTo>
                    <a:pt x="332" y="88"/>
                  </a:lnTo>
                  <a:lnTo>
                    <a:pt x="325" y="86"/>
                  </a:lnTo>
                  <a:lnTo>
                    <a:pt x="320" y="84"/>
                  </a:lnTo>
                  <a:lnTo>
                    <a:pt x="318" y="84"/>
                  </a:lnTo>
                  <a:lnTo>
                    <a:pt x="311" y="89"/>
                  </a:lnTo>
                  <a:lnTo>
                    <a:pt x="292" y="100"/>
                  </a:lnTo>
                  <a:lnTo>
                    <a:pt x="279" y="105"/>
                  </a:lnTo>
                  <a:lnTo>
                    <a:pt x="263" y="107"/>
                  </a:lnTo>
                  <a:lnTo>
                    <a:pt x="255" y="107"/>
                  </a:lnTo>
                  <a:lnTo>
                    <a:pt x="247" y="106"/>
                  </a:lnTo>
                  <a:lnTo>
                    <a:pt x="237" y="105"/>
                  </a:lnTo>
                  <a:lnTo>
                    <a:pt x="227" y="102"/>
                  </a:lnTo>
                  <a:lnTo>
                    <a:pt x="218" y="96"/>
                  </a:lnTo>
                  <a:lnTo>
                    <a:pt x="206" y="87"/>
                  </a:lnTo>
                  <a:lnTo>
                    <a:pt x="192" y="76"/>
                  </a:lnTo>
                  <a:lnTo>
                    <a:pt x="177" y="63"/>
                  </a:lnTo>
                  <a:lnTo>
                    <a:pt x="147" y="36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7" y="1"/>
                  </a:lnTo>
                  <a:lnTo>
                    <a:pt x="92" y="0"/>
                  </a:lnTo>
                  <a:lnTo>
                    <a:pt x="88" y="1"/>
                  </a:lnTo>
                  <a:lnTo>
                    <a:pt x="86" y="3"/>
                  </a:lnTo>
                  <a:lnTo>
                    <a:pt x="83" y="7"/>
                  </a:lnTo>
                  <a:lnTo>
                    <a:pt x="82" y="13"/>
                  </a:lnTo>
                  <a:lnTo>
                    <a:pt x="82" y="20"/>
                  </a:lnTo>
                  <a:lnTo>
                    <a:pt x="83" y="28"/>
                  </a:lnTo>
                  <a:lnTo>
                    <a:pt x="86" y="39"/>
                  </a:lnTo>
                  <a:lnTo>
                    <a:pt x="93" y="68"/>
                  </a:lnTo>
                  <a:lnTo>
                    <a:pt x="105" y="105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5" name="Freeform 118"/>
            <p:cNvSpPr>
              <a:spLocks noChangeAspect="1"/>
            </p:cNvSpPr>
            <p:nvPr/>
          </p:nvSpPr>
          <p:spPr bwMode="auto">
            <a:xfrm>
              <a:off x="4176" y="2103"/>
              <a:ext cx="37" cy="36"/>
            </a:xfrm>
            <a:custGeom>
              <a:avLst/>
              <a:gdLst>
                <a:gd name="T0" fmla="*/ 0 w 239"/>
                <a:gd name="T1" fmla="*/ 0 h 230"/>
                <a:gd name="T2" fmla="*/ 0 w 239"/>
                <a:gd name="T3" fmla="*/ 0 h 230"/>
                <a:gd name="T4" fmla="*/ 0 w 239"/>
                <a:gd name="T5" fmla="*/ 0 h 230"/>
                <a:gd name="T6" fmla="*/ 0 w 239"/>
                <a:gd name="T7" fmla="*/ 0 h 230"/>
                <a:gd name="T8" fmla="*/ 0 w 239"/>
                <a:gd name="T9" fmla="*/ 0 h 230"/>
                <a:gd name="T10" fmla="*/ 0 w 239"/>
                <a:gd name="T11" fmla="*/ 0 h 230"/>
                <a:gd name="T12" fmla="*/ 0 w 239"/>
                <a:gd name="T13" fmla="*/ 0 h 230"/>
                <a:gd name="T14" fmla="*/ 0 w 239"/>
                <a:gd name="T15" fmla="*/ 0 h 230"/>
                <a:gd name="T16" fmla="*/ 0 w 239"/>
                <a:gd name="T17" fmla="*/ 0 h 230"/>
                <a:gd name="T18" fmla="*/ 0 w 239"/>
                <a:gd name="T19" fmla="*/ 0 h 230"/>
                <a:gd name="T20" fmla="*/ 0 w 239"/>
                <a:gd name="T21" fmla="*/ 0 h 230"/>
                <a:gd name="T22" fmla="*/ 0 w 239"/>
                <a:gd name="T23" fmla="*/ 0 h 230"/>
                <a:gd name="T24" fmla="*/ 0 w 239"/>
                <a:gd name="T25" fmla="*/ 0 h 230"/>
                <a:gd name="T26" fmla="*/ 0 w 239"/>
                <a:gd name="T27" fmla="*/ 0 h 230"/>
                <a:gd name="T28" fmla="*/ 0 w 239"/>
                <a:gd name="T29" fmla="*/ 0 h 230"/>
                <a:gd name="T30" fmla="*/ 0 w 239"/>
                <a:gd name="T31" fmla="*/ 0 h 230"/>
                <a:gd name="T32" fmla="*/ 0 w 239"/>
                <a:gd name="T33" fmla="*/ 0 h 230"/>
                <a:gd name="T34" fmla="*/ 0 w 239"/>
                <a:gd name="T35" fmla="*/ 0 h 230"/>
                <a:gd name="T36" fmla="*/ 0 w 239"/>
                <a:gd name="T37" fmla="*/ 0 h 230"/>
                <a:gd name="T38" fmla="*/ 0 w 239"/>
                <a:gd name="T39" fmla="*/ 0 h 230"/>
                <a:gd name="T40" fmla="*/ 0 w 239"/>
                <a:gd name="T41" fmla="*/ 0 h 230"/>
                <a:gd name="T42" fmla="*/ 0 w 239"/>
                <a:gd name="T43" fmla="*/ 0 h 230"/>
                <a:gd name="T44" fmla="*/ 0 w 239"/>
                <a:gd name="T45" fmla="*/ 0 h 230"/>
                <a:gd name="T46" fmla="*/ 0 w 239"/>
                <a:gd name="T47" fmla="*/ 0 h 2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230"/>
                <a:gd name="T74" fmla="*/ 239 w 239"/>
                <a:gd name="T75" fmla="*/ 230 h 2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230">
                  <a:moveTo>
                    <a:pt x="62" y="90"/>
                  </a:moveTo>
                  <a:lnTo>
                    <a:pt x="60" y="95"/>
                  </a:lnTo>
                  <a:lnTo>
                    <a:pt x="56" y="98"/>
                  </a:lnTo>
                  <a:lnTo>
                    <a:pt x="53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8" y="106"/>
                  </a:lnTo>
                  <a:lnTo>
                    <a:pt x="9" y="104"/>
                  </a:lnTo>
                  <a:lnTo>
                    <a:pt x="0" y="103"/>
                  </a:lnTo>
                  <a:lnTo>
                    <a:pt x="50" y="140"/>
                  </a:lnTo>
                  <a:lnTo>
                    <a:pt x="53" y="175"/>
                  </a:lnTo>
                  <a:lnTo>
                    <a:pt x="75" y="178"/>
                  </a:lnTo>
                  <a:lnTo>
                    <a:pt x="98" y="213"/>
                  </a:lnTo>
                  <a:lnTo>
                    <a:pt x="128" y="203"/>
                  </a:lnTo>
                  <a:lnTo>
                    <a:pt x="200" y="230"/>
                  </a:lnTo>
                  <a:lnTo>
                    <a:pt x="189" y="203"/>
                  </a:lnTo>
                  <a:lnTo>
                    <a:pt x="212" y="190"/>
                  </a:lnTo>
                  <a:lnTo>
                    <a:pt x="182" y="160"/>
                  </a:lnTo>
                  <a:lnTo>
                    <a:pt x="239" y="117"/>
                  </a:lnTo>
                  <a:lnTo>
                    <a:pt x="153" y="128"/>
                  </a:lnTo>
                  <a:lnTo>
                    <a:pt x="189" y="52"/>
                  </a:lnTo>
                  <a:lnTo>
                    <a:pt x="120" y="110"/>
                  </a:lnTo>
                  <a:lnTo>
                    <a:pt x="123" y="0"/>
                  </a:lnTo>
                  <a:lnTo>
                    <a:pt x="62" y="9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6" name="Freeform 119"/>
            <p:cNvSpPr>
              <a:spLocks noChangeAspect="1"/>
            </p:cNvSpPr>
            <p:nvPr/>
          </p:nvSpPr>
          <p:spPr bwMode="auto">
            <a:xfrm>
              <a:off x="4409" y="2522"/>
              <a:ext cx="54" cy="83"/>
            </a:xfrm>
            <a:custGeom>
              <a:avLst/>
              <a:gdLst>
                <a:gd name="T0" fmla="*/ 0 w 347"/>
                <a:gd name="T1" fmla="*/ 0 h 538"/>
                <a:gd name="T2" fmla="*/ 0 w 347"/>
                <a:gd name="T3" fmla="*/ 0 h 538"/>
                <a:gd name="T4" fmla="*/ 0 w 347"/>
                <a:gd name="T5" fmla="*/ 0 h 538"/>
                <a:gd name="T6" fmla="*/ 0 w 347"/>
                <a:gd name="T7" fmla="*/ 0 h 538"/>
                <a:gd name="T8" fmla="*/ 0 w 347"/>
                <a:gd name="T9" fmla="*/ 0 h 538"/>
                <a:gd name="T10" fmla="*/ 0 w 347"/>
                <a:gd name="T11" fmla="*/ 0 h 538"/>
                <a:gd name="T12" fmla="*/ 0 w 347"/>
                <a:gd name="T13" fmla="*/ 0 h 538"/>
                <a:gd name="T14" fmla="*/ 0 w 347"/>
                <a:gd name="T15" fmla="*/ 0 h 538"/>
                <a:gd name="T16" fmla="*/ 0 w 347"/>
                <a:gd name="T17" fmla="*/ 0 h 538"/>
                <a:gd name="T18" fmla="*/ 0 w 347"/>
                <a:gd name="T19" fmla="*/ 0 h 538"/>
                <a:gd name="T20" fmla="*/ 0 w 347"/>
                <a:gd name="T21" fmla="*/ 0 h 538"/>
                <a:gd name="T22" fmla="*/ 0 w 347"/>
                <a:gd name="T23" fmla="*/ 0 h 538"/>
                <a:gd name="T24" fmla="*/ 0 w 347"/>
                <a:gd name="T25" fmla="*/ 0 h 538"/>
                <a:gd name="T26" fmla="*/ 0 w 347"/>
                <a:gd name="T27" fmla="*/ 0 h 538"/>
                <a:gd name="T28" fmla="*/ 0 w 347"/>
                <a:gd name="T29" fmla="*/ 0 h 538"/>
                <a:gd name="T30" fmla="*/ 0 w 347"/>
                <a:gd name="T31" fmla="*/ 0 h 538"/>
                <a:gd name="T32" fmla="*/ 0 w 347"/>
                <a:gd name="T33" fmla="*/ 0 h 538"/>
                <a:gd name="T34" fmla="*/ 0 w 347"/>
                <a:gd name="T35" fmla="*/ 0 h 538"/>
                <a:gd name="T36" fmla="*/ 0 w 347"/>
                <a:gd name="T37" fmla="*/ 0 h 538"/>
                <a:gd name="T38" fmla="*/ 0 w 347"/>
                <a:gd name="T39" fmla="*/ 0 h 538"/>
                <a:gd name="T40" fmla="*/ 0 w 347"/>
                <a:gd name="T41" fmla="*/ 0 h 538"/>
                <a:gd name="T42" fmla="*/ 0 w 347"/>
                <a:gd name="T43" fmla="*/ 0 h 538"/>
                <a:gd name="T44" fmla="*/ 0 w 347"/>
                <a:gd name="T45" fmla="*/ 0 h 538"/>
                <a:gd name="T46" fmla="*/ 0 w 347"/>
                <a:gd name="T47" fmla="*/ 0 h 538"/>
                <a:gd name="T48" fmla="*/ 0 w 347"/>
                <a:gd name="T49" fmla="*/ 0 h 538"/>
                <a:gd name="T50" fmla="*/ 0 w 347"/>
                <a:gd name="T51" fmla="*/ 0 h 538"/>
                <a:gd name="T52" fmla="*/ 0 w 347"/>
                <a:gd name="T53" fmla="*/ 0 h 538"/>
                <a:gd name="T54" fmla="*/ 0 w 347"/>
                <a:gd name="T55" fmla="*/ 0 h 538"/>
                <a:gd name="T56" fmla="*/ 0 w 347"/>
                <a:gd name="T57" fmla="*/ 0 h 538"/>
                <a:gd name="T58" fmla="*/ 0 w 347"/>
                <a:gd name="T59" fmla="*/ 0 h 538"/>
                <a:gd name="T60" fmla="*/ 0 w 347"/>
                <a:gd name="T61" fmla="*/ 0 h 538"/>
                <a:gd name="T62" fmla="*/ 0 w 347"/>
                <a:gd name="T63" fmla="*/ 0 h 538"/>
                <a:gd name="T64" fmla="*/ 0 w 347"/>
                <a:gd name="T65" fmla="*/ 0 h 538"/>
                <a:gd name="T66" fmla="*/ 0 w 347"/>
                <a:gd name="T67" fmla="*/ 0 h 538"/>
                <a:gd name="T68" fmla="*/ 0 w 347"/>
                <a:gd name="T69" fmla="*/ 0 h 538"/>
                <a:gd name="T70" fmla="*/ 0 w 347"/>
                <a:gd name="T71" fmla="*/ 0 h 538"/>
                <a:gd name="T72" fmla="*/ 0 w 347"/>
                <a:gd name="T73" fmla="*/ 0 h 538"/>
                <a:gd name="T74" fmla="*/ 0 w 347"/>
                <a:gd name="T75" fmla="*/ 0 h 538"/>
                <a:gd name="T76" fmla="*/ 0 w 347"/>
                <a:gd name="T77" fmla="*/ 0 h 538"/>
                <a:gd name="T78" fmla="*/ 0 w 347"/>
                <a:gd name="T79" fmla="*/ 0 h 538"/>
                <a:gd name="T80" fmla="*/ 0 w 347"/>
                <a:gd name="T81" fmla="*/ 0 h 538"/>
                <a:gd name="T82" fmla="*/ 0 w 347"/>
                <a:gd name="T83" fmla="*/ 0 h 538"/>
                <a:gd name="T84" fmla="*/ 0 w 347"/>
                <a:gd name="T85" fmla="*/ 0 h 5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7"/>
                <a:gd name="T130" fmla="*/ 0 h 538"/>
                <a:gd name="T131" fmla="*/ 347 w 347"/>
                <a:gd name="T132" fmla="*/ 538 h 5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7" h="538">
                  <a:moveTo>
                    <a:pt x="113" y="110"/>
                  </a:moveTo>
                  <a:lnTo>
                    <a:pt x="0" y="67"/>
                  </a:lnTo>
                  <a:lnTo>
                    <a:pt x="68" y="194"/>
                  </a:lnTo>
                  <a:lnTo>
                    <a:pt x="40" y="382"/>
                  </a:lnTo>
                  <a:lnTo>
                    <a:pt x="43" y="380"/>
                  </a:lnTo>
                  <a:lnTo>
                    <a:pt x="49" y="374"/>
                  </a:lnTo>
                  <a:lnTo>
                    <a:pt x="59" y="366"/>
                  </a:lnTo>
                  <a:lnTo>
                    <a:pt x="71" y="358"/>
                  </a:lnTo>
                  <a:lnTo>
                    <a:pt x="80" y="356"/>
                  </a:lnTo>
                  <a:lnTo>
                    <a:pt x="87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4" y="355"/>
                  </a:lnTo>
                  <a:lnTo>
                    <a:pt x="124" y="358"/>
                  </a:lnTo>
                  <a:lnTo>
                    <a:pt x="133" y="364"/>
                  </a:lnTo>
                  <a:lnTo>
                    <a:pt x="143" y="372"/>
                  </a:lnTo>
                  <a:lnTo>
                    <a:pt x="161" y="389"/>
                  </a:lnTo>
                  <a:lnTo>
                    <a:pt x="176" y="406"/>
                  </a:lnTo>
                  <a:lnTo>
                    <a:pt x="189" y="423"/>
                  </a:lnTo>
                  <a:lnTo>
                    <a:pt x="203" y="441"/>
                  </a:lnTo>
                  <a:lnTo>
                    <a:pt x="234" y="479"/>
                  </a:lnTo>
                  <a:lnTo>
                    <a:pt x="276" y="527"/>
                  </a:lnTo>
                  <a:lnTo>
                    <a:pt x="280" y="532"/>
                  </a:lnTo>
                  <a:lnTo>
                    <a:pt x="284" y="536"/>
                  </a:lnTo>
                  <a:lnTo>
                    <a:pt x="287" y="538"/>
                  </a:lnTo>
                  <a:lnTo>
                    <a:pt x="289" y="538"/>
                  </a:lnTo>
                  <a:lnTo>
                    <a:pt x="291" y="538"/>
                  </a:lnTo>
                  <a:lnTo>
                    <a:pt x="294" y="536"/>
                  </a:lnTo>
                  <a:lnTo>
                    <a:pt x="294" y="532"/>
                  </a:lnTo>
                  <a:lnTo>
                    <a:pt x="295" y="529"/>
                  </a:lnTo>
                  <a:lnTo>
                    <a:pt x="295" y="502"/>
                  </a:lnTo>
                  <a:lnTo>
                    <a:pt x="291" y="464"/>
                  </a:lnTo>
                  <a:lnTo>
                    <a:pt x="290" y="443"/>
                  </a:lnTo>
                  <a:lnTo>
                    <a:pt x="289" y="420"/>
                  </a:lnTo>
                  <a:lnTo>
                    <a:pt x="289" y="398"/>
                  </a:lnTo>
                  <a:lnTo>
                    <a:pt x="290" y="375"/>
                  </a:lnTo>
                  <a:lnTo>
                    <a:pt x="293" y="354"/>
                  </a:lnTo>
                  <a:lnTo>
                    <a:pt x="297" y="333"/>
                  </a:lnTo>
                  <a:lnTo>
                    <a:pt x="301" y="324"/>
                  </a:lnTo>
                  <a:lnTo>
                    <a:pt x="306" y="314"/>
                  </a:lnTo>
                  <a:lnTo>
                    <a:pt x="310" y="307"/>
                  </a:lnTo>
                  <a:lnTo>
                    <a:pt x="315" y="299"/>
                  </a:lnTo>
                  <a:lnTo>
                    <a:pt x="326" y="286"/>
                  </a:lnTo>
                  <a:lnTo>
                    <a:pt x="334" y="274"/>
                  </a:lnTo>
                  <a:lnTo>
                    <a:pt x="340" y="262"/>
                  </a:lnTo>
                  <a:lnTo>
                    <a:pt x="344" y="253"/>
                  </a:lnTo>
                  <a:lnTo>
                    <a:pt x="346" y="243"/>
                  </a:lnTo>
                  <a:lnTo>
                    <a:pt x="347" y="236"/>
                  </a:lnTo>
                  <a:lnTo>
                    <a:pt x="346" y="229"/>
                  </a:lnTo>
                  <a:lnTo>
                    <a:pt x="345" y="223"/>
                  </a:lnTo>
                  <a:lnTo>
                    <a:pt x="343" y="217"/>
                  </a:lnTo>
                  <a:lnTo>
                    <a:pt x="340" y="213"/>
                  </a:lnTo>
                  <a:lnTo>
                    <a:pt x="338" y="210"/>
                  </a:lnTo>
                  <a:lnTo>
                    <a:pt x="334" y="206"/>
                  </a:lnTo>
                  <a:lnTo>
                    <a:pt x="330" y="203"/>
                  </a:lnTo>
                  <a:lnTo>
                    <a:pt x="328" y="201"/>
                  </a:lnTo>
                  <a:lnTo>
                    <a:pt x="318" y="203"/>
                  </a:lnTo>
                  <a:lnTo>
                    <a:pt x="294" y="203"/>
                  </a:lnTo>
                  <a:lnTo>
                    <a:pt x="287" y="201"/>
                  </a:lnTo>
                  <a:lnTo>
                    <a:pt x="278" y="199"/>
                  </a:lnTo>
                  <a:lnTo>
                    <a:pt x="270" y="197"/>
                  </a:lnTo>
                  <a:lnTo>
                    <a:pt x="263" y="193"/>
                  </a:lnTo>
                  <a:lnTo>
                    <a:pt x="255" y="189"/>
                  </a:lnTo>
                  <a:lnTo>
                    <a:pt x="247" y="184"/>
                  </a:lnTo>
                  <a:lnTo>
                    <a:pt x="240" y="178"/>
                  </a:lnTo>
                  <a:lnTo>
                    <a:pt x="233" y="169"/>
                  </a:lnTo>
                  <a:lnTo>
                    <a:pt x="226" y="159"/>
                  </a:lnTo>
                  <a:lnTo>
                    <a:pt x="219" y="144"/>
                  </a:lnTo>
                  <a:lnTo>
                    <a:pt x="210" y="126"/>
                  </a:lnTo>
                  <a:lnTo>
                    <a:pt x="203" y="106"/>
                  </a:lnTo>
                  <a:lnTo>
                    <a:pt x="188" y="63"/>
                  </a:lnTo>
                  <a:lnTo>
                    <a:pt x="172" y="26"/>
                  </a:lnTo>
                  <a:lnTo>
                    <a:pt x="169" y="19"/>
                  </a:lnTo>
                  <a:lnTo>
                    <a:pt x="165" y="13"/>
                  </a:lnTo>
                  <a:lnTo>
                    <a:pt x="162" y="7"/>
                  </a:lnTo>
                  <a:lnTo>
                    <a:pt x="157" y="4"/>
                  </a:lnTo>
                  <a:lnTo>
                    <a:pt x="153" y="1"/>
                  </a:lnTo>
                  <a:lnTo>
                    <a:pt x="150" y="0"/>
                  </a:lnTo>
                  <a:lnTo>
                    <a:pt x="146" y="1"/>
                  </a:lnTo>
                  <a:lnTo>
                    <a:pt x="143" y="4"/>
                  </a:lnTo>
                  <a:lnTo>
                    <a:pt x="138" y="9"/>
                  </a:lnTo>
                  <a:lnTo>
                    <a:pt x="134" y="16"/>
                  </a:lnTo>
                  <a:lnTo>
                    <a:pt x="131" y="24"/>
                  </a:lnTo>
                  <a:lnTo>
                    <a:pt x="127" y="36"/>
                  </a:lnTo>
                  <a:lnTo>
                    <a:pt x="120" y="67"/>
                  </a:lnTo>
                  <a:lnTo>
                    <a:pt x="113" y="110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7" name="Freeform 120"/>
            <p:cNvSpPr>
              <a:spLocks noChangeAspect="1"/>
            </p:cNvSpPr>
            <p:nvPr/>
          </p:nvSpPr>
          <p:spPr bwMode="auto">
            <a:xfrm>
              <a:off x="4409" y="2522"/>
              <a:ext cx="54" cy="83"/>
            </a:xfrm>
            <a:custGeom>
              <a:avLst/>
              <a:gdLst>
                <a:gd name="T0" fmla="*/ 0 w 347"/>
                <a:gd name="T1" fmla="*/ 0 h 538"/>
                <a:gd name="T2" fmla="*/ 0 w 347"/>
                <a:gd name="T3" fmla="*/ 0 h 538"/>
                <a:gd name="T4" fmla="*/ 0 w 347"/>
                <a:gd name="T5" fmla="*/ 0 h 538"/>
                <a:gd name="T6" fmla="*/ 0 w 347"/>
                <a:gd name="T7" fmla="*/ 0 h 538"/>
                <a:gd name="T8" fmla="*/ 0 w 347"/>
                <a:gd name="T9" fmla="*/ 0 h 538"/>
                <a:gd name="T10" fmla="*/ 0 w 347"/>
                <a:gd name="T11" fmla="*/ 0 h 538"/>
                <a:gd name="T12" fmla="*/ 0 w 347"/>
                <a:gd name="T13" fmla="*/ 0 h 538"/>
                <a:gd name="T14" fmla="*/ 0 w 347"/>
                <a:gd name="T15" fmla="*/ 0 h 538"/>
                <a:gd name="T16" fmla="*/ 0 w 347"/>
                <a:gd name="T17" fmla="*/ 0 h 538"/>
                <a:gd name="T18" fmla="*/ 0 w 347"/>
                <a:gd name="T19" fmla="*/ 0 h 538"/>
                <a:gd name="T20" fmla="*/ 0 w 347"/>
                <a:gd name="T21" fmla="*/ 0 h 538"/>
                <a:gd name="T22" fmla="*/ 0 w 347"/>
                <a:gd name="T23" fmla="*/ 0 h 538"/>
                <a:gd name="T24" fmla="*/ 0 w 347"/>
                <a:gd name="T25" fmla="*/ 0 h 538"/>
                <a:gd name="T26" fmla="*/ 0 w 347"/>
                <a:gd name="T27" fmla="*/ 0 h 538"/>
                <a:gd name="T28" fmla="*/ 0 w 347"/>
                <a:gd name="T29" fmla="*/ 0 h 538"/>
                <a:gd name="T30" fmla="*/ 0 w 347"/>
                <a:gd name="T31" fmla="*/ 0 h 538"/>
                <a:gd name="T32" fmla="*/ 0 w 347"/>
                <a:gd name="T33" fmla="*/ 0 h 538"/>
                <a:gd name="T34" fmla="*/ 0 w 347"/>
                <a:gd name="T35" fmla="*/ 0 h 538"/>
                <a:gd name="T36" fmla="*/ 0 w 347"/>
                <a:gd name="T37" fmla="*/ 0 h 538"/>
                <a:gd name="T38" fmla="*/ 0 w 347"/>
                <a:gd name="T39" fmla="*/ 0 h 538"/>
                <a:gd name="T40" fmla="*/ 0 w 347"/>
                <a:gd name="T41" fmla="*/ 0 h 538"/>
                <a:gd name="T42" fmla="*/ 0 w 347"/>
                <a:gd name="T43" fmla="*/ 0 h 538"/>
                <a:gd name="T44" fmla="*/ 0 w 347"/>
                <a:gd name="T45" fmla="*/ 0 h 538"/>
                <a:gd name="T46" fmla="*/ 0 w 347"/>
                <a:gd name="T47" fmla="*/ 0 h 538"/>
                <a:gd name="T48" fmla="*/ 0 w 347"/>
                <a:gd name="T49" fmla="*/ 0 h 538"/>
                <a:gd name="T50" fmla="*/ 0 w 347"/>
                <a:gd name="T51" fmla="*/ 0 h 538"/>
                <a:gd name="T52" fmla="*/ 0 w 347"/>
                <a:gd name="T53" fmla="*/ 0 h 538"/>
                <a:gd name="T54" fmla="*/ 0 w 347"/>
                <a:gd name="T55" fmla="*/ 0 h 538"/>
                <a:gd name="T56" fmla="*/ 0 w 347"/>
                <a:gd name="T57" fmla="*/ 0 h 538"/>
                <a:gd name="T58" fmla="*/ 0 w 347"/>
                <a:gd name="T59" fmla="*/ 0 h 538"/>
                <a:gd name="T60" fmla="*/ 0 w 347"/>
                <a:gd name="T61" fmla="*/ 0 h 538"/>
                <a:gd name="T62" fmla="*/ 0 w 347"/>
                <a:gd name="T63" fmla="*/ 0 h 538"/>
                <a:gd name="T64" fmla="*/ 0 w 347"/>
                <a:gd name="T65" fmla="*/ 0 h 538"/>
                <a:gd name="T66" fmla="*/ 0 w 347"/>
                <a:gd name="T67" fmla="*/ 0 h 538"/>
                <a:gd name="T68" fmla="*/ 0 w 347"/>
                <a:gd name="T69" fmla="*/ 0 h 538"/>
                <a:gd name="T70" fmla="*/ 0 w 347"/>
                <a:gd name="T71" fmla="*/ 0 h 538"/>
                <a:gd name="T72" fmla="*/ 0 w 347"/>
                <a:gd name="T73" fmla="*/ 0 h 538"/>
                <a:gd name="T74" fmla="*/ 0 w 347"/>
                <a:gd name="T75" fmla="*/ 0 h 538"/>
                <a:gd name="T76" fmla="*/ 0 w 347"/>
                <a:gd name="T77" fmla="*/ 0 h 538"/>
                <a:gd name="T78" fmla="*/ 0 w 347"/>
                <a:gd name="T79" fmla="*/ 0 h 538"/>
                <a:gd name="T80" fmla="*/ 0 w 347"/>
                <a:gd name="T81" fmla="*/ 0 h 538"/>
                <a:gd name="T82" fmla="*/ 0 w 347"/>
                <a:gd name="T83" fmla="*/ 0 h 538"/>
                <a:gd name="T84" fmla="*/ 0 w 347"/>
                <a:gd name="T85" fmla="*/ 0 h 5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7"/>
                <a:gd name="T130" fmla="*/ 0 h 538"/>
                <a:gd name="T131" fmla="*/ 347 w 347"/>
                <a:gd name="T132" fmla="*/ 538 h 5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7" h="538">
                  <a:moveTo>
                    <a:pt x="113" y="110"/>
                  </a:moveTo>
                  <a:lnTo>
                    <a:pt x="0" y="67"/>
                  </a:lnTo>
                  <a:lnTo>
                    <a:pt x="68" y="194"/>
                  </a:lnTo>
                  <a:lnTo>
                    <a:pt x="40" y="382"/>
                  </a:lnTo>
                  <a:lnTo>
                    <a:pt x="43" y="380"/>
                  </a:lnTo>
                  <a:lnTo>
                    <a:pt x="49" y="374"/>
                  </a:lnTo>
                  <a:lnTo>
                    <a:pt x="59" y="366"/>
                  </a:lnTo>
                  <a:lnTo>
                    <a:pt x="71" y="358"/>
                  </a:lnTo>
                  <a:lnTo>
                    <a:pt x="80" y="356"/>
                  </a:lnTo>
                  <a:lnTo>
                    <a:pt x="87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4" y="355"/>
                  </a:lnTo>
                  <a:lnTo>
                    <a:pt x="124" y="358"/>
                  </a:lnTo>
                  <a:lnTo>
                    <a:pt x="133" y="364"/>
                  </a:lnTo>
                  <a:lnTo>
                    <a:pt x="143" y="372"/>
                  </a:lnTo>
                  <a:lnTo>
                    <a:pt x="161" y="389"/>
                  </a:lnTo>
                  <a:lnTo>
                    <a:pt x="176" y="406"/>
                  </a:lnTo>
                  <a:lnTo>
                    <a:pt x="189" y="423"/>
                  </a:lnTo>
                  <a:lnTo>
                    <a:pt x="203" y="441"/>
                  </a:lnTo>
                  <a:lnTo>
                    <a:pt x="234" y="479"/>
                  </a:lnTo>
                  <a:lnTo>
                    <a:pt x="276" y="527"/>
                  </a:lnTo>
                  <a:lnTo>
                    <a:pt x="280" y="532"/>
                  </a:lnTo>
                  <a:lnTo>
                    <a:pt x="284" y="536"/>
                  </a:lnTo>
                  <a:lnTo>
                    <a:pt x="287" y="538"/>
                  </a:lnTo>
                  <a:lnTo>
                    <a:pt x="289" y="538"/>
                  </a:lnTo>
                  <a:lnTo>
                    <a:pt x="291" y="538"/>
                  </a:lnTo>
                  <a:lnTo>
                    <a:pt x="294" y="536"/>
                  </a:lnTo>
                  <a:lnTo>
                    <a:pt x="294" y="532"/>
                  </a:lnTo>
                  <a:lnTo>
                    <a:pt x="295" y="529"/>
                  </a:lnTo>
                  <a:lnTo>
                    <a:pt x="295" y="502"/>
                  </a:lnTo>
                  <a:lnTo>
                    <a:pt x="291" y="464"/>
                  </a:lnTo>
                  <a:lnTo>
                    <a:pt x="290" y="443"/>
                  </a:lnTo>
                  <a:lnTo>
                    <a:pt x="289" y="420"/>
                  </a:lnTo>
                  <a:lnTo>
                    <a:pt x="289" y="398"/>
                  </a:lnTo>
                  <a:lnTo>
                    <a:pt x="290" y="375"/>
                  </a:lnTo>
                  <a:lnTo>
                    <a:pt x="293" y="354"/>
                  </a:lnTo>
                  <a:lnTo>
                    <a:pt x="297" y="333"/>
                  </a:lnTo>
                  <a:lnTo>
                    <a:pt x="301" y="324"/>
                  </a:lnTo>
                  <a:lnTo>
                    <a:pt x="306" y="314"/>
                  </a:lnTo>
                  <a:lnTo>
                    <a:pt x="310" y="307"/>
                  </a:lnTo>
                  <a:lnTo>
                    <a:pt x="315" y="299"/>
                  </a:lnTo>
                  <a:lnTo>
                    <a:pt x="326" y="286"/>
                  </a:lnTo>
                  <a:lnTo>
                    <a:pt x="334" y="274"/>
                  </a:lnTo>
                  <a:lnTo>
                    <a:pt x="340" y="262"/>
                  </a:lnTo>
                  <a:lnTo>
                    <a:pt x="344" y="253"/>
                  </a:lnTo>
                  <a:lnTo>
                    <a:pt x="346" y="243"/>
                  </a:lnTo>
                  <a:lnTo>
                    <a:pt x="347" y="236"/>
                  </a:lnTo>
                  <a:lnTo>
                    <a:pt x="346" y="229"/>
                  </a:lnTo>
                  <a:lnTo>
                    <a:pt x="345" y="223"/>
                  </a:lnTo>
                  <a:lnTo>
                    <a:pt x="343" y="217"/>
                  </a:lnTo>
                  <a:lnTo>
                    <a:pt x="340" y="213"/>
                  </a:lnTo>
                  <a:lnTo>
                    <a:pt x="338" y="210"/>
                  </a:lnTo>
                  <a:lnTo>
                    <a:pt x="334" y="206"/>
                  </a:lnTo>
                  <a:lnTo>
                    <a:pt x="330" y="203"/>
                  </a:lnTo>
                  <a:lnTo>
                    <a:pt x="328" y="201"/>
                  </a:lnTo>
                  <a:lnTo>
                    <a:pt x="318" y="203"/>
                  </a:lnTo>
                  <a:lnTo>
                    <a:pt x="294" y="203"/>
                  </a:lnTo>
                  <a:lnTo>
                    <a:pt x="287" y="201"/>
                  </a:lnTo>
                  <a:lnTo>
                    <a:pt x="278" y="199"/>
                  </a:lnTo>
                  <a:lnTo>
                    <a:pt x="270" y="197"/>
                  </a:lnTo>
                  <a:lnTo>
                    <a:pt x="263" y="193"/>
                  </a:lnTo>
                  <a:lnTo>
                    <a:pt x="255" y="189"/>
                  </a:lnTo>
                  <a:lnTo>
                    <a:pt x="247" y="184"/>
                  </a:lnTo>
                  <a:lnTo>
                    <a:pt x="240" y="178"/>
                  </a:lnTo>
                  <a:lnTo>
                    <a:pt x="233" y="169"/>
                  </a:lnTo>
                  <a:lnTo>
                    <a:pt x="226" y="159"/>
                  </a:lnTo>
                  <a:lnTo>
                    <a:pt x="219" y="144"/>
                  </a:lnTo>
                  <a:lnTo>
                    <a:pt x="210" y="126"/>
                  </a:lnTo>
                  <a:lnTo>
                    <a:pt x="203" y="106"/>
                  </a:lnTo>
                  <a:lnTo>
                    <a:pt x="188" y="63"/>
                  </a:lnTo>
                  <a:lnTo>
                    <a:pt x="172" y="26"/>
                  </a:lnTo>
                  <a:lnTo>
                    <a:pt x="169" y="19"/>
                  </a:lnTo>
                  <a:lnTo>
                    <a:pt x="165" y="13"/>
                  </a:lnTo>
                  <a:lnTo>
                    <a:pt x="162" y="7"/>
                  </a:lnTo>
                  <a:lnTo>
                    <a:pt x="157" y="4"/>
                  </a:lnTo>
                  <a:lnTo>
                    <a:pt x="153" y="1"/>
                  </a:lnTo>
                  <a:lnTo>
                    <a:pt x="150" y="0"/>
                  </a:lnTo>
                  <a:lnTo>
                    <a:pt x="146" y="1"/>
                  </a:lnTo>
                  <a:lnTo>
                    <a:pt x="143" y="4"/>
                  </a:lnTo>
                  <a:lnTo>
                    <a:pt x="138" y="9"/>
                  </a:lnTo>
                  <a:lnTo>
                    <a:pt x="134" y="16"/>
                  </a:lnTo>
                  <a:lnTo>
                    <a:pt x="131" y="24"/>
                  </a:lnTo>
                  <a:lnTo>
                    <a:pt x="127" y="36"/>
                  </a:lnTo>
                  <a:lnTo>
                    <a:pt x="120" y="67"/>
                  </a:lnTo>
                  <a:lnTo>
                    <a:pt x="113" y="11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8" name="Freeform 121"/>
            <p:cNvSpPr>
              <a:spLocks noChangeAspect="1"/>
            </p:cNvSpPr>
            <p:nvPr/>
          </p:nvSpPr>
          <p:spPr bwMode="auto">
            <a:xfrm>
              <a:off x="4428" y="2542"/>
              <a:ext cx="34" cy="40"/>
            </a:xfrm>
            <a:custGeom>
              <a:avLst/>
              <a:gdLst>
                <a:gd name="T0" fmla="*/ 0 w 223"/>
                <a:gd name="T1" fmla="*/ 0 h 263"/>
                <a:gd name="T2" fmla="*/ 0 w 223"/>
                <a:gd name="T3" fmla="*/ 0 h 263"/>
                <a:gd name="T4" fmla="*/ 0 w 223"/>
                <a:gd name="T5" fmla="*/ 0 h 263"/>
                <a:gd name="T6" fmla="*/ 0 w 223"/>
                <a:gd name="T7" fmla="*/ 0 h 263"/>
                <a:gd name="T8" fmla="*/ 0 w 223"/>
                <a:gd name="T9" fmla="*/ 0 h 263"/>
                <a:gd name="T10" fmla="*/ 0 w 223"/>
                <a:gd name="T11" fmla="*/ 0 h 263"/>
                <a:gd name="T12" fmla="*/ 0 w 223"/>
                <a:gd name="T13" fmla="*/ 0 h 263"/>
                <a:gd name="T14" fmla="*/ 0 w 223"/>
                <a:gd name="T15" fmla="*/ 0 h 263"/>
                <a:gd name="T16" fmla="*/ 0 w 223"/>
                <a:gd name="T17" fmla="*/ 0 h 263"/>
                <a:gd name="T18" fmla="*/ 0 w 223"/>
                <a:gd name="T19" fmla="*/ 0 h 263"/>
                <a:gd name="T20" fmla="*/ 0 w 223"/>
                <a:gd name="T21" fmla="*/ 0 h 263"/>
                <a:gd name="T22" fmla="*/ 0 w 223"/>
                <a:gd name="T23" fmla="*/ 0 h 263"/>
                <a:gd name="T24" fmla="*/ 0 w 223"/>
                <a:gd name="T25" fmla="*/ 0 h 263"/>
                <a:gd name="T26" fmla="*/ 0 w 223"/>
                <a:gd name="T27" fmla="*/ 0 h 263"/>
                <a:gd name="T28" fmla="*/ 0 w 223"/>
                <a:gd name="T29" fmla="*/ 0 h 263"/>
                <a:gd name="T30" fmla="*/ 0 w 223"/>
                <a:gd name="T31" fmla="*/ 0 h 263"/>
                <a:gd name="T32" fmla="*/ 0 w 223"/>
                <a:gd name="T33" fmla="*/ 0 h 263"/>
                <a:gd name="T34" fmla="*/ 0 w 223"/>
                <a:gd name="T35" fmla="*/ 0 h 263"/>
                <a:gd name="T36" fmla="*/ 0 w 223"/>
                <a:gd name="T37" fmla="*/ 0 h 263"/>
                <a:gd name="T38" fmla="*/ 0 w 223"/>
                <a:gd name="T39" fmla="*/ 0 h 263"/>
                <a:gd name="T40" fmla="*/ 0 w 223"/>
                <a:gd name="T41" fmla="*/ 0 h 263"/>
                <a:gd name="T42" fmla="*/ 0 w 223"/>
                <a:gd name="T43" fmla="*/ 0 h 263"/>
                <a:gd name="T44" fmla="*/ 0 w 223"/>
                <a:gd name="T45" fmla="*/ 0 h 263"/>
                <a:gd name="T46" fmla="*/ 0 w 223"/>
                <a:gd name="T47" fmla="*/ 0 h 2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63"/>
                <a:gd name="T74" fmla="*/ 223 w 223"/>
                <a:gd name="T75" fmla="*/ 263 h 2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63">
                  <a:moveTo>
                    <a:pt x="66" y="56"/>
                  </a:moveTo>
                  <a:lnTo>
                    <a:pt x="61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35" y="58"/>
                  </a:lnTo>
                  <a:lnTo>
                    <a:pt x="25" y="52"/>
                  </a:lnTo>
                  <a:lnTo>
                    <a:pt x="8" y="41"/>
                  </a:lnTo>
                  <a:lnTo>
                    <a:pt x="0" y="35"/>
                  </a:lnTo>
                  <a:lnTo>
                    <a:pt x="28" y="97"/>
                  </a:lnTo>
                  <a:lnTo>
                    <a:pt x="14" y="135"/>
                  </a:lnTo>
                  <a:lnTo>
                    <a:pt x="34" y="145"/>
                  </a:lnTo>
                  <a:lnTo>
                    <a:pt x="36" y="193"/>
                  </a:lnTo>
                  <a:lnTo>
                    <a:pt x="68" y="197"/>
                  </a:lnTo>
                  <a:lnTo>
                    <a:pt x="125" y="263"/>
                  </a:lnTo>
                  <a:lnTo>
                    <a:pt x="129" y="233"/>
                  </a:lnTo>
                  <a:lnTo>
                    <a:pt x="159" y="233"/>
                  </a:lnTo>
                  <a:lnTo>
                    <a:pt x="146" y="188"/>
                  </a:lnTo>
                  <a:lnTo>
                    <a:pt x="223" y="178"/>
                  </a:lnTo>
                  <a:lnTo>
                    <a:pt x="134" y="140"/>
                  </a:lnTo>
                  <a:lnTo>
                    <a:pt x="209" y="85"/>
                  </a:lnTo>
                  <a:lnTo>
                    <a:pt x="111" y="106"/>
                  </a:lnTo>
                  <a:lnTo>
                    <a:pt x="171" y="0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89" name="Freeform 122"/>
            <p:cNvSpPr>
              <a:spLocks noChangeAspect="1"/>
            </p:cNvSpPr>
            <p:nvPr/>
          </p:nvSpPr>
          <p:spPr bwMode="auto">
            <a:xfrm>
              <a:off x="4210" y="2731"/>
              <a:ext cx="85" cy="86"/>
            </a:xfrm>
            <a:custGeom>
              <a:avLst/>
              <a:gdLst>
                <a:gd name="T0" fmla="*/ 0 w 543"/>
                <a:gd name="T1" fmla="*/ 0 h 558"/>
                <a:gd name="T2" fmla="*/ 0 w 543"/>
                <a:gd name="T3" fmla="*/ 0 h 558"/>
                <a:gd name="T4" fmla="*/ 0 w 543"/>
                <a:gd name="T5" fmla="*/ 0 h 558"/>
                <a:gd name="T6" fmla="*/ 0 w 543"/>
                <a:gd name="T7" fmla="*/ 0 h 558"/>
                <a:gd name="T8" fmla="*/ 0 w 543"/>
                <a:gd name="T9" fmla="*/ 0 h 558"/>
                <a:gd name="T10" fmla="*/ 0 w 543"/>
                <a:gd name="T11" fmla="*/ 0 h 558"/>
                <a:gd name="T12" fmla="*/ 0 w 543"/>
                <a:gd name="T13" fmla="*/ 0 h 558"/>
                <a:gd name="T14" fmla="*/ 0 w 543"/>
                <a:gd name="T15" fmla="*/ 0 h 558"/>
                <a:gd name="T16" fmla="*/ 0 w 543"/>
                <a:gd name="T17" fmla="*/ 0 h 558"/>
                <a:gd name="T18" fmla="*/ 0 w 543"/>
                <a:gd name="T19" fmla="*/ 0 h 558"/>
                <a:gd name="T20" fmla="*/ 0 w 543"/>
                <a:gd name="T21" fmla="*/ 0 h 558"/>
                <a:gd name="T22" fmla="*/ 0 w 543"/>
                <a:gd name="T23" fmla="*/ 0 h 558"/>
                <a:gd name="T24" fmla="*/ 0 w 543"/>
                <a:gd name="T25" fmla="*/ 0 h 558"/>
                <a:gd name="T26" fmla="*/ 0 w 543"/>
                <a:gd name="T27" fmla="*/ 0 h 558"/>
                <a:gd name="T28" fmla="*/ 0 w 543"/>
                <a:gd name="T29" fmla="*/ 0 h 558"/>
                <a:gd name="T30" fmla="*/ 0 w 543"/>
                <a:gd name="T31" fmla="*/ 0 h 558"/>
                <a:gd name="T32" fmla="*/ 0 w 543"/>
                <a:gd name="T33" fmla="*/ 0 h 558"/>
                <a:gd name="T34" fmla="*/ 0 w 543"/>
                <a:gd name="T35" fmla="*/ 0 h 558"/>
                <a:gd name="T36" fmla="*/ 0 w 543"/>
                <a:gd name="T37" fmla="*/ 0 h 558"/>
                <a:gd name="T38" fmla="*/ 0 w 543"/>
                <a:gd name="T39" fmla="*/ 0 h 558"/>
                <a:gd name="T40" fmla="*/ 0 w 543"/>
                <a:gd name="T41" fmla="*/ 0 h 558"/>
                <a:gd name="T42" fmla="*/ 0 w 543"/>
                <a:gd name="T43" fmla="*/ 0 h 558"/>
                <a:gd name="T44" fmla="*/ 0 w 543"/>
                <a:gd name="T45" fmla="*/ 0 h 558"/>
                <a:gd name="T46" fmla="*/ 0 w 543"/>
                <a:gd name="T47" fmla="*/ 0 h 558"/>
                <a:gd name="T48" fmla="*/ 0 w 543"/>
                <a:gd name="T49" fmla="*/ 0 h 558"/>
                <a:gd name="T50" fmla="*/ 0 w 543"/>
                <a:gd name="T51" fmla="*/ 0 h 558"/>
                <a:gd name="T52" fmla="*/ 0 w 543"/>
                <a:gd name="T53" fmla="*/ 0 h 558"/>
                <a:gd name="T54" fmla="*/ 0 w 543"/>
                <a:gd name="T55" fmla="*/ 0 h 558"/>
                <a:gd name="T56" fmla="*/ 0 w 543"/>
                <a:gd name="T57" fmla="*/ 0 h 558"/>
                <a:gd name="T58" fmla="*/ 0 w 543"/>
                <a:gd name="T59" fmla="*/ 0 h 558"/>
                <a:gd name="T60" fmla="*/ 0 w 543"/>
                <a:gd name="T61" fmla="*/ 0 h 558"/>
                <a:gd name="T62" fmla="*/ 0 w 543"/>
                <a:gd name="T63" fmla="*/ 0 h 558"/>
                <a:gd name="T64" fmla="*/ 0 w 543"/>
                <a:gd name="T65" fmla="*/ 0 h 558"/>
                <a:gd name="T66" fmla="*/ 0 w 543"/>
                <a:gd name="T67" fmla="*/ 0 h 558"/>
                <a:gd name="T68" fmla="*/ 0 w 543"/>
                <a:gd name="T69" fmla="*/ 0 h 558"/>
                <a:gd name="T70" fmla="*/ 0 w 543"/>
                <a:gd name="T71" fmla="*/ 0 h 558"/>
                <a:gd name="T72" fmla="*/ 0 w 543"/>
                <a:gd name="T73" fmla="*/ 0 h 558"/>
                <a:gd name="T74" fmla="*/ 0 w 543"/>
                <a:gd name="T75" fmla="*/ 0 h 558"/>
                <a:gd name="T76" fmla="*/ 0 w 543"/>
                <a:gd name="T77" fmla="*/ 0 h 558"/>
                <a:gd name="T78" fmla="*/ 0 w 543"/>
                <a:gd name="T79" fmla="*/ 0 h 558"/>
                <a:gd name="T80" fmla="*/ 0 w 543"/>
                <a:gd name="T81" fmla="*/ 0 h 558"/>
                <a:gd name="T82" fmla="*/ 0 w 543"/>
                <a:gd name="T83" fmla="*/ 0 h 558"/>
                <a:gd name="T84" fmla="*/ 0 w 543"/>
                <a:gd name="T85" fmla="*/ 0 h 558"/>
                <a:gd name="T86" fmla="*/ 0 w 543"/>
                <a:gd name="T87" fmla="*/ 0 h 558"/>
                <a:gd name="T88" fmla="*/ 0 w 543"/>
                <a:gd name="T89" fmla="*/ 0 h 558"/>
                <a:gd name="T90" fmla="*/ 0 w 543"/>
                <a:gd name="T91" fmla="*/ 0 h 558"/>
                <a:gd name="T92" fmla="*/ 0 w 543"/>
                <a:gd name="T93" fmla="*/ 0 h 558"/>
                <a:gd name="T94" fmla="*/ 0 w 543"/>
                <a:gd name="T95" fmla="*/ 0 h 558"/>
                <a:gd name="T96" fmla="*/ 0 w 543"/>
                <a:gd name="T97" fmla="*/ 0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58"/>
                <a:gd name="T149" fmla="*/ 543 w 543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58">
                  <a:moveTo>
                    <a:pt x="243" y="155"/>
                  </a:moveTo>
                  <a:lnTo>
                    <a:pt x="386" y="0"/>
                  </a:lnTo>
                  <a:lnTo>
                    <a:pt x="363" y="177"/>
                  </a:lnTo>
                  <a:lnTo>
                    <a:pt x="543" y="213"/>
                  </a:lnTo>
                  <a:lnTo>
                    <a:pt x="529" y="225"/>
                  </a:lnTo>
                  <a:lnTo>
                    <a:pt x="495" y="258"/>
                  </a:lnTo>
                  <a:lnTo>
                    <a:pt x="486" y="269"/>
                  </a:lnTo>
                  <a:lnTo>
                    <a:pt x="477" y="279"/>
                  </a:lnTo>
                  <a:lnTo>
                    <a:pt x="469" y="292"/>
                  </a:lnTo>
                  <a:lnTo>
                    <a:pt x="461" y="304"/>
                  </a:lnTo>
                  <a:lnTo>
                    <a:pt x="454" y="317"/>
                  </a:lnTo>
                  <a:lnTo>
                    <a:pt x="448" y="330"/>
                  </a:lnTo>
                  <a:lnTo>
                    <a:pt x="443" y="344"/>
                  </a:lnTo>
                  <a:lnTo>
                    <a:pt x="441" y="358"/>
                  </a:lnTo>
                  <a:lnTo>
                    <a:pt x="439" y="371"/>
                  </a:lnTo>
                  <a:lnTo>
                    <a:pt x="441" y="383"/>
                  </a:lnTo>
                  <a:lnTo>
                    <a:pt x="442" y="394"/>
                  </a:lnTo>
                  <a:lnTo>
                    <a:pt x="444" y="403"/>
                  </a:lnTo>
                  <a:lnTo>
                    <a:pt x="452" y="421"/>
                  </a:lnTo>
                  <a:lnTo>
                    <a:pt x="461" y="438"/>
                  </a:lnTo>
                  <a:lnTo>
                    <a:pt x="470" y="455"/>
                  </a:lnTo>
                  <a:lnTo>
                    <a:pt x="480" y="477"/>
                  </a:lnTo>
                  <a:lnTo>
                    <a:pt x="483" y="489"/>
                  </a:lnTo>
                  <a:lnTo>
                    <a:pt x="486" y="503"/>
                  </a:lnTo>
                  <a:lnTo>
                    <a:pt x="487" y="519"/>
                  </a:lnTo>
                  <a:lnTo>
                    <a:pt x="488" y="535"/>
                  </a:lnTo>
                  <a:lnTo>
                    <a:pt x="487" y="542"/>
                  </a:lnTo>
                  <a:lnTo>
                    <a:pt x="487" y="548"/>
                  </a:lnTo>
                  <a:lnTo>
                    <a:pt x="485" y="552"/>
                  </a:lnTo>
                  <a:lnTo>
                    <a:pt x="482" y="555"/>
                  </a:lnTo>
                  <a:lnTo>
                    <a:pt x="479" y="558"/>
                  </a:lnTo>
                  <a:lnTo>
                    <a:pt x="475" y="558"/>
                  </a:lnTo>
                  <a:lnTo>
                    <a:pt x="470" y="558"/>
                  </a:lnTo>
                  <a:lnTo>
                    <a:pt x="466" y="557"/>
                  </a:lnTo>
                  <a:lnTo>
                    <a:pt x="454" y="553"/>
                  </a:lnTo>
                  <a:lnTo>
                    <a:pt x="439" y="546"/>
                  </a:lnTo>
                  <a:lnTo>
                    <a:pt x="424" y="538"/>
                  </a:lnTo>
                  <a:lnTo>
                    <a:pt x="406" y="527"/>
                  </a:lnTo>
                  <a:lnTo>
                    <a:pt x="387" y="516"/>
                  </a:lnTo>
                  <a:lnTo>
                    <a:pt x="366" y="507"/>
                  </a:lnTo>
                  <a:lnTo>
                    <a:pt x="344" y="497"/>
                  </a:lnTo>
                  <a:lnTo>
                    <a:pt x="322" y="489"/>
                  </a:lnTo>
                  <a:lnTo>
                    <a:pt x="310" y="485"/>
                  </a:lnTo>
                  <a:lnTo>
                    <a:pt x="298" y="483"/>
                  </a:lnTo>
                  <a:lnTo>
                    <a:pt x="285" y="482"/>
                  </a:lnTo>
                  <a:lnTo>
                    <a:pt x="273" y="480"/>
                  </a:lnTo>
                  <a:lnTo>
                    <a:pt x="261" y="479"/>
                  </a:lnTo>
                  <a:lnTo>
                    <a:pt x="248" y="480"/>
                  </a:lnTo>
                  <a:lnTo>
                    <a:pt x="236" y="483"/>
                  </a:lnTo>
                  <a:lnTo>
                    <a:pt x="223" y="485"/>
                  </a:lnTo>
                  <a:lnTo>
                    <a:pt x="186" y="495"/>
                  </a:lnTo>
                  <a:lnTo>
                    <a:pt x="148" y="504"/>
                  </a:lnTo>
                  <a:lnTo>
                    <a:pt x="111" y="513"/>
                  </a:lnTo>
                  <a:lnTo>
                    <a:pt x="75" y="520"/>
                  </a:lnTo>
                  <a:lnTo>
                    <a:pt x="45" y="526"/>
                  </a:lnTo>
                  <a:lnTo>
                    <a:pt x="22" y="530"/>
                  </a:lnTo>
                  <a:lnTo>
                    <a:pt x="6" y="534"/>
                  </a:lnTo>
                  <a:lnTo>
                    <a:pt x="0" y="535"/>
                  </a:lnTo>
                  <a:lnTo>
                    <a:pt x="6" y="529"/>
                  </a:lnTo>
                  <a:lnTo>
                    <a:pt x="24" y="510"/>
                  </a:lnTo>
                  <a:lnTo>
                    <a:pt x="48" y="484"/>
                  </a:lnTo>
                  <a:lnTo>
                    <a:pt x="75" y="452"/>
                  </a:lnTo>
                  <a:lnTo>
                    <a:pt x="88" y="434"/>
                  </a:lnTo>
                  <a:lnTo>
                    <a:pt x="103" y="417"/>
                  </a:lnTo>
                  <a:lnTo>
                    <a:pt x="114" y="399"/>
                  </a:lnTo>
                  <a:lnTo>
                    <a:pt x="125" y="383"/>
                  </a:lnTo>
                  <a:lnTo>
                    <a:pt x="135" y="366"/>
                  </a:lnTo>
                  <a:lnTo>
                    <a:pt x="142" y="351"/>
                  </a:lnTo>
                  <a:lnTo>
                    <a:pt x="144" y="344"/>
                  </a:lnTo>
                  <a:lnTo>
                    <a:pt x="147" y="336"/>
                  </a:lnTo>
                  <a:lnTo>
                    <a:pt x="148" y="330"/>
                  </a:lnTo>
                  <a:lnTo>
                    <a:pt x="148" y="326"/>
                  </a:lnTo>
                  <a:lnTo>
                    <a:pt x="147" y="320"/>
                  </a:lnTo>
                  <a:lnTo>
                    <a:pt x="145" y="314"/>
                  </a:lnTo>
                  <a:lnTo>
                    <a:pt x="142" y="309"/>
                  </a:lnTo>
                  <a:lnTo>
                    <a:pt x="137" y="303"/>
                  </a:lnTo>
                  <a:lnTo>
                    <a:pt x="126" y="292"/>
                  </a:lnTo>
                  <a:lnTo>
                    <a:pt x="113" y="282"/>
                  </a:lnTo>
                  <a:lnTo>
                    <a:pt x="99" y="270"/>
                  </a:lnTo>
                  <a:lnTo>
                    <a:pt x="86" y="259"/>
                  </a:lnTo>
                  <a:lnTo>
                    <a:pt x="73" y="248"/>
                  </a:lnTo>
                  <a:lnTo>
                    <a:pt x="63" y="238"/>
                  </a:lnTo>
                  <a:lnTo>
                    <a:pt x="61" y="232"/>
                  </a:lnTo>
                  <a:lnTo>
                    <a:pt x="58" y="227"/>
                  </a:lnTo>
                  <a:lnTo>
                    <a:pt x="57" y="221"/>
                  </a:lnTo>
                  <a:lnTo>
                    <a:pt x="58" y="216"/>
                  </a:lnTo>
                  <a:lnTo>
                    <a:pt x="61" y="210"/>
                  </a:lnTo>
                  <a:lnTo>
                    <a:pt x="66" y="205"/>
                  </a:lnTo>
                  <a:lnTo>
                    <a:pt x="72" y="200"/>
                  </a:lnTo>
                  <a:lnTo>
                    <a:pt x="80" y="195"/>
                  </a:lnTo>
                  <a:lnTo>
                    <a:pt x="91" y="190"/>
                  </a:lnTo>
                  <a:lnTo>
                    <a:pt x="104" y="184"/>
                  </a:lnTo>
                  <a:lnTo>
                    <a:pt x="119" y="179"/>
                  </a:lnTo>
                  <a:lnTo>
                    <a:pt x="138" y="175"/>
                  </a:lnTo>
                  <a:lnTo>
                    <a:pt x="160" y="170"/>
                  </a:lnTo>
                  <a:lnTo>
                    <a:pt x="183" y="165"/>
                  </a:lnTo>
                  <a:lnTo>
                    <a:pt x="212" y="160"/>
                  </a:lnTo>
                  <a:lnTo>
                    <a:pt x="243" y="155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0" name="Freeform 123"/>
            <p:cNvSpPr>
              <a:spLocks noChangeAspect="1"/>
            </p:cNvSpPr>
            <p:nvPr/>
          </p:nvSpPr>
          <p:spPr bwMode="auto">
            <a:xfrm>
              <a:off x="4210" y="2731"/>
              <a:ext cx="85" cy="86"/>
            </a:xfrm>
            <a:custGeom>
              <a:avLst/>
              <a:gdLst>
                <a:gd name="T0" fmla="*/ 0 w 543"/>
                <a:gd name="T1" fmla="*/ 0 h 558"/>
                <a:gd name="T2" fmla="*/ 0 w 543"/>
                <a:gd name="T3" fmla="*/ 0 h 558"/>
                <a:gd name="T4" fmla="*/ 0 w 543"/>
                <a:gd name="T5" fmla="*/ 0 h 558"/>
                <a:gd name="T6" fmla="*/ 0 w 543"/>
                <a:gd name="T7" fmla="*/ 0 h 558"/>
                <a:gd name="T8" fmla="*/ 0 w 543"/>
                <a:gd name="T9" fmla="*/ 0 h 558"/>
                <a:gd name="T10" fmla="*/ 0 w 543"/>
                <a:gd name="T11" fmla="*/ 0 h 558"/>
                <a:gd name="T12" fmla="*/ 0 w 543"/>
                <a:gd name="T13" fmla="*/ 0 h 558"/>
                <a:gd name="T14" fmla="*/ 0 w 543"/>
                <a:gd name="T15" fmla="*/ 0 h 558"/>
                <a:gd name="T16" fmla="*/ 0 w 543"/>
                <a:gd name="T17" fmla="*/ 0 h 558"/>
                <a:gd name="T18" fmla="*/ 0 w 543"/>
                <a:gd name="T19" fmla="*/ 0 h 558"/>
                <a:gd name="T20" fmla="*/ 0 w 543"/>
                <a:gd name="T21" fmla="*/ 0 h 558"/>
                <a:gd name="T22" fmla="*/ 0 w 543"/>
                <a:gd name="T23" fmla="*/ 0 h 558"/>
                <a:gd name="T24" fmla="*/ 0 w 543"/>
                <a:gd name="T25" fmla="*/ 0 h 558"/>
                <a:gd name="T26" fmla="*/ 0 w 543"/>
                <a:gd name="T27" fmla="*/ 0 h 558"/>
                <a:gd name="T28" fmla="*/ 0 w 543"/>
                <a:gd name="T29" fmla="*/ 0 h 558"/>
                <a:gd name="T30" fmla="*/ 0 w 543"/>
                <a:gd name="T31" fmla="*/ 0 h 558"/>
                <a:gd name="T32" fmla="*/ 0 w 543"/>
                <a:gd name="T33" fmla="*/ 0 h 558"/>
                <a:gd name="T34" fmla="*/ 0 w 543"/>
                <a:gd name="T35" fmla="*/ 0 h 558"/>
                <a:gd name="T36" fmla="*/ 0 w 543"/>
                <a:gd name="T37" fmla="*/ 0 h 558"/>
                <a:gd name="T38" fmla="*/ 0 w 543"/>
                <a:gd name="T39" fmla="*/ 0 h 558"/>
                <a:gd name="T40" fmla="*/ 0 w 543"/>
                <a:gd name="T41" fmla="*/ 0 h 558"/>
                <a:gd name="T42" fmla="*/ 0 w 543"/>
                <a:gd name="T43" fmla="*/ 0 h 558"/>
                <a:gd name="T44" fmla="*/ 0 w 543"/>
                <a:gd name="T45" fmla="*/ 0 h 558"/>
                <a:gd name="T46" fmla="*/ 0 w 543"/>
                <a:gd name="T47" fmla="*/ 0 h 558"/>
                <a:gd name="T48" fmla="*/ 0 w 543"/>
                <a:gd name="T49" fmla="*/ 0 h 558"/>
                <a:gd name="T50" fmla="*/ 0 w 543"/>
                <a:gd name="T51" fmla="*/ 0 h 558"/>
                <a:gd name="T52" fmla="*/ 0 w 543"/>
                <a:gd name="T53" fmla="*/ 0 h 558"/>
                <a:gd name="T54" fmla="*/ 0 w 543"/>
                <a:gd name="T55" fmla="*/ 0 h 558"/>
                <a:gd name="T56" fmla="*/ 0 w 543"/>
                <a:gd name="T57" fmla="*/ 0 h 558"/>
                <a:gd name="T58" fmla="*/ 0 w 543"/>
                <a:gd name="T59" fmla="*/ 0 h 558"/>
                <a:gd name="T60" fmla="*/ 0 w 543"/>
                <a:gd name="T61" fmla="*/ 0 h 558"/>
                <a:gd name="T62" fmla="*/ 0 w 543"/>
                <a:gd name="T63" fmla="*/ 0 h 558"/>
                <a:gd name="T64" fmla="*/ 0 w 543"/>
                <a:gd name="T65" fmla="*/ 0 h 558"/>
                <a:gd name="T66" fmla="*/ 0 w 543"/>
                <a:gd name="T67" fmla="*/ 0 h 558"/>
                <a:gd name="T68" fmla="*/ 0 w 543"/>
                <a:gd name="T69" fmla="*/ 0 h 558"/>
                <a:gd name="T70" fmla="*/ 0 w 543"/>
                <a:gd name="T71" fmla="*/ 0 h 558"/>
                <a:gd name="T72" fmla="*/ 0 w 543"/>
                <a:gd name="T73" fmla="*/ 0 h 558"/>
                <a:gd name="T74" fmla="*/ 0 w 543"/>
                <a:gd name="T75" fmla="*/ 0 h 558"/>
                <a:gd name="T76" fmla="*/ 0 w 543"/>
                <a:gd name="T77" fmla="*/ 0 h 558"/>
                <a:gd name="T78" fmla="*/ 0 w 543"/>
                <a:gd name="T79" fmla="*/ 0 h 558"/>
                <a:gd name="T80" fmla="*/ 0 w 543"/>
                <a:gd name="T81" fmla="*/ 0 h 558"/>
                <a:gd name="T82" fmla="*/ 0 w 543"/>
                <a:gd name="T83" fmla="*/ 0 h 558"/>
                <a:gd name="T84" fmla="*/ 0 w 543"/>
                <a:gd name="T85" fmla="*/ 0 h 558"/>
                <a:gd name="T86" fmla="*/ 0 w 543"/>
                <a:gd name="T87" fmla="*/ 0 h 558"/>
                <a:gd name="T88" fmla="*/ 0 w 543"/>
                <a:gd name="T89" fmla="*/ 0 h 558"/>
                <a:gd name="T90" fmla="*/ 0 w 543"/>
                <a:gd name="T91" fmla="*/ 0 h 558"/>
                <a:gd name="T92" fmla="*/ 0 w 543"/>
                <a:gd name="T93" fmla="*/ 0 h 558"/>
                <a:gd name="T94" fmla="*/ 0 w 543"/>
                <a:gd name="T95" fmla="*/ 0 h 558"/>
                <a:gd name="T96" fmla="*/ 0 w 543"/>
                <a:gd name="T97" fmla="*/ 0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58"/>
                <a:gd name="T149" fmla="*/ 543 w 543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58">
                  <a:moveTo>
                    <a:pt x="243" y="155"/>
                  </a:moveTo>
                  <a:lnTo>
                    <a:pt x="386" y="0"/>
                  </a:lnTo>
                  <a:lnTo>
                    <a:pt x="363" y="177"/>
                  </a:lnTo>
                  <a:lnTo>
                    <a:pt x="543" y="213"/>
                  </a:lnTo>
                  <a:lnTo>
                    <a:pt x="529" y="225"/>
                  </a:lnTo>
                  <a:lnTo>
                    <a:pt x="495" y="258"/>
                  </a:lnTo>
                  <a:lnTo>
                    <a:pt x="486" y="269"/>
                  </a:lnTo>
                  <a:lnTo>
                    <a:pt x="477" y="279"/>
                  </a:lnTo>
                  <a:lnTo>
                    <a:pt x="469" y="292"/>
                  </a:lnTo>
                  <a:lnTo>
                    <a:pt x="461" y="304"/>
                  </a:lnTo>
                  <a:lnTo>
                    <a:pt x="454" y="317"/>
                  </a:lnTo>
                  <a:lnTo>
                    <a:pt x="448" y="330"/>
                  </a:lnTo>
                  <a:lnTo>
                    <a:pt x="443" y="344"/>
                  </a:lnTo>
                  <a:lnTo>
                    <a:pt x="441" y="358"/>
                  </a:lnTo>
                  <a:lnTo>
                    <a:pt x="439" y="371"/>
                  </a:lnTo>
                  <a:lnTo>
                    <a:pt x="441" y="383"/>
                  </a:lnTo>
                  <a:lnTo>
                    <a:pt x="442" y="394"/>
                  </a:lnTo>
                  <a:lnTo>
                    <a:pt x="444" y="403"/>
                  </a:lnTo>
                  <a:lnTo>
                    <a:pt x="452" y="421"/>
                  </a:lnTo>
                  <a:lnTo>
                    <a:pt x="461" y="438"/>
                  </a:lnTo>
                  <a:lnTo>
                    <a:pt x="470" y="455"/>
                  </a:lnTo>
                  <a:lnTo>
                    <a:pt x="480" y="477"/>
                  </a:lnTo>
                  <a:lnTo>
                    <a:pt x="483" y="489"/>
                  </a:lnTo>
                  <a:lnTo>
                    <a:pt x="486" y="503"/>
                  </a:lnTo>
                  <a:lnTo>
                    <a:pt x="487" y="519"/>
                  </a:lnTo>
                  <a:lnTo>
                    <a:pt x="488" y="535"/>
                  </a:lnTo>
                  <a:lnTo>
                    <a:pt x="487" y="542"/>
                  </a:lnTo>
                  <a:lnTo>
                    <a:pt x="487" y="548"/>
                  </a:lnTo>
                  <a:lnTo>
                    <a:pt x="485" y="552"/>
                  </a:lnTo>
                  <a:lnTo>
                    <a:pt x="482" y="555"/>
                  </a:lnTo>
                  <a:lnTo>
                    <a:pt x="479" y="558"/>
                  </a:lnTo>
                  <a:lnTo>
                    <a:pt x="475" y="558"/>
                  </a:lnTo>
                  <a:lnTo>
                    <a:pt x="470" y="558"/>
                  </a:lnTo>
                  <a:lnTo>
                    <a:pt x="466" y="557"/>
                  </a:lnTo>
                  <a:lnTo>
                    <a:pt x="454" y="553"/>
                  </a:lnTo>
                  <a:lnTo>
                    <a:pt x="439" y="546"/>
                  </a:lnTo>
                  <a:lnTo>
                    <a:pt x="424" y="538"/>
                  </a:lnTo>
                  <a:lnTo>
                    <a:pt x="406" y="527"/>
                  </a:lnTo>
                  <a:lnTo>
                    <a:pt x="387" y="516"/>
                  </a:lnTo>
                  <a:lnTo>
                    <a:pt x="366" y="507"/>
                  </a:lnTo>
                  <a:lnTo>
                    <a:pt x="344" y="497"/>
                  </a:lnTo>
                  <a:lnTo>
                    <a:pt x="322" y="489"/>
                  </a:lnTo>
                  <a:lnTo>
                    <a:pt x="310" y="485"/>
                  </a:lnTo>
                  <a:lnTo>
                    <a:pt x="298" y="483"/>
                  </a:lnTo>
                  <a:lnTo>
                    <a:pt x="285" y="482"/>
                  </a:lnTo>
                  <a:lnTo>
                    <a:pt x="273" y="480"/>
                  </a:lnTo>
                  <a:lnTo>
                    <a:pt x="261" y="479"/>
                  </a:lnTo>
                  <a:lnTo>
                    <a:pt x="248" y="480"/>
                  </a:lnTo>
                  <a:lnTo>
                    <a:pt x="236" y="483"/>
                  </a:lnTo>
                  <a:lnTo>
                    <a:pt x="223" y="485"/>
                  </a:lnTo>
                  <a:lnTo>
                    <a:pt x="186" y="495"/>
                  </a:lnTo>
                  <a:lnTo>
                    <a:pt x="148" y="504"/>
                  </a:lnTo>
                  <a:lnTo>
                    <a:pt x="111" y="513"/>
                  </a:lnTo>
                  <a:lnTo>
                    <a:pt x="75" y="520"/>
                  </a:lnTo>
                  <a:lnTo>
                    <a:pt x="45" y="526"/>
                  </a:lnTo>
                  <a:lnTo>
                    <a:pt x="22" y="530"/>
                  </a:lnTo>
                  <a:lnTo>
                    <a:pt x="6" y="534"/>
                  </a:lnTo>
                  <a:lnTo>
                    <a:pt x="0" y="535"/>
                  </a:lnTo>
                  <a:lnTo>
                    <a:pt x="6" y="529"/>
                  </a:lnTo>
                  <a:lnTo>
                    <a:pt x="24" y="510"/>
                  </a:lnTo>
                  <a:lnTo>
                    <a:pt x="48" y="484"/>
                  </a:lnTo>
                  <a:lnTo>
                    <a:pt x="75" y="452"/>
                  </a:lnTo>
                  <a:lnTo>
                    <a:pt x="88" y="434"/>
                  </a:lnTo>
                  <a:lnTo>
                    <a:pt x="103" y="417"/>
                  </a:lnTo>
                  <a:lnTo>
                    <a:pt x="114" y="399"/>
                  </a:lnTo>
                  <a:lnTo>
                    <a:pt x="125" y="383"/>
                  </a:lnTo>
                  <a:lnTo>
                    <a:pt x="135" y="366"/>
                  </a:lnTo>
                  <a:lnTo>
                    <a:pt x="142" y="351"/>
                  </a:lnTo>
                  <a:lnTo>
                    <a:pt x="144" y="344"/>
                  </a:lnTo>
                  <a:lnTo>
                    <a:pt x="147" y="336"/>
                  </a:lnTo>
                  <a:lnTo>
                    <a:pt x="148" y="330"/>
                  </a:lnTo>
                  <a:lnTo>
                    <a:pt x="148" y="326"/>
                  </a:lnTo>
                  <a:lnTo>
                    <a:pt x="147" y="320"/>
                  </a:lnTo>
                  <a:lnTo>
                    <a:pt x="145" y="314"/>
                  </a:lnTo>
                  <a:lnTo>
                    <a:pt x="142" y="309"/>
                  </a:lnTo>
                  <a:lnTo>
                    <a:pt x="137" y="303"/>
                  </a:lnTo>
                  <a:lnTo>
                    <a:pt x="126" y="292"/>
                  </a:lnTo>
                  <a:lnTo>
                    <a:pt x="113" y="282"/>
                  </a:lnTo>
                  <a:lnTo>
                    <a:pt x="99" y="270"/>
                  </a:lnTo>
                  <a:lnTo>
                    <a:pt x="86" y="259"/>
                  </a:lnTo>
                  <a:lnTo>
                    <a:pt x="73" y="248"/>
                  </a:lnTo>
                  <a:lnTo>
                    <a:pt x="63" y="238"/>
                  </a:lnTo>
                  <a:lnTo>
                    <a:pt x="61" y="232"/>
                  </a:lnTo>
                  <a:lnTo>
                    <a:pt x="58" y="227"/>
                  </a:lnTo>
                  <a:lnTo>
                    <a:pt x="57" y="221"/>
                  </a:lnTo>
                  <a:lnTo>
                    <a:pt x="58" y="216"/>
                  </a:lnTo>
                  <a:lnTo>
                    <a:pt x="61" y="210"/>
                  </a:lnTo>
                  <a:lnTo>
                    <a:pt x="66" y="205"/>
                  </a:lnTo>
                  <a:lnTo>
                    <a:pt x="72" y="200"/>
                  </a:lnTo>
                  <a:lnTo>
                    <a:pt x="80" y="195"/>
                  </a:lnTo>
                  <a:lnTo>
                    <a:pt x="91" y="190"/>
                  </a:lnTo>
                  <a:lnTo>
                    <a:pt x="104" y="184"/>
                  </a:lnTo>
                  <a:lnTo>
                    <a:pt x="119" y="179"/>
                  </a:lnTo>
                  <a:lnTo>
                    <a:pt x="138" y="175"/>
                  </a:lnTo>
                  <a:lnTo>
                    <a:pt x="160" y="170"/>
                  </a:lnTo>
                  <a:lnTo>
                    <a:pt x="183" y="165"/>
                  </a:lnTo>
                  <a:lnTo>
                    <a:pt x="212" y="160"/>
                  </a:lnTo>
                  <a:lnTo>
                    <a:pt x="243" y="155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1" name="Freeform 124"/>
            <p:cNvSpPr>
              <a:spLocks noChangeAspect="1"/>
            </p:cNvSpPr>
            <p:nvPr/>
          </p:nvSpPr>
          <p:spPr bwMode="auto">
            <a:xfrm>
              <a:off x="4244" y="2764"/>
              <a:ext cx="30" cy="38"/>
            </a:xfrm>
            <a:custGeom>
              <a:avLst/>
              <a:gdLst>
                <a:gd name="T0" fmla="*/ 0 w 193"/>
                <a:gd name="T1" fmla="*/ 0 h 248"/>
                <a:gd name="T2" fmla="*/ 0 w 193"/>
                <a:gd name="T3" fmla="*/ 0 h 248"/>
                <a:gd name="T4" fmla="*/ 0 w 193"/>
                <a:gd name="T5" fmla="*/ 0 h 248"/>
                <a:gd name="T6" fmla="*/ 0 w 193"/>
                <a:gd name="T7" fmla="*/ 0 h 248"/>
                <a:gd name="T8" fmla="*/ 0 w 193"/>
                <a:gd name="T9" fmla="*/ 0 h 248"/>
                <a:gd name="T10" fmla="*/ 0 w 193"/>
                <a:gd name="T11" fmla="*/ 0 h 248"/>
                <a:gd name="T12" fmla="*/ 0 w 193"/>
                <a:gd name="T13" fmla="*/ 0 h 248"/>
                <a:gd name="T14" fmla="*/ 0 w 193"/>
                <a:gd name="T15" fmla="*/ 0 h 248"/>
                <a:gd name="T16" fmla="*/ 0 w 193"/>
                <a:gd name="T17" fmla="*/ 0 h 248"/>
                <a:gd name="T18" fmla="*/ 0 w 193"/>
                <a:gd name="T19" fmla="*/ 0 h 248"/>
                <a:gd name="T20" fmla="*/ 0 w 193"/>
                <a:gd name="T21" fmla="*/ 0 h 248"/>
                <a:gd name="T22" fmla="*/ 0 w 193"/>
                <a:gd name="T23" fmla="*/ 0 h 248"/>
                <a:gd name="T24" fmla="*/ 0 w 193"/>
                <a:gd name="T25" fmla="*/ 0 h 248"/>
                <a:gd name="T26" fmla="*/ 0 w 193"/>
                <a:gd name="T27" fmla="*/ 0 h 248"/>
                <a:gd name="T28" fmla="*/ 0 w 193"/>
                <a:gd name="T29" fmla="*/ 0 h 248"/>
                <a:gd name="T30" fmla="*/ 0 w 193"/>
                <a:gd name="T31" fmla="*/ 0 h 248"/>
                <a:gd name="T32" fmla="*/ 0 w 193"/>
                <a:gd name="T33" fmla="*/ 0 h 248"/>
                <a:gd name="T34" fmla="*/ 0 w 193"/>
                <a:gd name="T35" fmla="*/ 0 h 248"/>
                <a:gd name="T36" fmla="*/ 0 w 193"/>
                <a:gd name="T37" fmla="*/ 0 h 248"/>
                <a:gd name="T38" fmla="*/ 0 w 193"/>
                <a:gd name="T39" fmla="*/ 0 h 248"/>
                <a:gd name="T40" fmla="*/ 0 w 193"/>
                <a:gd name="T41" fmla="*/ 0 h 248"/>
                <a:gd name="T42" fmla="*/ 0 w 193"/>
                <a:gd name="T43" fmla="*/ 0 h 2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3"/>
                <a:gd name="T67" fmla="*/ 0 h 248"/>
                <a:gd name="T68" fmla="*/ 193 w 193"/>
                <a:gd name="T69" fmla="*/ 248 h 2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3" h="248">
                  <a:moveTo>
                    <a:pt x="27" y="50"/>
                  </a:moveTo>
                  <a:lnTo>
                    <a:pt x="42" y="43"/>
                  </a:lnTo>
                  <a:lnTo>
                    <a:pt x="54" y="35"/>
                  </a:lnTo>
                  <a:lnTo>
                    <a:pt x="63" y="26"/>
                  </a:lnTo>
                  <a:lnTo>
                    <a:pt x="70" y="19"/>
                  </a:lnTo>
                  <a:lnTo>
                    <a:pt x="80" y="6"/>
                  </a:lnTo>
                  <a:lnTo>
                    <a:pt x="82" y="0"/>
                  </a:lnTo>
                  <a:lnTo>
                    <a:pt x="109" y="55"/>
                  </a:lnTo>
                  <a:lnTo>
                    <a:pt x="162" y="52"/>
                  </a:lnTo>
                  <a:lnTo>
                    <a:pt x="150" y="80"/>
                  </a:lnTo>
                  <a:lnTo>
                    <a:pt x="193" y="102"/>
                  </a:lnTo>
                  <a:lnTo>
                    <a:pt x="162" y="140"/>
                  </a:lnTo>
                  <a:lnTo>
                    <a:pt x="162" y="225"/>
                  </a:lnTo>
                  <a:lnTo>
                    <a:pt x="130" y="218"/>
                  </a:lnTo>
                  <a:lnTo>
                    <a:pt x="100" y="248"/>
                  </a:lnTo>
                  <a:lnTo>
                    <a:pt x="73" y="215"/>
                  </a:lnTo>
                  <a:lnTo>
                    <a:pt x="32" y="238"/>
                  </a:lnTo>
                  <a:lnTo>
                    <a:pt x="42" y="182"/>
                  </a:lnTo>
                  <a:lnTo>
                    <a:pt x="0" y="177"/>
                  </a:lnTo>
                  <a:lnTo>
                    <a:pt x="32" y="145"/>
                  </a:lnTo>
                  <a:lnTo>
                    <a:pt x="2" y="107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2" name="Freeform 125"/>
            <p:cNvSpPr>
              <a:spLocks noChangeAspect="1"/>
            </p:cNvSpPr>
            <p:nvPr/>
          </p:nvSpPr>
          <p:spPr bwMode="auto">
            <a:xfrm>
              <a:off x="3792" y="3103"/>
              <a:ext cx="81" cy="72"/>
            </a:xfrm>
            <a:custGeom>
              <a:avLst/>
              <a:gdLst>
                <a:gd name="T0" fmla="*/ 0 w 533"/>
                <a:gd name="T1" fmla="*/ 0 h 458"/>
                <a:gd name="T2" fmla="*/ 0 w 533"/>
                <a:gd name="T3" fmla="*/ 0 h 458"/>
                <a:gd name="T4" fmla="*/ 0 w 533"/>
                <a:gd name="T5" fmla="*/ 0 h 458"/>
                <a:gd name="T6" fmla="*/ 0 w 533"/>
                <a:gd name="T7" fmla="*/ 0 h 458"/>
                <a:gd name="T8" fmla="*/ 0 w 533"/>
                <a:gd name="T9" fmla="*/ 0 h 458"/>
                <a:gd name="T10" fmla="*/ 0 w 533"/>
                <a:gd name="T11" fmla="*/ 0 h 458"/>
                <a:gd name="T12" fmla="*/ 0 w 533"/>
                <a:gd name="T13" fmla="*/ 0 h 458"/>
                <a:gd name="T14" fmla="*/ 0 w 533"/>
                <a:gd name="T15" fmla="*/ 0 h 458"/>
                <a:gd name="T16" fmla="*/ 0 w 533"/>
                <a:gd name="T17" fmla="*/ 0 h 458"/>
                <a:gd name="T18" fmla="*/ 0 w 533"/>
                <a:gd name="T19" fmla="*/ 0 h 458"/>
                <a:gd name="T20" fmla="*/ 0 w 533"/>
                <a:gd name="T21" fmla="*/ 0 h 458"/>
                <a:gd name="T22" fmla="*/ 0 w 533"/>
                <a:gd name="T23" fmla="*/ 0 h 458"/>
                <a:gd name="T24" fmla="*/ 0 w 533"/>
                <a:gd name="T25" fmla="*/ 0 h 458"/>
                <a:gd name="T26" fmla="*/ 0 w 533"/>
                <a:gd name="T27" fmla="*/ 0 h 458"/>
                <a:gd name="T28" fmla="*/ 0 w 533"/>
                <a:gd name="T29" fmla="*/ 0 h 458"/>
                <a:gd name="T30" fmla="*/ 0 w 533"/>
                <a:gd name="T31" fmla="*/ 0 h 458"/>
                <a:gd name="T32" fmla="*/ 0 w 533"/>
                <a:gd name="T33" fmla="*/ 0 h 458"/>
                <a:gd name="T34" fmla="*/ 0 w 533"/>
                <a:gd name="T35" fmla="*/ 0 h 458"/>
                <a:gd name="T36" fmla="*/ 0 w 533"/>
                <a:gd name="T37" fmla="*/ 0 h 458"/>
                <a:gd name="T38" fmla="*/ 0 w 533"/>
                <a:gd name="T39" fmla="*/ 0 h 458"/>
                <a:gd name="T40" fmla="*/ 0 w 533"/>
                <a:gd name="T41" fmla="*/ 0 h 458"/>
                <a:gd name="T42" fmla="*/ 0 w 533"/>
                <a:gd name="T43" fmla="*/ 0 h 458"/>
                <a:gd name="T44" fmla="*/ 0 w 533"/>
                <a:gd name="T45" fmla="*/ 0 h 458"/>
                <a:gd name="T46" fmla="*/ 0 w 533"/>
                <a:gd name="T47" fmla="*/ 0 h 458"/>
                <a:gd name="T48" fmla="*/ 0 w 533"/>
                <a:gd name="T49" fmla="*/ 0 h 458"/>
                <a:gd name="T50" fmla="*/ 0 w 533"/>
                <a:gd name="T51" fmla="*/ 0 h 458"/>
                <a:gd name="T52" fmla="*/ 0 w 533"/>
                <a:gd name="T53" fmla="*/ 0 h 458"/>
                <a:gd name="T54" fmla="*/ 0 w 533"/>
                <a:gd name="T55" fmla="*/ 0 h 458"/>
                <a:gd name="T56" fmla="*/ 0 w 533"/>
                <a:gd name="T57" fmla="*/ 0 h 458"/>
                <a:gd name="T58" fmla="*/ 0 w 533"/>
                <a:gd name="T59" fmla="*/ 0 h 458"/>
                <a:gd name="T60" fmla="*/ 0 w 533"/>
                <a:gd name="T61" fmla="*/ 0 h 458"/>
                <a:gd name="T62" fmla="*/ 0 w 533"/>
                <a:gd name="T63" fmla="*/ 0 h 458"/>
                <a:gd name="T64" fmla="*/ 0 w 533"/>
                <a:gd name="T65" fmla="*/ 0 h 458"/>
                <a:gd name="T66" fmla="*/ 0 w 533"/>
                <a:gd name="T67" fmla="*/ 0 h 458"/>
                <a:gd name="T68" fmla="*/ 0 w 533"/>
                <a:gd name="T69" fmla="*/ 0 h 458"/>
                <a:gd name="T70" fmla="*/ 0 w 533"/>
                <a:gd name="T71" fmla="*/ 0 h 458"/>
                <a:gd name="T72" fmla="*/ 0 w 533"/>
                <a:gd name="T73" fmla="*/ 0 h 458"/>
                <a:gd name="T74" fmla="*/ 0 w 533"/>
                <a:gd name="T75" fmla="*/ 0 h 458"/>
                <a:gd name="T76" fmla="*/ 0 w 533"/>
                <a:gd name="T77" fmla="*/ 0 h 458"/>
                <a:gd name="T78" fmla="*/ 0 w 533"/>
                <a:gd name="T79" fmla="*/ 0 h 458"/>
                <a:gd name="T80" fmla="*/ 0 w 533"/>
                <a:gd name="T81" fmla="*/ 0 h 458"/>
                <a:gd name="T82" fmla="*/ 0 w 533"/>
                <a:gd name="T83" fmla="*/ 0 h 458"/>
                <a:gd name="T84" fmla="*/ 0 w 533"/>
                <a:gd name="T85" fmla="*/ 0 h 458"/>
                <a:gd name="T86" fmla="*/ 0 w 533"/>
                <a:gd name="T87" fmla="*/ 0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3"/>
                <a:gd name="T133" fmla="*/ 0 h 458"/>
                <a:gd name="T134" fmla="*/ 533 w 53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3" h="458">
                  <a:moveTo>
                    <a:pt x="368" y="126"/>
                  </a:moveTo>
                  <a:lnTo>
                    <a:pt x="525" y="108"/>
                  </a:lnTo>
                  <a:lnTo>
                    <a:pt x="465" y="221"/>
                  </a:lnTo>
                  <a:lnTo>
                    <a:pt x="533" y="428"/>
                  </a:lnTo>
                  <a:lnTo>
                    <a:pt x="527" y="427"/>
                  </a:lnTo>
                  <a:lnTo>
                    <a:pt x="511" y="421"/>
                  </a:lnTo>
                  <a:lnTo>
                    <a:pt x="486" y="414"/>
                  </a:lnTo>
                  <a:lnTo>
                    <a:pt x="456" y="407"/>
                  </a:lnTo>
                  <a:lnTo>
                    <a:pt x="439" y="404"/>
                  </a:lnTo>
                  <a:lnTo>
                    <a:pt x="423" y="402"/>
                  </a:lnTo>
                  <a:lnTo>
                    <a:pt x="405" y="400"/>
                  </a:lnTo>
                  <a:lnTo>
                    <a:pt x="388" y="398"/>
                  </a:lnTo>
                  <a:lnTo>
                    <a:pt x="371" y="400"/>
                  </a:lnTo>
                  <a:lnTo>
                    <a:pt x="356" y="401"/>
                  </a:lnTo>
                  <a:lnTo>
                    <a:pt x="342" y="404"/>
                  </a:lnTo>
                  <a:lnTo>
                    <a:pt x="327" y="408"/>
                  </a:lnTo>
                  <a:lnTo>
                    <a:pt x="314" y="414"/>
                  </a:lnTo>
                  <a:lnTo>
                    <a:pt x="302" y="416"/>
                  </a:lnTo>
                  <a:lnTo>
                    <a:pt x="289" y="419"/>
                  </a:lnTo>
                  <a:lnTo>
                    <a:pt x="276" y="420"/>
                  </a:lnTo>
                  <a:lnTo>
                    <a:pt x="251" y="421"/>
                  </a:lnTo>
                  <a:lnTo>
                    <a:pt x="226" y="421"/>
                  </a:lnTo>
                  <a:lnTo>
                    <a:pt x="213" y="421"/>
                  </a:lnTo>
                  <a:lnTo>
                    <a:pt x="200" y="422"/>
                  </a:lnTo>
                  <a:lnTo>
                    <a:pt x="187" y="423"/>
                  </a:lnTo>
                  <a:lnTo>
                    <a:pt x="174" y="426"/>
                  </a:lnTo>
                  <a:lnTo>
                    <a:pt x="160" y="429"/>
                  </a:lnTo>
                  <a:lnTo>
                    <a:pt x="145" y="434"/>
                  </a:lnTo>
                  <a:lnTo>
                    <a:pt x="130" y="440"/>
                  </a:lnTo>
                  <a:lnTo>
                    <a:pt x="116" y="448"/>
                  </a:lnTo>
                  <a:lnTo>
                    <a:pt x="105" y="454"/>
                  </a:lnTo>
                  <a:lnTo>
                    <a:pt x="99" y="458"/>
                  </a:lnTo>
                  <a:lnTo>
                    <a:pt x="96" y="458"/>
                  </a:lnTo>
                  <a:lnTo>
                    <a:pt x="96" y="457"/>
                  </a:lnTo>
                  <a:lnTo>
                    <a:pt x="98" y="454"/>
                  </a:lnTo>
                  <a:lnTo>
                    <a:pt x="106" y="441"/>
                  </a:lnTo>
                  <a:lnTo>
                    <a:pt x="119" y="419"/>
                  </a:lnTo>
                  <a:lnTo>
                    <a:pt x="125" y="404"/>
                  </a:lnTo>
                  <a:lnTo>
                    <a:pt x="130" y="390"/>
                  </a:lnTo>
                  <a:lnTo>
                    <a:pt x="132" y="382"/>
                  </a:lnTo>
                  <a:lnTo>
                    <a:pt x="133" y="373"/>
                  </a:lnTo>
                  <a:lnTo>
                    <a:pt x="135" y="365"/>
                  </a:lnTo>
                  <a:lnTo>
                    <a:pt x="135" y="357"/>
                  </a:lnTo>
                  <a:lnTo>
                    <a:pt x="135" y="347"/>
                  </a:lnTo>
                  <a:lnTo>
                    <a:pt x="132" y="339"/>
                  </a:lnTo>
                  <a:lnTo>
                    <a:pt x="130" y="329"/>
                  </a:lnTo>
                  <a:lnTo>
                    <a:pt x="126" y="320"/>
                  </a:lnTo>
                  <a:lnTo>
                    <a:pt x="121" y="311"/>
                  </a:lnTo>
                  <a:lnTo>
                    <a:pt x="116" y="302"/>
                  </a:lnTo>
                  <a:lnTo>
                    <a:pt x="108" y="292"/>
                  </a:lnTo>
                  <a:lnTo>
                    <a:pt x="100" y="283"/>
                  </a:lnTo>
                  <a:lnTo>
                    <a:pt x="55" y="238"/>
                  </a:lnTo>
                  <a:lnTo>
                    <a:pt x="24" y="206"/>
                  </a:lnTo>
                  <a:lnTo>
                    <a:pt x="6" y="187"/>
                  </a:lnTo>
                  <a:lnTo>
                    <a:pt x="0" y="181"/>
                  </a:lnTo>
                  <a:lnTo>
                    <a:pt x="7" y="181"/>
                  </a:lnTo>
                  <a:lnTo>
                    <a:pt x="26" y="178"/>
                  </a:lnTo>
                  <a:lnTo>
                    <a:pt x="54" y="176"/>
                  </a:lnTo>
                  <a:lnTo>
                    <a:pt x="86" y="171"/>
                  </a:lnTo>
                  <a:lnTo>
                    <a:pt x="121" y="165"/>
                  </a:lnTo>
                  <a:lnTo>
                    <a:pt x="155" y="158"/>
                  </a:lnTo>
                  <a:lnTo>
                    <a:pt x="170" y="153"/>
                  </a:lnTo>
                  <a:lnTo>
                    <a:pt x="185" y="148"/>
                  </a:lnTo>
                  <a:lnTo>
                    <a:pt x="198" y="144"/>
                  </a:lnTo>
                  <a:lnTo>
                    <a:pt x="207" y="138"/>
                  </a:lnTo>
                  <a:lnTo>
                    <a:pt x="212" y="135"/>
                  </a:lnTo>
                  <a:lnTo>
                    <a:pt x="215" y="131"/>
                  </a:lnTo>
                  <a:lnTo>
                    <a:pt x="218" y="125"/>
                  </a:lnTo>
                  <a:lnTo>
                    <a:pt x="220" y="117"/>
                  </a:lnTo>
                  <a:lnTo>
                    <a:pt x="223" y="102"/>
                  </a:lnTo>
                  <a:lnTo>
                    <a:pt x="223" y="85"/>
                  </a:lnTo>
                  <a:lnTo>
                    <a:pt x="223" y="48"/>
                  </a:lnTo>
                  <a:lnTo>
                    <a:pt x="224" y="17"/>
                  </a:lnTo>
                  <a:lnTo>
                    <a:pt x="225" y="12"/>
                  </a:lnTo>
                  <a:lnTo>
                    <a:pt x="227" y="7"/>
                  </a:lnTo>
                  <a:lnTo>
                    <a:pt x="230" y="3"/>
                  </a:lnTo>
                  <a:lnTo>
                    <a:pt x="233" y="1"/>
                  </a:lnTo>
                  <a:lnTo>
                    <a:pt x="238" y="0"/>
                  </a:lnTo>
                  <a:lnTo>
                    <a:pt x="243" y="1"/>
                  </a:lnTo>
                  <a:lnTo>
                    <a:pt x="250" y="3"/>
                  </a:lnTo>
                  <a:lnTo>
                    <a:pt x="257" y="7"/>
                  </a:lnTo>
                  <a:lnTo>
                    <a:pt x="265" y="14"/>
                  </a:lnTo>
                  <a:lnTo>
                    <a:pt x="275" y="22"/>
                  </a:lnTo>
                  <a:lnTo>
                    <a:pt x="287" y="33"/>
                  </a:lnTo>
                  <a:lnTo>
                    <a:pt x="300" y="46"/>
                  </a:lnTo>
                  <a:lnTo>
                    <a:pt x="330" y="81"/>
                  </a:lnTo>
                  <a:lnTo>
                    <a:pt x="368" y="126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3" name="Freeform 126"/>
            <p:cNvSpPr>
              <a:spLocks noChangeAspect="1"/>
            </p:cNvSpPr>
            <p:nvPr/>
          </p:nvSpPr>
          <p:spPr bwMode="auto">
            <a:xfrm>
              <a:off x="3792" y="3103"/>
              <a:ext cx="81" cy="72"/>
            </a:xfrm>
            <a:custGeom>
              <a:avLst/>
              <a:gdLst>
                <a:gd name="T0" fmla="*/ 0 w 533"/>
                <a:gd name="T1" fmla="*/ 0 h 458"/>
                <a:gd name="T2" fmla="*/ 0 w 533"/>
                <a:gd name="T3" fmla="*/ 0 h 458"/>
                <a:gd name="T4" fmla="*/ 0 w 533"/>
                <a:gd name="T5" fmla="*/ 0 h 458"/>
                <a:gd name="T6" fmla="*/ 0 w 533"/>
                <a:gd name="T7" fmla="*/ 0 h 458"/>
                <a:gd name="T8" fmla="*/ 0 w 533"/>
                <a:gd name="T9" fmla="*/ 0 h 458"/>
                <a:gd name="T10" fmla="*/ 0 w 533"/>
                <a:gd name="T11" fmla="*/ 0 h 458"/>
                <a:gd name="T12" fmla="*/ 0 w 533"/>
                <a:gd name="T13" fmla="*/ 0 h 458"/>
                <a:gd name="T14" fmla="*/ 0 w 533"/>
                <a:gd name="T15" fmla="*/ 0 h 458"/>
                <a:gd name="T16" fmla="*/ 0 w 533"/>
                <a:gd name="T17" fmla="*/ 0 h 458"/>
                <a:gd name="T18" fmla="*/ 0 w 533"/>
                <a:gd name="T19" fmla="*/ 0 h 458"/>
                <a:gd name="T20" fmla="*/ 0 w 533"/>
                <a:gd name="T21" fmla="*/ 0 h 458"/>
                <a:gd name="T22" fmla="*/ 0 w 533"/>
                <a:gd name="T23" fmla="*/ 0 h 458"/>
                <a:gd name="T24" fmla="*/ 0 w 533"/>
                <a:gd name="T25" fmla="*/ 0 h 458"/>
                <a:gd name="T26" fmla="*/ 0 w 533"/>
                <a:gd name="T27" fmla="*/ 0 h 458"/>
                <a:gd name="T28" fmla="*/ 0 w 533"/>
                <a:gd name="T29" fmla="*/ 0 h 458"/>
                <a:gd name="T30" fmla="*/ 0 w 533"/>
                <a:gd name="T31" fmla="*/ 0 h 458"/>
                <a:gd name="T32" fmla="*/ 0 w 533"/>
                <a:gd name="T33" fmla="*/ 0 h 458"/>
                <a:gd name="T34" fmla="*/ 0 w 533"/>
                <a:gd name="T35" fmla="*/ 0 h 458"/>
                <a:gd name="T36" fmla="*/ 0 w 533"/>
                <a:gd name="T37" fmla="*/ 0 h 458"/>
                <a:gd name="T38" fmla="*/ 0 w 533"/>
                <a:gd name="T39" fmla="*/ 0 h 458"/>
                <a:gd name="T40" fmla="*/ 0 w 533"/>
                <a:gd name="T41" fmla="*/ 0 h 458"/>
                <a:gd name="T42" fmla="*/ 0 w 533"/>
                <a:gd name="T43" fmla="*/ 0 h 458"/>
                <a:gd name="T44" fmla="*/ 0 w 533"/>
                <a:gd name="T45" fmla="*/ 0 h 458"/>
                <a:gd name="T46" fmla="*/ 0 w 533"/>
                <a:gd name="T47" fmla="*/ 0 h 458"/>
                <a:gd name="T48" fmla="*/ 0 w 533"/>
                <a:gd name="T49" fmla="*/ 0 h 458"/>
                <a:gd name="T50" fmla="*/ 0 w 533"/>
                <a:gd name="T51" fmla="*/ 0 h 458"/>
                <a:gd name="T52" fmla="*/ 0 w 533"/>
                <a:gd name="T53" fmla="*/ 0 h 458"/>
                <a:gd name="T54" fmla="*/ 0 w 533"/>
                <a:gd name="T55" fmla="*/ 0 h 458"/>
                <a:gd name="T56" fmla="*/ 0 w 533"/>
                <a:gd name="T57" fmla="*/ 0 h 458"/>
                <a:gd name="T58" fmla="*/ 0 w 533"/>
                <a:gd name="T59" fmla="*/ 0 h 458"/>
                <a:gd name="T60" fmla="*/ 0 w 533"/>
                <a:gd name="T61" fmla="*/ 0 h 458"/>
                <a:gd name="T62" fmla="*/ 0 w 533"/>
                <a:gd name="T63" fmla="*/ 0 h 458"/>
                <a:gd name="T64" fmla="*/ 0 w 533"/>
                <a:gd name="T65" fmla="*/ 0 h 458"/>
                <a:gd name="T66" fmla="*/ 0 w 533"/>
                <a:gd name="T67" fmla="*/ 0 h 458"/>
                <a:gd name="T68" fmla="*/ 0 w 533"/>
                <a:gd name="T69" fmla="*/ 0 h 458"/>
                <a:gd name="T70" fmla="*/ 0 w 533"/>
                <a:gd name="T71" fmla="*/ 0 h 458"/>
                <a:gd name="T72" fmla="*/ 0 w 533"/>
                <a:gd name="T73" fmla="*/ 0 h 458"/>
                <a:gd name="T74" fmla="*/ 0 w 533"/>
                <a:gd name="T75" fmla="*/ 0 h 458"/>
                <a:gd name="T76" fmla="*/ 0 w 533"/>
                <a:gd name="T77" fmla="*/ 0 h 458"/>
                <a:gd name="T78" fmla="*/ 0 w 533"/>
                <a:gd name="T79" fmla="*/ 0 h 458"/>
                <a:gd name="T80" fmla="*/ 0 w 533"/>
                <a:gd name="T81" fmla="*/ 0 h 458"/>
                <a:gd name="T82" fmla="*/ 0 w 533"/>
                <a:gd name="T83" fmla="*/ 0 h 458"/>
                <a:gd name="T84" fmla="*/ 0 w 533"/>
                <a:gd name="T85" fmla="*/ 0 h 458"/>
                <a:gd name="T86" fmla="*/ 0 w 533"/>
                <a:gd name="T87" fmla="*/ 0 h 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3"/>
                <a:gd name="T133" fmla="*/ 0 h 458"/>
                <a:gd name="T134" fmla="*/ 533 w 533"/>
                <a:gd name="T135" fmla="*/ 458 h 4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3" h="458">
                  <a:moveTo>
                    <a:pt x="368" y="126"/>
                  </a:moveTo>
                  <a:lnTo>
                    <a:pt x="525" y="108"/>
                  </a:lnTo>
                  <a:lnTo>
                    <a:pt x="465" y="221"/>
                  </a:lnTo>
                  <a:lnTo>
                    <a:pt x="533" y="428"/>
                  </a:lnTo>
                  <a:lnTo>
                    <a:pt x="527" y="427"/>
                  </a:lnTo>
                  <a:lnTo>
                    <a:pt x="511" y="421"/>
                  </a:lnTo>
                  <a:lnTo>
                    <a:pt x="486" y="414"/>
                  </a:lnTo>
                  <a:lnTo>
                    <a:pt x="456" y="407"/>
                  </a:lnTo>
                  <a:lnTo>
                    <a:pt x="439" y="404"/>
                  </a:lnTo>
                  <a:lnTo>
                    <a:pt x="423" y="402"/>
                  </a:lnTo>
                  <a:lnTo>
                    <a:pt x="405" y="400"/>
                  </a:lnTo>
                  <a:lnTo>
                    <a:pt x="388" y="398"/>
                  </a:lnTo>
                  <a:lnTo>
                    <a:pt x="371" y="400"/>
                  </a:lnTo>
                  <a:lnTo>
                    <a:pt x="356" y="401"/>
                  </a:lnTo>
                  <a:lnTo>
                    <a:pt x="342" y="404"/>
                  </a:lnTo>
                  <a:lnTo>
                    <a:pt x="327" y="408"/>
                  </a:lnTo>
                  <a:lnTo>
                    <a:pt x="314" y="414"/>
                  </a:lnTo>
                  <a:lnTo>
                    <a:pt x="302" y="416"/>
                  </a:lnTo>
                  <a:lnTo>
                    <a:pt x="289" y="419"/>
                  </a:lnTo>
                  <a:lnTo>
                    <a:pt x="276" y="420"/>
                  </a:lnTo>
                  <a:lnTo>
                    <a:pt x="251" y="421"/>
                  </a:lnTo>
                  <a:lnTo>
                    <a:pt x="226" y="421"/>
                  </a:lnTo>
                  <a:lnTo>
                    <a:pt x="213" y="421"/>
                  </a:lnTo>
                  <a:lnTo>
                    <a:pt x="200" y="422"/>
                  </a:lnTo>
                  <a:lnTo>
                    <a:pt x="187" y="423"/>
                  </a:lnTo>
                  <a:lnTo>
                    <a:pt x="174" y="426"/>
                  </a:lnTo>
                  <a:lnTo>
                    <a:pt x="160" y="429"/>
                  </a:lnTo>
                  <a:lnTo>
                    <a:pt x="145" y="434"/>
                  </a:lnTo>
                  <a:lnTo>
                    <a:pt x="130" y="440"/>
                  </a:lnTo>
                  <a:lnTo>
                    <a:pt x="116" y="448"/>
                  </a:lnTo>
                  <a:lnTo>
                    <a:pt x="105" y="454"/>
                  </a:lnTo>
                  <a:lnTo>
                    <a:pt x="99" y="458"/>
                  </a:lnTo>
                  <a:lnTo>
                    <a:pt x="96" y="458"/>
                  </a:lnTo>
                  <a:lnTo>
                    <a:pt x="96" y="457"/>
                  </a:lnTo>
                  <a:lnTo>
                    <a:pt x="98" y="454"/>
                  </a:lnTo>
                  <a:lnTo>
                    <a:pt x="106" y="441"/>
                  </a:lnTo>
                  <a:lnTo>
                    <a:pt x="119" y="419"/>
                  </a:lnTo>
                  <a:lnTo>
                    <a:pt x="125" y="404"/>
                  </a:lnTo>
                  <a:lnTo>
                    <a:pt x="130" y="390"/>
                  </a:lnTo>
                  <a:lnTo>
                    <a:pt x="132" y="382"/>
                  </a:lnTo>
                  <a:lnTo>
                    <a:pt x="133" y="373"/>
                  </a:lnTo>
                  <a:lnTo>
                    <a:pt x="135" y="365"/>
                  </a:lnTo>
                  <a:lnTo>
                    <a:pt x="135" y="357"/>
                  </a:lnTo>
                  <a:lnTo>
                    <a:pt x="135" y="347"/>
                  </a:lnTo>
                  <a:lnTo>
                    <a:pt x="132" y="339"/>
                  </a:lnTo>
                  <a:lnTo>
                    <a:pt x="130" y="329"/>
                  </a:lnTo>
                  <a:lnTo>
                    <a:pt x="126" y="320"/>
                  </a:lnTo>
                  <a:lnTo>
                    <a:pt x="121" y="311"/>
                  </a:lnTo>
                  <a:lnTo>
                    <a:pt x="116" y="302"/>
                  </a:lnTo>
                  <a:lnTo>
                    <a:pt x="108" y="292"/>
                  </a:lnTo>
                  <a:lnTo>
                    <a:pt x="100" y="283"/>
                  </a:lnTo>
                  <a:lnTo>
                    <a:pt x="55" y="238"/>
                  </a:lnTo>
                  <a:lnTo>
                    <a:pt x="24" y="206"/>
                  </a:lnTo>
                  <a:lnTo>
                    <a:pt x="6" y="187"/>
                  </a:lnTo>
                  <a:lnTo>
                    <a:pt x="0" y="181"/>
                  </a:lnTo>
                  <a:lnTo>
                    <a:pt x="7" y="181"/>
                  </a:lnTo>
                  <a:lnTo>
                    <a:pt x="26" y="178"/>
                  </a:lnTo>
                  <a:lnTo>
                    <a:pt x="54" y="176"/>
                  </a:lnTo>
                  <a:lnTo>
                    <a:pt x="86" y="171"/>
                  </a:lnTo>
                  <a:lnTo>
                    <a:pt x="121" y="165"/>
                  </a:lnTo>
                  <a:lnTo>
                    <a:pt x="155" y="158"/>
                  </a:lnTo>
                  <a:lnTo>
                    <a:pt x="170" y="153"/>
                  </a:lnTo>
                  <a:lnTo>
                    <a:pt x="185" y="148"/>
                  </a:lnTo>
                  <a:lnTo>
                    <a:pt x="198" y="144"/>
                  </a:lnTo>
                  <a:lnTo>
                    <a:pt x="207" y="138"/>
                  </a:lnTo>
                  <a:lnTo>
                    <a:pt x="212" y="135"/>
                  </a:lnTo>
                  <a:lnTo>
                    <a:pt x="215" y="131"/>
                  </a:lnTo>
                  <a:lnTo>
                    <a:pt x="218" y="125"/>
                  </a:lnTo>
                  <a:lnTo>
                    <a:pt x="220" y="117"/>
                  </a:lnTo>
                  <a:lnTo>
                    <a:pt x="223" y="102"/>
                  </a:lnTo>
                  <a:lnTo>
                    <a:pt x="223" y="85"/>
                  </a:lnTo>
                  <a:lnTo>
                    <a:pt x="223" y="48"/>
                  </a:lnTo>
                  <a:lnTo>
                    <a:pt x="224" y="17"/>
                  </a:lnTo>
                  <a:lnTo>
                    <a:pt x="225" y="12"/>
                  </a:lnTo>
                  <a:lnTo>
                    <a:pt x="227" y="7"/>
                  </a:lnTo>
                  <a:lnTo>
                    <a:pt x="230" y="3"/>
                  </a:lnTo>
                  <a:lnTo>
                    <a:pt x="233" y="1"/>
                  </a:lnTo>
                  <a:lnTo>
                    <a:pt x="238" y="0"/>
                  </a:lnTo>
                  <a:lnTo>
                    <a:pt x="243" y="1"/>
                  </a:lnTo>
                  <a:lnTo>
                    <a:pt x="250" y="3"/>
                  </a:lnTo>
                  <a:lnTo>
                    <a:pt x="257" y="7"/>
                  </a:lnTo>
                  <a:lnTo>
                    <a:pt x="265" y="14"/>
                  </a:lnTo>
                  <a:lnTo>
                    <a:pt x="275" y="22"/>
                  </a:lnTo>
                  <a:lnTo>
                    <a:pt x="287" y="33"/>
                  </a:lnTo>
                  <a:lnTo>
                    <a:pt x="300" y="46"/>
                  </a:lnTo>
                  <a:lnTo>
                    <a:pt x="330" y="81"/>
                  </a:lnTo>
                  <a:lnTo>
                    <a:pt x="368" y="126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4" name="Freeform 127"/>
            <p:cNvSpPr>
              <a:spLocks noChangeAspect="1"/>
            </p:cNvSpPr>
            <p:nvPr/>
          </p:nvSpPr>
          <p:spPr bwMode="auto">
            <a:xfrm>
              <a:off x="3820" y="3132"/>
              <a:ext cx="36" cy="32"/>
            </a:xfrm>
            <a:custGeom>
              <a:avLst/>
              <a:gdLst>
                <a:gd name="T0" fmla="*/ 0 w 230"/>
                <a:gd name="T1" fmla="*/ 0 h 206"/>
                <a:gd name="T2" fmla="*/ 0 w 230"/>
                <a:gd name="T3" fmla="*/ 0 h 206"/>
                <a:gd name="T4" fmla="*/ 0 w 230"/>
                <a:gd name="T5" fmla="*/ 0 h 206"/>
                <a:gd name="T6" fmla="*/ 0 w 230"/>
                <a:gd name="T7" fmla="*/ 0 h 206"/>
                <a:gd name="T8" fmla="*/ 0 w 230"/>
                <a:gd name="T9" fmla="*/ 0 h 206"/>
                <a:gd name="T10" fmla="*/ 0 w 230"/>
                <a:gd name="T11" fmla="*/ 0 h 206"/>
                <a:gd name="T12" fmla="*/ 0 w 230"/>
                <a:gd name="T13" fmla="*/ 0 h 206"/>
                <a:gd name="T14" fmla="*/ 0 w 230"/>
                <a:gd name="T15" fmla="*/ 0 h 206"/>
                <a:gd name="T16" fmla="*/ 0 w 230"/>
                <a:gd name="T17" fmla="*/ 0 h 206"/>
                <a:gd name="T18" fmla="*/ 0 w 230"/>
                <a:gd name="T19" fmla="*/ 0 h 206"/>
                <a:gd name="T20" fmla="*/ 0 w 230"/>
                <a:gd name="T21" fmla="*/ 0 h 206"/>
                <a:gd name="T22" fmla="*/ 0 w 230"/>
                <a:gd name="T23" fmla="*/ 0 h 206"/>
                <a:gd name="T24" fmla="*/ 0 w 230"/>
                <a:gd name="T25" fmla="*/ 0 h 206"/>
                <a:gd name="T26" fmla="*/ 0 w 230"/>
                <a:gd name="T27" fmla="*/ 0 h 206"/>
                <a:gd name="T28" fmla="*/ 0 w 230"/>
                <a:gd name="T29" fmla="*/ 0 h 206"/>
                <a:gd name="T30" fmla="*/ 0 w 230"/>
                <a:gd name="T31" fmla="*/ 0 h 206"/>
                <a:gd name="T32" fmla="*/ 0 w 230"/>
                <a:gd name="T33" fmla="*/ 0 h 206"/>
                <a:gd name="T34" fmla="*/ 0 w 230"/>
                <a:gd name="T35" fmla="*/ 0 h 206"/>
                <a:gd name="T36" fmla="*/ 0 w 230"/>
                <a:gd name="T37" fmla="*/ 0 h 206"/>
                <a:gd name="T38" fmla="*/ 0 w 230"/>
                <a:gd name="T39" fmla="*/ 0 h 206"/>
                <a:gd name="T40" fmla="*/ 0 w 230"/>
                <a:gd name="T41" fmla="*/ 0 h 206"/>
                <a:gd name="T42" fmla="*/ 0 w 230"/>
                <a:gd name="T43" fmla="*/ 0 h 2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06"/>
                <a:gd name="T68" fmla="*/ 230 w 230"/>
                <a:gd name="T69" fmla="*/ 206 h 2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06">
                  <a:moveTo>
                    <a:pt x="160" y="0"/>
                  </a:moveTo>
                  <a:lnTo>
                    <a:pt x="173" y="9"/>
                  </a:lnTo>
                  <a:lnTo>
                    <a:pt x="186" y="15"/>
                  </a:lnTo>
                  <a:lnTo>
                    <a:pt x="198" y="19"/>
                  </a:lnTo>
                  <a:lnTo>
                    <a:pt x="208" y="22"/>
                  </a:lnTo>
                  <a:lnTo>
                    <a:pt x="224" y="23"/>
                  </a:lnTo>
                  <a:lnTo>
                    <a:pt x="230" y="23"/>
                  </a:lnTo>
                  <a:lnTo>
                    <a:pt x="195" y="73"/>
                  </a:lnTo>
                  <a:lnTo>
                    <a:pt x="223" y="116"/>
                  </a:lnTo>
                  <a:lnTo>
                    <a:pt x="195" y="121"/>
                  </a:lnTo>
                  <a:lnTo>
                    <a:pt x="198" y="168"/>
                  </a:lnTo>
                  <a:lnTo>
                    <a:pt x="151" y="161"/>
                  </a:lnTo>
                  <a:lnTo>
                    <a:pt x="76" y="206"/>
                  </a:lnTo>
                  <a:lnTo>
                    <a:pt x="67" y="173"/>
                  </a:lnTo>
                  <a:lnTo>
                    <a:pt x="22" y="163"/>
                  </a:lnTo>
                  <a:lnTo>
                    <a:pt x="38" y="123"/>
                  </a:lnTo>
                  <a:lnTo>
                    <a:pt x="0" y="100"/>
                  </a:lnTo>
                  <a:lnTo>
                    <a:pt x="51" y="79"/>
                  </a:lnTo>
                  <a:lnTo>
                    <a:pt x="35" y="41"/>
                  </a:lnTo>
                  <a:lnTo>
                    <a:pt x="78" y="50"/>
                  </a:lnTo>
                  <a:lnTo>
                    <a:pt x="97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5" name="Freeform 128"/>
            <p:cNvSpPr>
              <a:spLocks noChangeAspect="1"/>
            </p:cNvSpPr>
            <p:nvPr/>
          </p:nvSpPr>
          <p:spPr bwMode="auto">
            <a:xfrm>
              <a:off x="3556" y="3204"/>
              <a:ext cx="70" cy="82"/>
            </a:xfrm>
            <a:custGeom>
              <a:avLst/>
              <a:gdLst>
                <a:gd name="T0" fmla="*/ 0 w 457"/>
                <a:gd name="T1" fmla="*/ 0 h 531"/>
                <a:gd name="T2" fmla="*/ 0 w 457"/>
                <a:gd name="T3" fmla="*/ 0 h 531"/>
                <a:gd name="T4" fmla="*/ 0 w 457"/>
                <a:gd name="T5" fmla="*/ 0 h 531"/>
                <a:gd name="T6" fmla="*/ 0 w 457"/>
                <a:gd name="T7" fmla="*/ 0 h 531"/>
                <a:gd name="T8" fmla="*/ 0 w 457"/>
                <a:gd name="T9" fmla="*/ 0 h 531"/>
                <a:gd name="T10" fmla="*/ 0 w 457"/>
                <a:gd name="T11" fmla="*/ 0 h 531"/>
                <a:gd name="T12" fmla="*/ 0 w 457"/>
                <a:gd name="T13" fmla="*/ 0 h 531"/>
                <a:gd name="T14" fmla="*/ 0 w 457"/>
                <a:gd name="T15" fmla="*/ 0 h 531"/>
                <a:gd name="T16" fmla="*/ 0 w 457"/>
                <a:gd name="T17" fmla="*/ 0 h 531"/>
                <a:gd name="T18" fmla="*/ 0 w 457"/>
                <a:gd name="T19" fmla="*/ 0 h 531"/>
                <a:gd name="T20" fmla="*/ 0 w 457"/>
                <a:gd name="T21" fmla="*/ 0 h 531"/>
                <a:gd name="T22" fmla="*/ 0 w 457"/>
                <a:gd name="T23" fmla="*/ 0 h 531"/>
                <a:gd name="T24" fmla="*/ 0 w 457"/>
                <a:gd name="T25" fmla="*/ 0 h 531"/>
                <a:gd name="T26" fmla="*/ 0 w 457"/>
                <a:gd name="T27" fmla="*/ 0 h 531"/>
                <a:gd name="T28" fmla="*/ 0 w 457"/>
                <a:gd name="T29" fmla="*/ 0 h 531"/>
                <a:gd name="T30" fmla="*/ 0 w 457"/>
                <a:gd name="T31" fmla="*/ 0 h 531"/>
                <a:gd name="T32" fmla="*/ 0 w 457"/>
                <a:gd name="T33" fmla="*/ 0 h 531"/>
                <a:gd name="T34" fmla="*/ 0 w 457"/>
                <a:gd name="T35" fmla="*/ 0 h 531"/>
                <a:gd name="T36" fmla="*/ 0 w 457"/>
                <a:gd name="T37" fmla="*/ 0 h 531"/>
                <a:gd name="T38" fmla="*/ 0 w 457"/>
                <a:gd name="T39" fmla="*/ 0 h 531"/>
                <a:gd name="T40" fmla="*/ 0 w 457"/>
                <a:gd name="T41" fmla="*/ 0 h 531"/>
                <a:gd name="T42" fmla="*/ 0 w 457"/>
                <a:gd name="T43" fmla="*/ 0 h 531"/>
                <a:gd name="T44" fmla="*/ 0 w 457"/>
                <a:gd name="T45" fmla="*/ 0 h 531"/>
                <a:gd name="T46" fmla="*/ 0 w 457"/>
                <a:gd name="T47" fmla="*/ 0 h 531"/>
                <a:gd name="T48" fmla="*/ 0 w 457"/>
                <a:gd name="T49" fmla="*/ 0 h 531"/>
                <a:gd name="T50" fmla="*/ 0 w 457"/>
                <a:gd name="T51" fmla="*/ 0 h 531"/>
                <a:gd name="T52" fmla="*/ 0 w 457"/>
                <a:gd name="T53" fmla="*/ 0 h 531"/>
                <a:gd name="T54" fmla="*/ 0 w 457"/>
                <a:gd name="T55" fmla="*/ 0 h 531"/>
                <a:gd name="T56" fmla="*/ 0 w 457"/>
                <a:gd name="T57" fmla="*/ 0 h 531"/>
                <a:gd name="T58" fmla="*/ 0 w 457"/>
                <a:gd name="T59" fmla="*/ 0 h 531"/>
                <a:gd name="T60" fmla="*/ 0 w 457"/>
                <a:gd name="T61" fmla="*/ 0 h 531"/>
                <a:gd name="T62" fmla="*/ 0 w 457"/>
                <a:gd name="T63" fmla="*/ 0 h 531"/>
                <a:gd name="T64" fmla="*/ 0 w 457"/>
                <a:gd name="T65" fmla="*/ 0 h 531"/>
                <a:gd name="T66" fmla="*/ 0 w 457"/>
                <a:gd name="T67" fmla="*/ 0 h 531"/>
                <a:gd name="T68" fmla="*/ 0 w 457"/>
                <a:gd name="T69" fmla="*/ 0 h 531"/>
                <a:gd name="T70" fmla="*/ 0 w 457"/>
                <a:gd name="T71" fmla="*/ 0 h 531"/>
                <a:gd name="T72" fmla="*/ 0 w 457"/>
                <a:gd name="T73" fmla="*/ 0 h 531"/>
                <a:gd name="T74" fmla="*/ 0 w 457"/>
                <a:gd name="T75" fmla="*/ 0 h 531"/>
                <a:gd name="T76" fmla="*/ 0 w 457"/>
                <a:gd name="T77" fmla="*/ 0 h 531"/>
                <a:gd name="T78" fmla="*/ 0 w 457"/>
                <a:gd name="T79" fmla="*/ 0 h 531"/>
                <a:gd name="T80" fmla="*/ 0 w 457"/>
                <a:gd name="T81" fmla="*/ 0 h 531"/>
                <a:gd name="T82" fmla="*/ 0 w 457"/>
                <a:gd name="T83" fmla="*/ 0 h 531"/>
                <a:gd name="T84" fmla="*/ 0 w 457"/>
                <a:gd name="T85" fmla="*/ 0 h 531"/>
                <a:gd name="T86" fmla="*/ 0 w 457"/>
                <a:gd name="T87" fmla="*/ 0 h 531"/>
                <a:gd name="T88" fmla="*/ 0 w 457"/>
                <a:gd name="T89" fmla="*/ 0 h 5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7"/>
                <a:gd name="T136" fmla="*/ 0 h 531"/>
                <a:gd name="T137" fmla="*/ 457 w 457"/>
                <a:gd name="T138" fmla="*/ 531 h 5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7" h="531">
                  <a:moveTo>
                    <a:pt x="137" y="158"/>
                  </a:moveTo>
                  <a:lnTo>
                    <a:pt x="137" y="0"/>
                  </a:lnTo>
                  <a:lnTo>
                    <a:pt x="245" y="72"/>
                  </a:lnTo>
                  <a:lnTo>
                    <a:pt x="457" y="25"/>
                  </a:lnTo>
                  <a:lnTo>
                    <a:pt x="455" y="31"/>
                  </a:lnTo>
                  <a:lnTo>
                    <a:pt x="447" y="46"/>
                  </a:lnTo>
                  <a:lnTo>
                    <a:pt x="438" y="70"/>
                  </a:lnTo>
                  <a:lnTo>
                    <a:pt x="427" y="100"/>
                  </a:lnTo>
                  <a:lnTo>
                    <a:pt x="422" y="115"/>
                  </a:lnTo>
                  <a:lnTo>
                    <a:pt x="419" y="132"/>
                  </a:lnTo>
                  <a:lnTo>
                    <a:pt x="415" y="148"/>
                  </a:lnTo>
                  <a:lnTo>
                    <a:pt x="412" y="165"/>
                  </a:lnTo>
                  <a:lnTo>
                    <a:pt x="411" y="182"/>
                  </a:lnTo>
                  <a:lnTo>
                    <a:pt x="411" y="198"/>
                  </a:lnTo>
                  <a:lnTo>
                    <a:pt x="412" y="214"/>
                  </a:lnTo>
                  <a:lnTo>
                    <a:pt x="415" y="228"/>
                  </a:lnTo>
                  <a:lnTo>
                    <a:pt x="419" y="241"/>
                  </a:lnTo>
                  <a:lnTo>
                    <a:pt x="421" y="253"/>
                  </a:lnTo>
                  <a:lnTo>
                    <a:pt x="422" y="266"/>
                  </a:lnTo>
                  <a:lnTo>
                    <a:pt x="422" y="278"/>
                  </a:lnTo>
                  <a:lnTo>
                    <a:pt x="421" y="303"/>
                  </a:lnTo>
                  <a:lnTo>
                    <a:pt x="418" y="329"/>
                  </a:lnTo>
                  <a:lnTo>
                    <a:pt x="417" y="341"/>
                  </a:lnTo>
                  <a:lnTo>
                    <a:pt x="415" y="356"/>
                  </a:lnTo>
                  <a:lnTo>
                    <a:pt x="415" y="369"/>
                  </a:lnTo>
                  <a:lnTo>
                    <a:pt x="417" y="383"/>
                  </a:lnTo>
                  <a:lnTo>
                    <a:pt x="418" y="397"/>
                  </a:lnTo>
                  <a:lnTo>
                    <a:pt x="421" y="412"/>
                  </a:lnTo>
                  <a:lnTo>
                    <a:pt x="426" y="427"/>
                  </a:lnTo>
                  <a:lnTo>
                    <a:pt x="432" y="444"/>
                  </a:lnTo>
                  <a:lnTo>
                    <a:pt x="438" y="454"/>
                  </a:lnTo>
                  <a:lnTo>
                    <a:pt x="440" y="460"/>
                  </a:lnTo>
                  <a:lnTo>
                    <a:pt x="440" y="463"/>
                  </a:lnTo>
                  <a:lnTo>
                    <a:pt x="439" y="463"/>
                  </a:lnTo>
                  <a:lnTo>
                    <a:pt x="438" y="462"/>
                  </a:lnTo>
                  <a:lnTo>
                    <a:pt x="425" y="452"/>
                  </a:lnTo>
                  <a:lnTo>
                    <a:pt x="405" y="437"/>
                  </a:lnTo>
                  <a:lnTo>
                    <a:pt x="392" y="428"/>
                  </a:lnTo>
                  <a:lnTo>
                    <a:pt x="377" y="421"/>
                  </a:lnTo>
                  <a:lnTo>
                    <a:pt x="370" y="419"/>
                  </a:lnTo>
                  <a:lnTo>
                    <a:pt x="362" y="416"/>
                  </a:lnTo>
                  <a:lnTo>
                    <a:pt x="353" y="415"/>
                  </a:lnTo>
                  <a:lnTo>
                    <a:pt x="345" y="414"/>
                  </a:lnTo>
                  <a:lnTo>
                    <a:pt x="336" y="413"/>
                  </a:lnTo>
                  <a:lnTo>
                    <a:pt x="327" y="414"/>
                  </a:lnTo>
                  <a:lnTo>
                    <a:pt x="318" y="415"/>
                  </a:lnTo>
                  <a:lnTo>
                    <a:pt x="308" y="417"/>
                  </a:lnTo>
                  <a:lnTo>
                    <a:pt x="299" y="422"/>
                  </a:lnTo>
                  <a:lnTo>
                    <a:pt x="289" y="427"/>
                  </a:lnTo>
                  <a:lnTo>
                    <a:pt x="280" y="433"/>
                  </a:lnTo>
                  <a:lnTo>
                    <a:pt x="270" y="440"/>
                  </a:lnTo>
                  <a:lnTo>
                    <a:pt x="219" y="481"/>
                  </a:lnTo>
                  <a:lnTo>
                    <a:pt x="183" y="509"/>
                  </a:lnTo>
                  <a:lnTo>
                    <a:pt x="162" y="526"/>
                  </a:lnTo>
                  <a:lnTo>
                    <a:pt x="155" y="531"/>
                  </a:lnTo>
                  <a:lnTo>
                    <a:pt x="155" y="523"/>
                  </a:lnTo>
                  <a:lnTo>
                    <a:pt x="155" y="504"/>
                  </a:lnTo>
                  <a:lnTo>
                    <a:pt x="155" y="477"/>
                  </a:lnTo>
                  <a:lnTo>
                    <a:pt x="154" y="445"/>
                  </a:lnTo>
                  <a:lnTo>
                    <a:pt x="152" y="409"/>
                  </a:lnTo>
                  <a:lnTo>
                    <a:pt x="149" y="375"/>
                  </a:lnTo>
                  <a:lnTo>
                    <a:pt x="145" y="358"/>
                  </a:lnTo>
                  <a:lnTo>
                    <a:pt x="143" y="344"/>
                  </a:lnTo>
                  <a:lnTo>
                    <a:pt x="139" y="331"/>
                  </a:lnTo>
                  <a:lnTo>
                    <a:pt x="134" y="321"/>
                  </a:lnTo>
                  <a:lnTo>
                    <a:pt x="132" y="316"/>
                  </a:lnTo>
                  <a:lnTo>
                    <a:pt x="127" y="313"/>
                  </a:lnTo>
                  <a:lnTo>
                    <a:pt x="121" y="309"/>
                  </a:lnTo>
                  <a:lnTo>
                    <a:pt x="115" y="307"/>
                  </a:lnTo>
                  <a:lnTo>
                    <a:pt x="100" y="302"/>
                  </a:lnTo>
                  <a:lnTo>
                    <a:pt x="83" y="300"/>
                  </a:lnTo>
                  <a:lnTo>
                    <a:pt x="64" y="298"/>
                  </a:lnTo>
                  <a:lnTo>
                    <a:pt x="46" y="297"/>
                  </a:lnTo>
                  <a:lnTo>
                    <a:pt x="30" y="295"/>
                  </a:lnTo>
                  <a:lnTo>
                    <a:pt x="15" y="291"/>
                  </a:lnTo>
                  <a:lnTo>
                    <a:pt x="9" y="290"/>
                  </a:lnTo>
                  <a:lnTo>
                    <a:pt x="6" y="287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6"/>
                  </a:lnTo>
                  <a:lnTo>
                    <a:pt x="1" y="270"/>
                  </a:lnTo>
                  <a:lnTo>
                    <a:pt x="4" y="264"/>
                  </a:lnTo>
                  <a:lnTo>
                    <a:pt x="8" y="257"/>
                  </a:lnTo>
                  <a:lnTo>
                    <a:pt x="15" y="250"/>
                  </a:lnTo>
                  <a:lnTo>
                    <a:pt x="25" y="240"/>
                  </a:lnTo>
                  <a:lnTo>
                    <a:pt x="37" y="229"/>
                  </a:lnTo>
                  <a:lnTo>
                    <a:pt x="51" y="218"/>
                  </a:lnTo>
                  <a:lnTo>
                    <a:pt x="88" y="191"/>
                  </a:lnTo>
                  <a:lnTo>
                    <a:pt x="137" y="158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6" name="Freeform 129"/>
            <p:cNvSpPr>
              <a:spLocks noChangeAspect="1"/>
            </p:cNvSpPr>
            <p:nvPr/>
          </p:nvSpPr>
          <p:spPr bwMode="auto">
            <a:xfrm>
              <a:off x="3556" y="3204"/>
              <a:ext cx="70" cy="82"/>
            </a:xfrm>
            <a:custGeom>
              <a:avLst/>
              <a:gdLst>
                <a:gd name="T0" fmla="*/ 0 w 457"/>
                <a:gd name="T1" fmla="*/ 0 h 531"/>
                <a:gd name="T2" fmla="*/ 0 w 457"/>
                <a:gd name="T3" fmla="*/ 0 h 531"/>
                <a:gd name="T4" fmla="*/ 0 w 457"/>
                <a:gd name="T5" fmla="*/ 0 h 531"/>
                <a:gd name="T6" fmla="*/ 0 w 457"/>
                <a:gd name="T7" fmla="*/ 0 h 531"/>
                <a:gd name="T8" fmla="*/ 0 w 457"/>
                <a:gd name="T9" fmla="*/ 0 h 531"/>
                <a:gd name="T10" fmla="*/ 0 w 457"/>
                <a:gd name="T11" fmla="*/ 0 h 531"/>
                <a:gd name="T12" fmla="*/ 0 w 457"/>
                <a:gd name="T13" fmla="*/ 0 h 531"/>
                <a:gd name="T14" fmla="*/ 0 w 457"/>
                <a:gd name="T15" fmla="*/ 0 h 531"/>
                <a:gd name="T16" fmla="*/ 0 w 457"/>
                <a:gd name="T17" fmla="*/ 0 h 531"/>
                <a:gd name="T18" fmla="*/ 0 w 457"/>
                <a:gd name="T19" fmla="*/ 0 h 531"/>
                <a:gd name="T20" fmla="*/ 0 w 457"/>
                <a:gd name="T21" fmla="*/ 0 h 531"/>
                <a:gd name="T22" fmla="*/ 0 w 457"/>
                <a:gd name="T23" fmla="*/ 0 h 531"/>
                <a:gd name="T24" fmla="*/ 0 w 457"/>
                <a:gd name="T25" fmla="*/ 0 h 531"/>
                <a:gd name="T26" fmla="*/ 0 w 457"/>
                <a:gd name="T27" fmla="*/ 0 h 531"/>
                <a:gd name="T28" fmla="*/ 0 w 457"/>
                <a:gd name="T29" fmla="*/ 0 h 531"/>
                <a:gd name="T30" fmla="*/ 0 w 457"/>
                <a:gd name="T31" fmla="*/ 0 h 531"/>
                <a:gd name="T32" fmla="*/ 0 w 457"/>
                <a:gd name="T33" fmla="*/ 0 h 531"/>
                <a:gd name="T34" fmla="*/ 0 w 457"/>
                <a:gd name="T35" fmla="*/ 0 h 531"/>
                <a:gd name="T36" fmla="*/ 0 w 457"/>
                <a:gd name="T37" fmla="*/ 0 h 531"/>
                <a:gd name="T38" fmla="*/ 0 w 457"/>
                <a:gd name="T39" fmla="*/ 0 h 531"/>
                <a:gd name="T40" fmla="*/ 0 w 457"/>
                <a:gd name="T41" fmla="*/ 0 h 531"/>
                <a:gd name="T42" fmla="*/ 0 w 457"/>
                <a:gd name="T43" fmla="*/ 0 h 531"/>
                <a:gd name="T44" fmla="*/ 0 w 457"/>
                <a:gd name="T45" fmla="*/ 0 h 531"/>
                <a:gd name="T46" fmla="*/ 0 w 457"/>
                <a:gd name="T47" fmla="*/ 0 h 531"/>
                <a:gd name="T48" fmla="*/ 0 w 457"/>
                <a:gd name="T49" fmla="*/ 0 h 531"/>
                <a:gd name="T50" fmla="*/ 0 w 457"/>
                <a:gd name="T51" fmla="*/ 0 h 531"/>
                <a:gd name="T52" fmla="*/ 0 w 457"/>
                <a:gd name="T53" fmla="*/ 0 h 531"/>
                <a:gd name="T54" fmla="*/ 0 w 457"/>
                <a:gd name="T55" fmla="*/ 0 h 531"/>
                <a:gd name="T56" fmla="*/ 0 w 457"/>
                <a:gd name="T57" fmla="*/ 0 h 531"/>
                <a:gd name="T58" fmla="*/ 0 w 457"/>
                <a:gd name="T59" fmla="*/ 0 h 531"/>
                <a:gd name="T60" fmla="*/ 0 w 457"/>
                <a:gd name="T61" fmla="*/ 0 h 531"/>
                <a:gd name="T62" fmla="*/ 0 w 457"/>
                <a:gd name="T63" fmla="*/ 0 h 531"/>
                <a:gd name="T64" fmla="*/ 0 w 457"/>
                <a:gd name="T65" fmla="*/ 0 h 531"/>
                <a:gd name="T66" fmla="*/ 0 w 457"/>
                <a:gd name="T67" fmla="*/ 0 h 531"/>
                <a:gd name="T68" fmla="*/ 0 w 457"/>
                <a:gd name="T69" fmla="*/ 0 h 531"/>
                <a:gd name="T70" fmla="*/ 0 w 457"/>
                <a:gd name="T71" fmla="*/ 0 h 531"/>
                <a:gd name="T72" fmla="*/ 0 w 457"/>
                <a:gd name="T73" fmla="*/ 0 h 531"/>
                <a:gd name="T74" fmla="*/ 0 w 457"/>
                <a:gd name="T75" fmla="*/ 0 h 531"/>
                <a:gd name="T76" fmla="*/ 0 w 457"/>
                <a:gd name="T77" fmla="*/ 0 h 531"/>
                <a:gd name="T78" fmla="*/ 0 w 457"/>
                <a:gd name="T79" fmla="*/ 0 h 531"/>
                <a:gd name="T80" fmla="*/ 0 w 457"/>
                <a:gd name="T81" fmla="*/ 0 h 531"/>
                <a:gd name="T82" fmla="*/ 0 w 457"/>
                <a:gd name="T83" fmla="*/ 0 h 531"/>
                <a:gd name="T84" fmla="*/ 0 w 457"/>
                <a:gd name="T85" fmla="*/ 0 h 531"/>
                <a:gd name="T86" fmla="*/ 0 w 457"/>
                <a:gd name="T87" fmla="*/ 0 h 531"/>
                <a:gd name="T88" fmla="*/ 0 w 457"/>
                <a:gd name="T89" fmla="*/ 0 h 5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7"/>
                <a:gd name="T136" fmla="*/ 0 h 531"/>
                <a:gd name="T137" fmla="*/ 457 w 457"/>
                <a:gd name="T138" fmla="*/ 531 h 5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7" h="531">
                  <a:moveTo>
                    <a:pt x="137" y="158"/>
                  </a:moveTo>
                  <a:lnTo>
                    <a:pt x="137" y="0"/>
                  </a:lnTo>
                  <a:lnTo>
                    <a:pt x="245" y="72"/>
                  </a:lnTo>
                  <a:lnTo>
                    <a:pt x="457" y="25"/>
                  </a:lnTo>
                  <a:lnTo>
                    <a:pt x="455" y="31"/>
                  </a:lnTo>
                  <a:lnTo>
                    <a:pt x="447" y="46"/>
                  </a:lnTo>
                  <a:lnTo>
                    <a:pt x="438" y="70"/>
                  </a:lnTo>
                  <a:lnTo>
                    <a:pt x="427" y="100"/>
                  </a:lnTo>
                  <a:lnTo>
                    <a:pt x="422" y="115"/>
                  </a:lnTo>
                  <a:lnTo>
                    <a:pt x="419" y="132"/>
                  </a:lnTo>
                  <a:lnTo>
                    <a:pt x="415" y="148"/>
                  </a:lnTo>
                  <a:lnTo>
                    <a:pt x="412" y="165"/>
                  </a:lnTo>
                  <a:lnTo>
                    <a:pt x="411" y="182"/>
                  </a:lnTo>
                  <a:lnTo>
                    <a:pt x="411" y="198"/>
                  </a:lnTo>
                  <a:lnTo>
                    <a:pt x="412" y="214"/>
                  </a:lnTo>
                  <a:lnTo>
                    <a:pt x="415" y="228"/>
                  </a:lnTo>
                  <a:lnTo>
                    <a:pt x="419" y="241"/>
                  </a:lnTo>
                  <a:lnTo>
                    <a:pt x="421" y="253"/>
                  </a:lnTo>
                  <a:lnTo>
                    <a:pt x="422" y="266"/>
                  </a:lnTo>
                  <a:lnTo>
                    <a:pt x="422" y="278"/>
                  </a:lnTo>
                  <a:lnTo>
                    <a:pt x="421" y="303"/>
                  </a:lnTo>
                  <a:lnTo>
                    <a:pt x="418" y="329"/>
                  </a:lnTo>
                  <a:lnTo>
                    <a:pt x="417" y="341"/>
                  </a:lnTo>
                  <a:lnTo>
                    <a:pt x="415" y="356"/>
                  </a:lnTo>
                  <a:lnTo>
                    <a:pt x="415" y="369"/>
                  </a:lnTo>
                  <a:lnTo>
                    <a:pt x="417" y="383"/>
                  </a:lnTo>
                  <a:lnTo>
                    <a:pt x="418" y="397"/>
                  </a:lnTo>
                  <a:lnTo>
                    <a:pt x="421" y="412"/>
                  </a:lnTo>
                  <a:lnTo>
                    <a:pt x="426" y="427"/>
                  </a:lnTo>
                  <a:lnTo>
                    <a:pt x="432" y="444"/>
                  </a:lnTo>
                  <a:lnTo>
                    <a:pt x="438" y="454"/>
                  </a:lnTo>
                  <a:lnTo>
                    <a:pt x="440" y="460"/>
                  </a:lnTo>
                  <a:lnTo>
                    <a:pt x="440" y="463"/>
                  </a:lnTo>
                  <a:lnTo>
                    <a:pt x="439" y="463"/>
                  </a:lnTo>
                  <a:lnTo>
                    <a:pt x="438" y="462"/>
                  </a:lnTo>
                  <a:lnTo>
                    <a:pt x="425" y="452"/>
                  </a:lnTo>
                  <a:lnTo>
                    <a:pt x="405" y="437"/>
                  </a:lnTo>
                  <a:lnTo>
                    <a:pt x="392" y="428"/>
                  </a:lnTo>
                  <a:lnTo>
                    <a:pt x="377" y="421"/>
                  </a:lnTo>
                  <a:lnTo>
                    <a:pt x="370" y="419"/>
                  </a:lnTo>
                  <a:lnTo>
                    <a:pt x="362" y="416"/>
                  </a:lnTo>
                  <a:lnTo>
                    <a:pt x="353" y="415"/>
                  </a:lnTo>
                  <a:lnTo>
                    <a:pt x="345" y="414"/>
                  </a:lnTo>
                  <a:lnTo>
                    <a:pt x="336" y="413"/>
                  </a:lnTo>
                  <a:lnTo>
                    <a:pt x="327" y="414"/>
                  </a:lnTo>
                  <a:lnTo>
                    <a:pt x="318" y="415"/>
                  </a:lnTo>
                  <a:lnTo>
                    <a:pt x="308" y="417"/>
                  </a:lnTo>
                  <a:lnTo>
                    <a:pt x="299" y="422"/>
                  </a:lnTo>
                  <a:lnTo>
                    <a:pt x="289" y="427"/>
                  </a:lnTo>
                  <a:lnTo>
                    <a:pt x="280" y="433"/>
                  </a:lnTo>
                  <a:lnTo>
                    <a:pt x="270" y="440"/>
                  </a:lnTo>
                  <a:lnTo>
                    <a:pt x="219" y="481"/>
                  </a:lnTo>
                  <a:lnTo>
                    <a:pt x="183" y="509"/>
                  </a:lnTo>
                  <a:lnTo>
                    <a:pt x="162" y="526"/>
                  </a:lnTo>
                  <a:lnTo>
                    <a:pt x="155" y="531"/>
                  </a:lnTo>
                  <a:lnTo>
                    <a:pt x="155" y="523"/>
                  </a:lnTo>
                  <a:lnTo>
                    <a:pt x="155" y="504"/>
                  </a:lnTo>
                  <a:lnTo>
                    <a:pt x="155" y="477"/>
                  </a:lnTo>
                  <a:lnTo>
                    <a:pt x="154" y="445"/>
                  </a:lnTo>
                  <a:lnTo>
                    <a:pt x="152" y="409"/>
                  </a:lnTo>
                  <a:lnTo>
                    <a:pt x="149" y="375"/>
                  </a:lnTo>
                  <a:lnTo>
                    <a:pt x="145" y="358"/>
                  </a:lnTo>
                  <a:lnTo>
                    <a:pt x="143" y="344"/>
                  </a:lnTo>
                  <a:lnTo>
                    <a:pt x="139" y="331"/>
                  </a:lnTo>
                  <a:lnTo>
                    <a:pt x="134" y="321"/>
                  </a:lnTo>
                  <a:lnTo>
                    <a:pt x="132" y="316"/>
                  </a:lnTo>
                  <a:lnTo>
                    <a:pt x="127" y="313"/>
                  </a:lnTo>
                  <a:lnTo>
                    <a:pt x="121" y="309"/>
                  </a:lnTo>
                  <a:lnTo>
                    <a:pt x="115" y="307"/>
                  </a:lnTo>
                  <a:lnTo>
                    <a:pt x="100" y="302"/>
                  </a:lnTo>
                  <a:lnTo>
                    <a:pt x="83" y="300"/>
                  </a:lnTo>
                  <a:lnTo>
                    <a:pt x="64" y="298"/>
                  </a:lnTo>
                  <a:lnTo>
                    <a:pt x="46" y="297"/>
                  </a:lnTo>
                  <a:lnTo>
                    <a:pt x="30" y="295"/>
                  </a:lnTo>
                  <a:lnTo>
                    <a:pt x="15" y="291"/>
                  </a:lnTo>
                  <a:lnTo>
                    <a:pt x="9" y="290"/>
                  </a:lnTo>
                  <a:lnTo>
                    <a:pt x="6" y="287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6"/>
                  </a:lnTo>
                  <a:lnTo>
                    <a:pt x="1" y="270"/>
                  </a:lnTo>
                  <a:lnTo>
                    <a:pt x="4" y="264"/>
                  </a:lnTo>
                  <a:lnTo>
                    <a:pt x="8" y="257"/>
                  </a:lnTo>
                  <a:lnTo>
                    <a:pt x="15" y="250"/>
                  </a:lnTo>
                  <a:lnTo>
                    <a:pt x="25" y="240"/>
                  </a:lnTo>
                  <a:lnTo>
                    <a:pt x="37" y="229"/>
                  </a:lnTo>
                  <a:lnTo>
                    <a:pt x="51" y="218"/>
                  </a:lnTo>
                  <a:lnTo>
                    <a:pt x="88" y="191"/>
                  </a:lnTo>
                  <a:lnTo>
                    <a:pt x="137" y="158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7" name="Freeform 130"/>
            <p:cNvSpPr>
              <a:spLocks noChangeAspect="1"/>
            </p:cNvSpPr>
            <p:nvPr/>
          </p:nvSpPr>
          <p:spPr bwMode="auto">
            <a:xfrm>
              <a:off x="3575" y="3227"/>
              <a:ext cx="35" cy="41"/>
            </a:xfrm>
            <a:custGeom>
              <a:avLst/>
              <a:gdLst>
                <a:gd name="T0" fmla="*/ 0 w 218"/>
                <a:gd name="T1" fmla="*/ 0 h 260"/>
                <a:gd name="T2" fmla="*/ 0 w 218"/>
                <a:gd name="T3" fmla="*/ 0 h 260"/>
                <a:gd name="T4" fmla="*/ 0 w 218"/>
                <a:gd name="T5" fmla="*/ 0 h 260"/>
                <a:gd name="T6" fmla="*/ 0 w 218"/>
                <a:gd name="T7" fmla="*/ 0 h 260"/>
                <a:gd name="T8" fmla="*/ 0 w 218"/>
                <a:gd name="T9" fmla="*/ 0 h 260"/>
                <a:gd name="T10" fmla="*/ 0 w 218"/>
                <a:gd name="T11" fmla="*/ 0 h 260"/>
                <a:gd name="T12" fmla="*/ 0 w 218"/>
                <a:gd name="T13" fmla="*/ 0 h 260"/>
                <a:gd name="T14" fmla="*/ 0 w 218"/>
                <a:gd name="T15" fmla="*/ 0 h 260"/>
                <a:gd name="T16" fmla="*/ 0 w 218"/>
                <a:gd name="T17" fmla="*/ 0 h 260"/>
                <a:gd name="T18" fmla="*/ 0 w 218"/>
                <a:gd name="T19" fmla="*/ 0 h 260"/>
                <a:gd name="T20" fmla="*/ 0 w 218"/>
                <a:gd name="T21" fmla="*/ 0 h 260"/>
                <a:gd name="T22" fmla="*/ 0 w 218"/>
                <a:gd name="T23" fmla="*/ 0 h 260"/>
                <a:gd name="T24" fmla="*/ 0 w 218"/>
                <a:gd name="T25" fmla="*/ 0 h 260"/>
                <a:gd name="T26" fmla="*/ 0 w 218"/>
                <a:gd name="T27" fmla="*/ 0 h 260"/>
                <a:gd name="T28" fmla="*/ 0 w 218"/>
                <a:gd name="T29" fmla="*/ 0 h 260"/>
                <a:gd name="T30" fmla="*/ 0 w 218"/>
                <a:gd name="T31" fmla="*/ 0 h 260"/>
                <a:gd name="T32" fmla="*/ 0 w 218"/>
                <a:gd name="T33" fmla="*/ 0 h 260"/>
                <a:gd name="T34" fmla="*/ 0 w 218"/>
                <a:gd name="T35" fmla="*/ 0 h 260"/>
                <a:gd name="T36" fmla="*/ 0 w 218"/>
                <a:gd name="T37" fmla="*/ 0 h 260"/>
                <a:gd name="T38" fmla="*/ 0 w 218"/>
                <a:gd name="T39" fmla="*/ 0 h 260"/>
                <a:gd name="T40" fmla="*/ 0 w 218"/>
                <a:gd name="T41" fmla="*/ 0 h 260"/>
                <a:gd name="T42" fmla="*/ 0 w 218"/>
                <a:gd name="T43" fmla="*/ 0 h 260"/>
                <a:gd name="T44" fmla="*/ 0 w 218"/>
                <a:gd name="T45" fmla="*/ 0 h 260"/>
                <a:gd name="T46" fmla="*/ 0 w 218"/>
                <a:gd name="T47" fmla="*/ 0 h 260"/>
                <a:gd name="T48" fmla="*/ 0 w 218"/>
                <a:gd name="T49" fmla="*/ 0 h 260"/>
                <a:gd name="T50" fmla="*/ 0 w 218"/>
                <a:gd name="T51" fmla="*/ 0 h 2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8"/>
                <a:gd name="T79" fmla="*/ 0 h 260"/>
                <a:gd name="T80" fmla="*/ 218 w 218"/>
                <a:gd name="T81" fmla="*/ 260 h 2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8" h="260">
                  <a:moveTo>
                    <a:pt x="60" y="78"/>
                  </a:moveTo>
                  <a:lnTo>
                    <a:pt x="65" y="72"/>
                  </a:lnTo>
                  <a:lnTo>
                    <a:pt x="68" y="66"/>
                  </a:lnTo>
                  <a:lnTo>
                    <a:pt x="71" y="60"/>
                  </a:lnTo>
                  <a:lnTo>
                    <a:pt x="72" y="55"/>
                  </a:lnTo>
                  <a:lnTo>
                    <a:pt x="72" y="50"/>
                  </a:lnTo>
                  <a:lnTo>
                    <a:pt x="71" y="45"/>
                  </a:lnTo>
                  <a:lnTo>
                    <a:pt x="68" y="42"/>
                  </a:lnTo>
                  <a:lnTo>
                    <a:pt x="67" y="37"/>
                  </a:lnTo>
                  <a:lnTo>
                    <a:pt x="56" y="26"/>
                  </a:lnTo>
                  <a:lnTo>
                    <a:pt x="50" y="23"/>
                  </a:lnTo>
                  <a:lnTo>
                    <a:pt x="98" y="0"/>
                  </a:lnTo>
                  <a:lnTo>
                    <a:pt x="143" y="10"/>
                  </a:lnTo>
                  <a:lnTo>
                    <a:pt x="178" y="17"/>
                  </a:lnTo>
                  <a:lnTo>
                    <a:pt x="218" y="35"/>
                  </a:lnTo>
                  <a:lnTo>
                    <a:pt x="213" y="103"/>
                  </a:lnTo>
                  <a:lnTo>
                    <a:pt x="216" y="195"/>
                  </a:lnTo>
                  <a:lnTo>
                    <a:pt x="182" y="200"/>
                  </a:lnTo>
                  <a:lnTo>
                    <a:pt x="168" y="243"/>
                  </a:lnTo>
                  <a:lnTo>
                    <a:pt x="130" y="223"/>
                  </a:lnTo>
                  <a:lnTo>
                    <a:pt x="103" y="260"/>
                  </a:lnTo>
                  <a:lnTo>
                    <a:pt x="87" y="207"/>
                  </a:lnTo>
                  <a:lnTo>
                    <a:pt x="48" y="220"/>
                  </a:lnTo>
                  <a:lnTo>
                    <a:pt x="48" y="150"/>
                  </a:lnTo>
                  <a:lnTo>
                    <a:pt x="0" y="105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8" name="Freeform 131"/>
            <p:cNvSpPr>
              <a:spLocks noChangeAspect="1"/>
            </p:cNvSpPr>
            <p:nvPr/>
          </p:nvSpPr>
          <p:spPr bwMode="auto">
            <a:xfrm>
              <a:off x="3787" y="3417"/>
              <a:ext cx="84" cy="88"/>
            </a:xfrm>
            <a:custGeom>
              <a:avLst/>
              <a:gdLst>
                <a:gd name="T0" fmla="*/ 0 w 539"/>
                <a:gd name="T1" fmla="*/ 0 h 573"/>
                <a:gd name="T2" fmla="*/ 0 w 539"/>
                <a:gd name="T3" fmla="*/ 0 h 573"/>
                <a:gd name="T4" fmla="*/ 0 w 539"/>
                <a:gd name="T5" fmla="*/ 0 h 573"/>
                <a:gd name="T6" fmla="*/ 0 w 539"/>
                <a:gd name="T7" fmla="*/ 0 h 573"/>
                <a:gd name="T8" fmla="*/ 0 w 539"/>
                <a:gd name="T9" fmla="*/ 0 h 573"/>
                <a:gd name="T10" fmla="*/ 0 w 539"/>
                <a:gd name="T11" fmla="*/ 0 h 573"/>
                <a:gd name="T12" fmla="*/ 0 w 539"/>
                <a:gd name="T13" fmla="*/ 0 h 573"/>
                <a:gd name="T14" fmla="*/ 0 w 539"/>
                <a:gd name="T15" fmla="*/ 0 h 573"/>
                <a:gd name="T16" fmla="*/ 0 w 539"/>
                <a:gd name="T17" fmla="*/ 0 h 573"/>
                <a:gd name="T18" fmla="*/ 0 w 539"/>
                <a:gd name="T19" fmla="*/ 0 h 573"/>
                <a:gd name="T20" fmla="*/ 0 w 539"/>
                <a:gd name="T21" fmla="*/ 0 h 573"/>
                <a:gd name="T22" fmla="*/ 0 w 539"/>
                <a:gd name="T23" fmla="*/ 0 h 573"/>
                <a:gd name="T24" fmla="*/ 0 w 539"/>
                <a:gd name="T25" fmla="*/ 0 h 573"/>
                <a:gd name="T26" fmla="*/ 0 w 539"/>
                <a:gd name="T27" fmla="*/ 0 h 573"/>
                <a:gd name="T28" fmla="*/ 0 w 539"/>
                <a:gd name="T29" fmla="*/ 0 h 573"/>
                <a:gd name="T30" fmla="*/ 0 w 539"/>
                <a:gd name="T31" fmla="*/ 0 h 573"/>
                <a:gd name="T32" fmla="*/ 0 w 539"/>
                <a:gd name="T33" fmla="*/ 0 h 573"/>
                <a:gd name="T34" fmla="*/ 0 w 539"/>
                <a:gd name="T35" fmla="*/ 0 h 573"/>
                <a:gd name="T36" fmla="*/ 0 w 539"/>
                <a:gd name="T37" fmla="*/ 0 h 573"/>
                <a:gd name="T38" fmla="*/ 0 w 539"/>
                <a:gd name="T39" fmla="*/ 0 h 573"/>
                <a:gd name="T40" fmla="*/ 0 w 539"/>
                <a:gd name="T41" fmla="*/ 0 h 573"/>
                <a:gd name="T42" fmla="*/ 0 w 539"/>
                <a:gd name="T43" fmla="*/ 0 h 573"/>
                <a:gd name="T44" fmla="*/ 0 w 539"/>
                <a:gd name="T45" fmla="*/ 0 h 573"/>
                <a:gd name="T46" fmla="*/ 0 w 539"/>
                <a:gd name="T47" fmla="*/ 0 h 573"/>
                <a:gd name="T48" fmla="*/ 0 w 539"/>
                <a:gd name="T49" fmla="*/ 0 h 573"/>
                <a:gd name="T50" fmla="*/ 0 w 539"/>
                <a:gd name="T51" fmla="*/ 0 h 573"/>
                <a:gd name="T52" fmla="*/ 0 w 539"/>
                <a:gd name="T53" fmla="*/ 0 h 573"/>
                <a:gd name="T54" fmla="*/ 0 w 539"/>
                <a:gd name="T55" fmla="*/ 0 h 573"/>
                <a:gd name="T56" fmla="*/ 0 w 539"/>
                <a:gd name="T57" fmla="*/ 0 h 573"/>
                <a:gd name="T58" fmla="*/ 0 w 539"/>
                <a:gd name="T59" fmla="*/ 0 h 573"/>
                <a:gd name="T60" fmla="*/ 0 w 539"/>
                <a:gd name="T61" fmla="*/ 0 h 573"/>
                <a:gd name="T62" fmla="*/ 0 w 539"/>
                <a:gd name="T63" fmla="*/ 0 h 573"/>
                <a:gd name="T64" fmla="*/ 0 w 539"/>
                <a:gd name="T65" fmla="*/ 0 h 573"/>
                <a:gd name="T66" fmla="*/ 0 w 539"/>
                <a:gd name="T67" fmla="*/ 0 h 573"/>
                <a:gd name="T68" fmla="*/ 0 w 539"/>
                <a:gd name="T69" fmla="*/ 0 h 573"/>
                <a:gd name="T70" fmla="*/ 0 w 539"/>
                <a:gd name="T71" fmla="*/ 0 h 573"/>
                <a:gd name="T72" fmla="*/ 0 w 539"/>
                <a:gd name="T73" fmla="*/ 0 h 573"/>
                <a:gd name="T74" fmla="*/ 0 w 539"/>
                <a:gd name="T75" fmla="*/ 0 h 573"/>
                <a:gd name="T76" fmla="*/ 0 w 539"/>
                <a:gd name="T77" fmla="*/ 0 h 573"/>
                <a:gd name="T78" fmla="*/ 0 w 539"/>
                <a:gd name="T79" fmla="*/ 0 h 573"/>
                <a:gd name="T80" fmla="*/ 0 w 539"/>
                <a:gd name="T81" fmla="*/ 0 h 573"/>
                <a:gd name="T82" fmla="*/ 0 w 539"/>
                <a:gd name="T83" fmla="*/ 0 h 573"/>
                <a:gd name="T84" fmla="*/ 0 w 53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9"/>
                <a:gd name="T130" fmla="*/ 0 h 573"/>
                <a:gd name="T131" fmla="*/ 539 w 53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9" h="573">
                  <a:moveTo>
                    <a:pt x="109" y="318"/>
                  </a:moveTo>
                  <a:lnTo>
                    <a:pt x="0" y="205"/>
                  </a:lnTo>
                  <a:lnTo>
                    <a:pt x="127" y="183"/>
                  </a:lnTo>
                  <a:lnTo>
                    <a:pt x="247" y="0"/>
                  </a:lnTo>
                  <a:lnTo>
                    <a:pt x="256" y="22"/>
                  </a:lnTo>
                  <a:lnTo>
                    <a:pt x="278" y="73"/>
                  </a:lnTo>
                  <a:lnTo>
                    <a:pt x="285" y="87"/>
                  </a:lnTo>
                  <a:lnTo>
                    <a:pt x="294" y="103"/>
                  </a:lnTo>
                  <a:lnTo>
                    <a:pt x="303" y="117"/>
                  </a:lnTo>
                  <a:lnTo>
                    <a:pt x="313" y="131"/>
                  </a:lnTo>
                  <a:lnTo>
                    <a:pt x="323" y="143"/>
                  </a:lnTo>
                  <a:lnTo>
                    <a:pt x="334" y="155"/>
                  </a:lnTo>
                  <a:lnTo>
                    <a:pt x="345" y="165"/>
                  </a:lnTo>
                  <a:lnTo>
                    <a:pt x="357" y="173"/>
                  </a:lnTo>
                  <a:lnTo>
                    <a:pt x="369" y="180"/>
                  </a:lnTo>
                  <a:lnTo>
                    <a:pt x="379" y="187"/>
                  </a:lnTo>
                  <a:lnTo>
                    <a:pt x="390" y="196"/>
                  </a:lnTo>
                  <a:lnTo>
                    <a:pt x="398" y="205"/>
                  </a:lnTo>
                  <a:lnTo>
                    <a:pt x="415" y="224"/>
                  </a:lnTo>
                  <a:lnTo>
                    <a:pt x="431" y="244"/>
                  </a:lnTo>
                  <a:lnTo>
                    <a:pt x="438" y="254"/>
                  </a:lnTo>
                  <a:lnTo>
                    <a:pt x="447" y="263"/>
                  </a:lnTo>
                  <a:lnTo>
                    <a:pt x="456" y="274"/>
                  </a:lnTo>
                  <a:lnTo>
                    <a:pt x="466" y="284"/>
                  </a:lnTo>
                  <a:lnTo>
                    <a:pt x="477" y="292"/>
                  </a:lnTo>
                  <a:lnTo>
                    <a:pt x="490" y="300"/>
                  </a:lnTo>
                  <a:lnTo>
                    <a:pt x="504" y="309"/>
                  </a:lnTo>
                  <a:lnTo>
                    <a:pt x="520" y="316"/>
                  </a:lnTo>
                  <a:lnTo>
                    <a:pt x="532" y="319"/>
                  </a:lnTo>
                  <a:lnTo>
                    <a:pt x="538" y="323"/>
                  </a:lnTo>
                  <a:lnTo>
                    <a:pt x="539" y="323"/>
                  </a:lnTo>
                  <a:lnTo>
                    <a:pt x="539" y="324"/>
                  </a:lnTo>
                  <a:lnTo>
                    <a:pt x="538" y="324"/>
                  </a:lnTo>
                  <a:lnTo>
                    <a:pt x="536" y="325"/>
                  </a:lnTo>
                  <a:lnTo>
                    <a:pt x="520" y="327"/>
                  </a:lnTo>
                  <a:lnTo>
                    <a:pt x="495" y="330"/>
                  </a:lnTo>
                  <a:lnTo>
                    <a:pt x="479" y="334"/>
                  </a:lnTo>
                  <a:lnTo>
                    <a:pt x="465" y="338"/>
                  </a:lnTo>
                  <a:lnTo>
                    <a:pt x="457" y="342"/>
                  </a:lnTo>
                  <a:lnTo>
                    <a:pt x="450" y="347"/>
                  </a:lnTo>
                  <a:lnTo>
                    <a:pt x="442" y="350"/>
                  </a:lnTo>
                  <a:lnTo>
                    <a:pt x="435" y="356"/>
                  </a:lnTo>
                  <a:lnTo>
                    <a:pt x="429" y="362"/>
                  </a:lnTo>
                  <a:lnTo>
                    <a:pt x="423" y="368"/>
                  </a:lnTo>
                  <a:lnTo>
                    <a:pt x="417" y="377"/>
                  </a:lnTo>
                  <a:lnTo>
                    <a:pt x="413" y="385"/>
                  </a:lnTo>
                  <a:lnTo>
                    <a:pt x="408" y="394"/>
                  </a:lnTo>
                  <a:lnTo>
                    <a:pt x="404" y="404"/>
                  </a:lnTo>
                  <a:lnTo>
                    <a:pt x="402" y="416"/>
                  </a:lnTo>
                  <a:lnTo>
                    <a:pt x="400" y="428"/>
                  </a:lnTo>
                  <a:lnTo>
                    <a:pt x="392" y="492"/>
                  </a:lnTo>
                  <a:lnTo>
                    <a:pt x="388" y="537"/>
                  </a:lnTo>
                  <a:lnTo>
                    <a:pt x="384" y="565"/>
                  </a:lnTo>
                  <a:lnTo>
                    <a:pt x="382" y="573"/>
                  </a:lnTo>
                  <a:lnTo>
                    <a:pt x="365" y="554"/>
                  </a:lnTo>
                  <a:lnTo>
                    <a:pt x="322" y="511"/>
                  </a:lnTo>
                  <a:lnTo>
                    <a:pt x="296" y="486"/>
                  </a:lnTo>
                  <a:lnTo>
                    <a:pt x="270" y="463"/>
                  </a:lnTo>
                  <a:lnTo>
                    <a:pt x="257" y="453"/>
                  </a:lnTo>
                  <a:lnTo>
                    <a:pt x="244" y="444"/>
                  </a:lnTo>
                  <a:lnTo>
                    <a:pt x="233" y="437"/>
                  </a:lnTo>
                  <a:lnTo>
                    <a:pt x="222" y="433"/>
                  </a:lnTo>
                  <a:lnTo>
                    <a:pt x="216" y="433"/>
                  </a:lnTo>
                  <a:lnTo>
                    <a:pt x="210" y="433"/>
                  </a:lnTo>
                  <a:lnTo>
                    <a:pt x="204" y="434"/>
                  </a:lnTo>
                  <a:lnTo>
                    <a:pt x="198" y="437"/>
                  </a:lnTo>
                  <a:lnTo>
                    <a:pt x="184" y="446"/>
                  </a:lnTo>
                  <a:lnTo>
                    <a:pt x="170" y="456"/>
                  </a:lnTo>
                  <a:lnTo>
                    <a:pt x="156" y="467"/>
                  </a:lnTo>
                  <a:lnTo>
                    <a:pt x="141" y="479"/>
                  </a:lnTo>
                  <a:lnTo>
                    <a:pt x="128" y="490"/>
                  </a:lnTo>
                  <a:lnTo>
                    <a:pt x="116" y="497"/>
                  </a:lnTo>
                  <a:lnTo>
                    <a:pt x="110" y="500"/>
                  </a:lnTo>
                  <a:lnTo>
                    <a:pt x="106" y="502"/>
                  </a:lnTo>
                  <a:lnTo>
                    <a:pt x="101" y="502"/>
                  </a:lnTo>
                  <a:lnTo>
                    <a:pt x="96" y="500"/>
                  </a:lnTo>
                  <a:lnTo>
                    <a:pt x="93" y="498"/>
                  </a:lnTo>
                  <a:lnTo>
                    <a:pt x="90" y="493"/>
                  </a:lnTo>
                  <a:lnTo>
                    <a:pt x="88" y="486"/>
                  </a:lnTo>
                  <a:lnTo>
                    <a:pt x="87" y="478"/>
                  </a:lnTo>
                  <a:lnTo>
                    <a:pt x="87" y="467"/>
                  </a:lnTo>
                  <a:lnTo>
                    <a:pt x="87" y="454"/>
                  </a:lnTo>
                  <a:lnTo>
                    <a:pt x="88" y="438"/>
                  </a:lnTo>
                  <a:lnTo>
                    <a:pt x="90" y="421"/>
                  </a:lnTo>
                  <a:lnTo>
                    <a:pt x="97" y="375"/>
                  </a:lnTo>
                  <a:lnTo>
                    <a:pt x="109" y="318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899" name="Freeform 132"/>
            <p:cNvSpPr>
              <a:spLocks noChangeAspect="1"/>
            </p:cNvSpPr>
            <p:nvPr/>
          </p:nvSpPr>
          <p:spPr bwMode="auto">
            <a:xfrm>
              <a:off x="3787" y="3417"/>
              <a:ext cx="84" cy="88"/>
            </a:xfrm>
            <a:custGeom>
              <a:avLst/>
              <a:gdLst>
                <a:gd name="T0" fmla="*/ 0 w 539"/>
                <a:gd name="T1" fmla="*/ 0 h 573"/>
                <a:gd name="T2" fmla="*/ 0 w 539"/>
                <a:gd name="T3" fmla="*/ 0 h 573"/>
                <a:gd name="T4" fmla="*/ 0 w 539"/>
                <a:gd name="T5" fmla="*/ 0 h 573"/>
                <a:gd name="T6" fmla="*/ 0 w 539"/>
                <a:gd name="T7" fmla="*/ 0 h 573"/>
                <a:gd name="T8" fmla="*/ 0 w 539"/>
                <a:gd name="T9" fmla="*/ 0 h 573"/>
                <a:gd name="T10" fmla="*/ 0 w 539"/>
                <a:gd name="T11" fmla="*/ 0 h 573"/>
                <a:gd name="T12" fmla="*/ 0 w 539"/>
                <a:gd name="T13" fmla="*/ 0 h 573"/>
                <a:gd name="T14" fmla="*/ 0 w 539"/>
                <a:gd name="T15" fmla="*/ 0 h 573"/>
                <a:gd name="T16" fmla="*/ 0 w 539"/>
                <a:gd name="T17" fmla="*/ 0 h 573"/>
                <a:gd name="T18" fmla="*/ 0 w 539"/>
                <a:gd name="T19" fmla="*/ 0 h 573"/>
                <a:gd name="T20" fmla="*/ 0 w 539"/>
                <a:gd name="T21" fmla="*/ 0 h 573"/>
                <a:gd name="T22" fmla="*/ 0 w 539"/>
                <a:gd name="T23" fmla="*/ 0 h 573"/>
                <a:gd name="T24" fmla="*/ 0 w 539"/>
                <a:gd name="T25" fmla="*/ 0 h 573"/>
                <a:gd name="T26" fmla="*/ 0 w 539"/>
                <a:gd name="T27" fmla="*/ 0 h 573"/>
                <a:gd name="T28" fmla="*/ 0 w 539"/>
                <a:gd name="T29" fmla="*/ 0 h 573"/>
                <a:gd name="T30" fmla="*/ 0 w 539"/>
                <a:gd name="T31" fmla="*/ 0 h 573"/>
                <a:gd name="T32" fmla="*/ 0 w 539"/>
                <a:gd name="T33" fmla="*/ 0 h 573"/>
                <a:gd name="T34" fmla="*/ 0 w 539"/>
                <a:gd name="T35" fmla="*/ 0 h 573"/>
                <a:gd name="T36" fmla="*/ 0 w 539"/>
                <a:gd name="T37" fmla="*/ 0 h 573"/>
                <a:gd name="T38" fmla="*/ 0 w 539"/>
                <a:gd name="T39" fmla="*/ 0 h 573"/>
                <a:gd name="T40" fmla="*/ 0 w 539"/>
                <a:gd name="T41" fmla="*/ 0 h 573"/>
                <a:gd name="T42" fmla="*/ 0 w 539"/>
                <a:gd name="T43" fmla="*/ 0 h 573"/>
                <a:gd name="T44" fmla="*/ 0 w 539"/>
                <a:gd name="T45" fmla="*/ 0 h 573"/>
                <a:gd name="T46" fmla="*/ 0 w 539"/>
                <a:gd name="T47" fmla="*/ 0 h 573"/>
                <a:gd name="T48" fmla="*/ 0 w 539"/>
                <a:gd name="T49" fmla="*/ 0 h 573"/>
                <a:gd name="T50" fmla="*/ 0 w 539"/>
                <a:gd name="T51" fmla="*/ 0 h 573"/>
                <a:gd name="T52" fmla="*/ 0 w 539"/>
                <a:gd name="T53" fmla="*/ 0 h 573"/>
                <a:gd name="T54" fmla="*/ 0 w 539"/>
                <a:gd name="T55" fmla="*/ 0 h 573"/>
                <a:gd name="T56" fmla="*/ 0 w 539"/>
                <a:gd name="T57" fmla="*/ 0 h 573"/>
                <a:gd name="T58" fmla="*/ 0 w 539"/>
                <a:gd name="T59" fmla="*/ 0 h 573"/>
                <a:gd name="T60" fmla="*/ 0 w 539"/>
                <a:gd name="T61" fmla="*/ 0 h 573"/>
                <a:gd name="T62" fmla="*/ 0 w 539"/>
                <a:gd name="T63" fmla="*/ 0 h 573"/>
                <a:gd name="T64" fmla="*/ 0 w 539"/>
                <a:gd name="T65" fmla="*/ 0 h 573"/>
                <a:gd name="T66" fmla="*/ 0 w 539"/>
                <a:gd name="T67" fmla="*/ 0 h 573"/>
                <a:gd name="T68" fmla="*/ 0 w 539"/>
                <a:gd name="T69" fmla="*/ 0 h 573"/>
                <a:gd name="T70" fmla="*/ 0 w 539"/>
                <a:gd name="T71" fmla="*/ 0 h 573"/>
                <a:gd name="T72" fmla="*/ 0 w 539"/>
                <a:gd name="T73" fmla="*/ 0 h 573"/>
                <a:gd name="T74" fmla="*/ 0 w 539"/>
                <a:gd name="T75" fmla="*/ 0 h 573"/>
                <a:gd name="T76" fmla="*/ 0 w 539"/>
                <a:gd name="T77" fmla="*/ 0 h 573"/>
                <a:gd name="T78" fmla="*/ 0 w 539"/>
                <a:gd name="T79" fmla="*/ 0 h 573"/>
                <a:gd name="T80" fmla="*/ 0 w 539"/>
                <a:gd name="T81" fmla="*/ 0 h 573"/>
                <a:gd name="T82" fmla="*/ 0 w 539"/>
                <a:gd name="T83" fmla="*/ 0 h 573"/>
                <a:gd name="T84" fmla="*/ 0 w 53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9"/>
                <a:gd name="T130" fmla="*/ 0 h 573"/>
                <a:gd name="T131" fmla="*/ 539 w 53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9" h="573">
                  <a:moveTo>
                    <a:pt x="109" y="318"/>
                  </a:moveTo>
                  <a:lnTo>
                    <a:pt x="0" y="205"/>
                  </a:lnTo>
                  <a:lnTo>
                    <a:pt x="127" y="183"/>
                  </a:lnTo>
                  <a:lnTo>
                    <a:pt x="247" y="0"/>
                  </a:lnTo>
                  <a:lnTo>
                    <a:pt x="256" y="22"/>
                  </a:lnTo>
                  <a:lnTo>
                    <a:pt x="278" y="73"/>
                  </a:lnTo>
                  <a:lnTo>
                    <a:pt x="285" y="87"/>
                  </a:lnTo>
                  <a:lnTo>
                    <a:pt x="294" y="103"/>
                  </a:lnTo>
                  <a:lnTo>
                    <a:pt x="303" y="117"/>
                  </a:lnTo>
                  <a:lnTo>
                    <a:pt x="313" y="131"/>
                  </a:lnTo>
                  <a:lnTo>
                    <a:pt x="323" y="143"/>
                  </a:lnTo>
                  <a:lnTo>
                    <a:pt x="334" y="155"/>
                  </a:lnTo>
                  <a:lnTo>
                    <a:pt x="345" y="165"/>
                  </a:lnTo>
                  <a:lnTo>
                    <a:pt x="357" y="173"/>
                  </a:lnTo>
                  <a:lnTo>
                    <a:pt x="369" y="180"/>
                  </a:lnTo>
                  <a:lnTo>
                    <a:pt x="379" y="187"/>
                  </a:lnTo>
                  <a:lnTo>
                    <a:pt x="390" y="196"/>
                  </a:lnTo>
                  <a:lnTo>
                    <a:pt x="398" y="205"/>
                  </a:lnTo>
                  <a:lnTo>
                    <a:pt x="415" y="224"/>
                  </a:lnTo>
                  <a:lnTo>
                    <a:pt x="431" y="244"/>
                  </a:lnTo>
                  <a:lnTo>
                    <a:pt x="438" y="254"/>
                  </a:lnTo>
                  <a:lnTo>
                    <a:pt x="447" y="263"/>
                  </a:lnTo>
                  <a:lnTo>
                    <a:pt x="456" y="274"/>
                  </a:lnTo>
                  <a:lnTo>
                    <a:pt x="466" y="284"/>
                  </a:lnTo>
                  <a:lnTo>
                    <a:pt x="477" y="292"/>
                  </a:lnTo>
                  <a:lnTo>
                    <a:pt x="490" y="300"/>
                  </a:lnTo>
                  <a:lnTo>
                    <a:pt x="504" y="309"/>
                  </a:lnTo>
                  <a:lnTo>
                    <a:pt x="520" y="316"/>
                  </a:lnTo>
                  <a:lnTo>
                    <a:pt x="532" y="319"/>
                  </a:lnTo>
                  <a:lnTo>
                    <a:pt x="538" y="323"/>
                  </a:lnTo>
                  <a:lnTo>
                    <a:pt x="539" y="323"/>
                  </a:lnTo>
                  <a:lnTo>
                    <a:pt x="539" y="324"/>
                  </a:lnTo>
                  <a:lnTo>
                    <a:pt x="538" y="324"/>
                  </a:lnTo>
                  <a:lnTo>
                    <a:pt x="536" y="325"/>
                  </a:lnTo>
                  <a:lnTo>
                    <a:pt x="520" y="327"/>
                  </a:lnTo>
                  <a:lnTo>
                    <a:pt x="495" y="330"/>
                  </a:lnTo>
                  <a:lnTo>
                    <a:pt x="479" y="334"/>
                  </a:lnTo>
                  <a:lnTo>
                    <a:pt x="465" y="338"/>
                  </a:lnTo>
                  <a:lnTo>
                    <a:pt x="457" y="342"/>
                  </a:lnTo>
                  <a:lnTo>
                    <a:pt x="450" y="347"/>
                  </a:lnTo>
                  <a:lnTo>
                    <a:pt x="442" y="350"/>
                  </a:lnTo>
                  <a:lnTo>
                    <a:pt x="435" y="356"/>
                  </a:lnTo>
                  <a:lnTo>
                    <a:pt x="429" y="362"/>
                  </a:lnTo>
                  <a:lnTo>
                    <a:pt x="423" y="368"/>
                  </a:lnTo>
                  <a:lnTo>
                    <a:pt x="417" y="377"/>
                  </a:lnTo>
                  <a:lnTo>
                    <a:pt x="413" y="385"/>
                  </a:lnTo>
                  <a:lnTo>
                    <a:pt x="408" y="394"/>
                  </a:lnTo>
                  <a:lnTo>
                    <a:pt x="404" y="404"/>
                  </a:lnTo>
                  <a:lnTo>
                    <a:pt x="402" y="416"/>
                  </a:lnTo>
                  <a:lnTo>
                    <a:pt x="400" y="428"/>
                  </a:lnTo>
                  <a:lnTo>
                    <a:pt x="392" y="492"/>
                  </a:lnTo>
                  <a:lnTo>
                    <a:pt x="388" y="537"/>
                  </a:lnTo>
                  <a:lnTo>
                    <a:pt x="384" y="565"/>
                  </a:lnTo>
                  <a:lnTo>
                    <a:pt x="382" y="573"/>
                  </a:lnTo>
                  <a:lnTo>
                    <a:pt x="365" y="554"/>
                  </a:lnTo>
                  <a:lnTo>
                    <a:pt x="322" y="511"/>
                  </a:lnTo>
                  <a:lnTo>
                    <a:pt x="296" y="486"/>
                  </a:lnTo>
                  <a:lnTo>
                    <a:pt x="270" y="463"/>
                  </a:lnTo>
                  <a:lnTo>
                    <a:pt x="257" y="453"/>
                  </a:lnTo>
                  <a:lnTo>
                    <a:pt x="244" y="444"/>
                  </a:lnTo>
                  <a:lnTo>
                    <a:pt x="233" y="437"/>
                  </a:lnTo>
                  <a:lnTo>
                    <a:pt x="222" y="433"/>
                  </a:lnTo>
                  <a:lnTo>
                    <a:pt x="216" y="433"/>
                  </a:lnTo>
                  <a:lnTo>
                    <a:pt x="210" y="433"/>
                  </a:lnTo>
                  <a:lnTo>
                    <a:pt x="204" y="434"/>
                  </a:lnTo>
                  <a:lnTo>
                    <a:pt x="198" y="437"/>
                  </a:lnTo>
                  <a:lnTo>
                    <a:pt x="184" y="446"/>
                  </a:lnTo>
                  <a:lnTo>
                    <a:pt x="170" y="456"/>
                  </a:lnTo>
                  <a:lnTo>
                    <a:pt x="156" y="467"/>
                  </a:lnTo>
                  <a:lnTo>
                    <a:pt x="141" y="479"/>
                  </a:lnTo>
                  <a:lnTo>
                    <a:pt x="128" y="490"/>
                  </a:lnTo>
                  <a:lnTo>
                    <a:pt x="116" y="497"/>
                  </a:lnTo>
                  <a:lnTo>
                    <a:pt x="110" y="500"/>
                  </a:lnTo>
                  <a:lnTo>
                    <a:pt x="106" y="502"/>
                  </a:lnTo>
                  <a:lnTo>
                    <a:pt x="101" y="502"/>
                  </a:lnTo>
                  <a:lnTo>
                    <a:pt x="96" y="500"/>
                  </a:lnTo>
                  <a:lnTo>
                    <a:pt x="93" y="498"/>
                  </a:lnTo>
                  <a:lnTo>
                    <a:pt x="90" y="493"/>
                  </a:lnTo>
                  <a:lnTo>
                    <a:pt x="88" y="486"/>
                  </a:lnTo>
                  <a:lnTo>
                    <a:pt x="87" y="478"/>
                  </a:lnTo>
                  <a:lnTo>
                    <a:pt x="87" y="467"/>
                  </a:lnTo>
                  <a:lnTo>
                    <a:pt x="87" y="454"/>
                  </a:lnTo>
                  <a:lnTo>
                    <a:pt x="88" y="438"/>
                  </a:lnTo>
                  <a:lnTo>
                    <a:pt x="90" y="421"/>
                  </a:lnTo>
                  <a:lnTo>
                    <a:pt x="97" y="375"/>
                  </a:lnTo>
                  <a:lnTo>
                    <a:pt x="109" y="318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0" name="Freeform 133"/>
            <p:cNvSpPr>
              <a:spLocks noChangeAspect="1"/>
            </p:cNvSpPr>
            <p:nvPr/>
          </p:nvSpPr>
          <p:spPr bwMode="auto">
            <a:xfrm>
              <a:off x="3810" y="3447"/>
              <a:ext cx="37" cy="39"/>
            </a:xfrm>
            <a:custGeom>
              <a:avLst/>
              <a:gdLst>
                <a:gd name="T0" fmla="*/ 0 w 240"/>
                <a:gd name="T1" fmla="*/ 0 h 250"/>
                <a:gd name="T2" fmla="*/ 0 w 240"/>
                <a:gd name="T3" fmla="*/ 0 h 250"/>
                <a:gd name="T4" fmla="*/ 0 w 240"/>
                <a:gd name="T5" fmla="*/ 0 h 250"/>
                <a:gd name="T6" fmla="*/ 0 w 240"/>
                <a:gd name="T7" fmla="*/ 0 h 250"/>
                <a:gd name="T8" fmla="*/ 0 w 240"/>
                <a:gd name="T9" fmla="*/ 0 h 250"/>
                <a:gd name="T10" fmla="*/ 0 w 240"/>
                <a:gd name="T11" fmla="*/ 0 h 250"/>
                <a:gd name="T12" fmla="*/ 0 w 240"/>
                <a:gd name="T13" fmla="*/ 0 h 250"/>
                <a:gd name="T14" fmla="*/ 0 w 240"/>
                <a:gd name="T15" fmla="*/ 0 h 250"/>
                <a:gd name="T16" fmla="*/ 0 w 240"/>
                <a:gd name="T17" fmla="*/ 0 h 250"/>
                <a:gd name="T18" fmla="*/ 0 w 240"/>
                <a:gd name="T19" fmla="*/ 0 h 250"/>
                <a:gd name="T20" fmla="*/ 0 w 240"/>
                <a:gd name="T21" fmla="*/ 0 h 250"/>
                <a:gd name="T22" fmla="*/ 0 w 240"/>
                <a:gd name="T23" fmla="*/ 0 h 250"/>
                <a:gd name="T24" fmla="*/ 0 w 240"/>
                <a:gd name="T25" fmla="*/ 0 h 250"/>
                <a:gd name="T26" fmla="*/ 0 w 240"/>
                <a:gd name="T27" fmla="*/ 0 h 250"/>
                <a:gd name="T28" fmla="*/ 0 w 240"/>
                <a:gd name="T29" fmla="*/ 0 h 250"/>
                <a:gd name="T30" fmla="*/ 0 w 240"/>
                <a:gd name="T31" fmla="*/ 0 h 250"/>
                <a:gd name="T32" fmla="*/ 0 w 240"/>
                <a:gd name="T33" fmla="*/ 0 h 250"/>
                <a:gd name="T34" fmla="*/ 0 w 240"/>
                <a:gd name="T35" fmla="*/ 0 h 250"/>
                <a:gd name="T36" fmla="*/ 0 w 240"/>
                <a:gd name="T37" fmla="*/ 0 h 250"/>
                <a:gd name="T38" fmla="*/ 0 w 240"/>
                <a:gd name="T39" fmla="*/ 0 h 250"/>
                <a:gd name="T40" fmla="*/ 0 w 240"/>
                <a:gd name="T41" fmla="*/ 0 h 250"/>
                <a:gd name="T42" fmla="*/ 0 w 240"/>
                <a:gd name="T43" fmla="*/ 0 h 250"/>
                <a:gd name="T44" fmla="*/ 0 w 240"/>
                <a:gd name="T45" fmla="*/ 0 h 250"/>
                <a:gd name="T46" fmla="*/ 0 w 240"/>
                <a:gd name="T47" fmla="*/ 0 h 250"/>
                <a:gd name="T48" fmla="*/ 0 w 240"/>
                <a:gd name="T49" fmla="*/ 0 h 250"/>
                <a:gd name="T50" fmla="*/ 0 w 240"/>
                <a:gd name="T51" fmla="*/ 0 h 2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50"/>
                <a:gd name="T80" fmla="*/ 240 w 240"/>
                <a:gd name="T81" fmla="*/ 250 h 2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50">
                  <a:moveTo>
                    <a:pt x="45" y="137"/>
                  </a:moveTo>
                  <a:lnTo>
                    <a:pt x="44" y="129"/>
                  </a:lnTo>
                  <a:lnTo>
                    <a:pt x="42" y="122"/>
                  </a:lnTo>
                  <a:lnTo>
                    <a:pt x="40" y="117"/>
                  </a:lnTo>
                  <a:lnTo>
                    <a:pt x="38" y="113"/>
                  </a:lnTo>
                  <a:lnTo>
                    <a:pt x="34" y="110"/>
                  </a:lnTo>
                  <a:lnTo>
                    <a:pt x="31" y="108"/>
                  </a:lnTo>
                  <a:lnTo>
                    <a:pt x="26" y="106"/>
                  </a:lnTo>
                  <a:lnTo>
                    <a:pt x="22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18" y="57"/>
                  </a:lnTo>
                  <a:lnTo>
                    <a:pt x="57" y="34"/>
                  </a:lnTo>
                  <a:lnTo>
                    <a:pt x="90" y="12"/>
                  </a:lnTo>
                  <a:lnTo>
                    <a:pt x="129" y="0"/>
                  </a:lnTo>
                  <a:lnTo>
                    <a:pt x="172" y="50"/>
                  </a:lnTo>
                  <a:lnTo>
                    <a:pt x="240" y="114"/>
                  </a:lnTo>
                  <a:lnTo>
                    <a:pt x="220" y="139"/>
                  </a:lnTo>
                  <a:lnTo>
                    <a:pt x="238" y="182"/>
                  </a:lnTo>
                  <a:lnTo>
                    <a:pt x="197" y="195"/>
                  </a:lnTo>
                  <a:lnTo>
                    <a:pt x="202" y="239"/>
                  </a:lnTo>
                  <a:lnTo>
                    <a:pt x="157" y="212"/>
                  </a:lnTo>
                  <a:lnTo>
                    <a:pt x="134" y="250"/>
                  </a:lnTo>
                  <a:lnTo>
                    <a:pt x="87" y="197"/>
                  </a:lnTo>
                  <a:lnTo>
                    <a:pt x="22" y="200"/>
                  </a:lnTo>
                  <a:lnTo>
                    <a:pt x="45" y="13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1" name="Freeform 134"/>
            <p:cNvSpPr>
              <a:spLocks noChangeAspect="1"/>
            </p:cNvSpPr>
            <p:nvPr/>
          </p:nvSpPr>
          <p:spPr bwMode="auto">
            <a:xfrm>
              <a:off x="4017" y="2940"/>
              <a:ext cx="84" cy="86"/>
            </a:xfrm>
            <a:custGeom>
              <a:avLst/>
              <a:gdLst>
                <a:gd name="T0" fmla="*/ 0 w 543"/>
                <a:gd name="T1" fmla="*/ 0 h 558"/>
                <a:gd name="T2" fmla="*/ 0 w 543"/>
                <a:gd name="T3" fmla="*/ 0 h 558"/>
                <a:gd name="T4" fmla="*/ 0 w 543"/>
                <a:gd name="T5" fmla="*/ 0 h 558"/>
                <a:gd name="T6" fmla="*/ 0 w 543"/>
                <a:gd name="T7" fmla="*/ 0 h 558"/>
                <a:gd name="T8" fmla="*/ 0 w 543"/>
                <a:gd name="T9" fmla="*/ 0 h 558"/>
                <a:gd name="T10" fmla="*/ 0 w 543"/>
                <a:gd name="T11" fmla="*/ 0 h 558"/>
                <a:gd name="T12" fmla="*/ 0 w 543"/>
                <a:gd name="T13" fmla="*/ 0 h 558"/>
                <a:gd name="T14" fmla="*/ 0 w 543"/>
                <a:gd name="T15" fmla="*/ 0 h 558"/>
                <a:gd name="T16" fmla="*/ 0 w 543"/>
                <a:gd name="T17" fmla="*/ 0 h 558"/>
                <a:gd name="T18" fmla="*/ 0 w 543"/>
                <a:gd name="T19" fmla="*/ 0 h 558"/>
                <a:gd name="T20" fmla="*/ 0 w 543"/>
                <a:gd name="T21" fmla="*/ 0 h 558"/>
                <a:gd name="T22" fmla="*/ 0 w 543"/>
                <a:gd name="T23" fmla="*/ 0 h 558"/>
                <a:gd name="T24" fmla="*/ 0 w 543"/>
                <a:gd name="T25" fmla="*/ 0 h 558"/>
                <a:gd name="T26" fmla="*/ 0 w 543"/>
                <a:gd name="T27" fmla="*/ 0 h 558"/>
                <a:gd name="T28" fmla="*/ 0 w 543"/>
                <a:gd name="T29" fmla="*/ 0 h 558"/>
                <a:gd name="T30" fmla="*/ 0 w 543"/>
                <a:gd name="T31" fmla="*/ 0 h 558"/>
                <a:gd name="T32" fmla="*/ 0 w 543"/>
                <a:gd name="T33" fmla="*/ 0 h 558"/>
                <a:gd name="T34" fmla="*/ 0 w 543"/>
                <a:gd name="T35" fmla="*/ 0 h 558"/>
                <a:gd name="T36" fmla="*/ 0 w 543"/>
                <a:gd name="T37" fmla="*/ 0 h 558"/>
                <a:gd name="T38" fmla="*/ 0 w 543"/>
                <a:gd name="T39" fmla="*/ 0 h 558"/>
                <a:gd name="T40" fmla="*/ 0 w 543"/>
                <a:gd name="T41" fmla="*/ 0 h 558"/>
                <a:gd name="T42" fmla="*/ 0 w 543"/>
                <a:gd name="T43" fmla="*/ 0 h 558"/>
                <a:gd name="T44" fmla="*/ 0 w 543"/>
                <a:gd name="T45" fmla="*/ 0 h 558"/>
                <a:gd name="T46" fmla="*/ 0 w 543"/>
                <a:gd name="T47" fmla="*/ 0 h 558"/>
                <a:gd name="T48" fmla="*/ 0 w 543"/>
                <a:gd name="T49" fmla="*/ 0 h 558"/>
                <a:gd name="T50" fmla="*/ 0 w 543"/>
                <a:gd name="T51" fmla="*/ 0 h 558"/>
                <a:gd name="T52" fmla="*/ 0 w 543"/>
                <a:gd name="T53" fmla="*/ 0 h 558"/>
                <a:gd name="T54" fmla="*/ 0 w 543"/>
                <a:gd name="T55" fmla="*/ 0 h 558"/>
                <a:gd name="T56" fmla="*/ 0 w 543"/>
                <a:gd name="T57" fmla="*/ 0 h 558"/>
                <a:gd name="T58" fmla="*/ 0 w 543"/>
                <a:gd name="T59" fmla="*/ 0 h 558"/>
                <a:gd name="T60" fmla="*/ 0 w 543"/>
                <a:gd name="T61" fmla="*/ 0 h 558"/>
                <a:gd name="T62" fmla="*/ 0 w 543"/>
                <a:gd name="T63" fmla="*/ 0 h 558"/>
                <a:gd name="T64" fmla="*/ 0 w 543"/>
                <a:gd name="T65" fmla="*/ 0 h 558"/>
                <a:gd name="T66" fmla="*/ 0 w 543"/>
                <a:gd name="T67" fmla="*/ 0 h 558"/>
                <a:gd name="T68" fmla="*/ 0 w 543"/>
                <a:gd name="T69" fmla="*/ 0 h 558"/>
                <a:gd name="T70" fmla="*/ 0 w 543"/>
                <a:gd name="T71" fmla="*/ 0 h 558"/>
                <a:gd name="T72" fmla="*/ 0 w 543"/>
                <a:gd name="T73" fmla="*/ 0 h 558"/>
                <a:gd name="T74" fmla="*/ 0 w 543"/>
                <a:gd name="T75" fmla="*/ 0 h 558"/>
                <a:gd name="T76" fmla="*/ 0 w 543"/>
                <a:gd name="T77" fmla="*/ 0 h 558"/>
                <a:gd name="T78" fmla="*/ 0 w 543"/>
                <a:gd name="T79" fmla="*/ 0 h 558"/>
                <a:gd name="T80" fmla="*/ 0 w 543"/>
                <a:gd name="T81" fmla="*/ 0 h 558"/>
                <a:gd name="T82" fmla="*/ 0 w 543"/>
                <a:gd name="T83" fmla="*/ 0 h 558"/>
                <a:gd name="T84" fmla="*/ 0 w 543"/>
                <a:gd name="T85" fmla="*/ 0 h 558"/>
                <a:gd name="T86" fmla="*/ 0 w 543"/>
                <a:gd name="T87" fmla="*/ 0 h 558"/>
                <a:gd name="T88" fmla="*/ 0 w 543"/>
                <a:gd name="T89" fmla="*/ 0 h 558"/>
                <a:gd name="T90" fmla="*/ 0 w 543"/>
                <a:gd name="T91" fmla="*/ 0 h 558"/>
                <a:gd name="T92" fmla="*/ 0 w 543"/>
                <a:gd name="T93" fmla="*/ 0 h 558"/>
                <a:gd name="T94" fmla="*/ 0 w 543"/>
                <a:gd name="T95" fmla="*/ 0 h 558"/>
                <a:gd name="T96" fmla="*/ 0 w 543"/>
                <a:gd name="T97" fmla="*/ 0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58"/>
                <a:gd name="T149" fmla="*/ 543 w 543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58">
                  <a:moveTo>
                    <a:pt x="243" y="154"/>
                  </a:moveTo>
                  <a:lnTo>
                    <a:pt x="385" y="0"/>
                  </a:lnTo>
                  <a:lnTo>
                    <a:pt x="362" y="179"/>
                  </a:lnTo>
                  <a:lnTo>
                    <a:pt x="543" y="213"/>
                  </a:lnTo>
                  <a:lnTo>
                    <a:pt x="529" y="226"/>
                  </a:lnTo>
                  <a:lnTo>
                    <a:pt x="495" y="258"/>
                  </a:lnTo>
                  <a:lnTo>
                    <a:pt x="486" y="269"/>
                  </a:lnTo>
                  <a:lnTo>
                    <a:pt x="478" y="281"/>
                  </a:lnTo>
                  <a:lnTo>
                    <a:pt x="468" y="293"/>
                  </a:lnTo>
                  <a:lnTo>
                    <a:pt x="461" y="305"/>
                  </a:lnTo>
                  <a:lnTo>
                    <a:pt x="454" y="318"/>
                  </a:lnTo>
                  <a:lnTo>
                    <a:pt x="448" y="331"/>
                  </a:lnTo>
                  <a:lnTo>
                    <a:pt x="443" y="345"/>
                  </a:lnTo>
                  <a:lnTo>
                    <a:pt x="441" y="358"/>
                  </a:lnTo>
                  <a:lnTo>
                    <a:pt x="439" y="371"/>
                  </a:lnTo>
                  <a:lnTo>
                    <a:pt x="441" y="383"/>
                  </a:lnTo>
                  <a:lnTo>
                    <a:pt x="442" y="394"/>
                  </a:lnTo>
                  <a:lnTo>
                    <a:pt x="444" y="404"/>
                  </a:lnTo>
                  <a:lnTo>
                    <a:pt x="451" y="421"/>
                  </a:lnTo>
                  <a:lnTo>
                    <a:pt x="461" y="439"/>
                  </a:lnTo>
                  <a:lnTo>
                    <a:pt x="470" y="457"/>
                  </a:lnTo>
                  <a:lnTo>
                    <a:pt x="479" y="477"/>
                  </a:lnTo>
                  <a:lnTo>
                    <a:pt x="482" y="489"/>
                  </a:lnTo>
                  <a:lnTo>
                    <a:pt x="486" y="504"/>
                  </a:lnTo>
                  <a:lnTo>
                    <a:pt x="487" y="519"/>
                  </a:lnTo>
                  <a:lnTo>
                    <a:pt x="488" y="536"/>
                  </a:lnTo>
                  <a:lnTo>
                    <a:pt x="487" y="543"/>
                  </a:lnTo>
                  <a:lnTo>
                    <a:pt x="486" y="549"/>
                  </a:lnTo>
                  <a:lnTo>
                    <a:pt x="485" y="554"/>
                  </a:lnTo>
                  <a:lnTo>
                    <a:pt x="482" y="556"/>
                  </a:lnTo>
                  <a:lnTo>
                    <a:pt x="479" y="558"/>
                  </a:lnTo>
                  <a:lnTo>
                    <a:pt x="475" y="558"/>
                  </a:lnTo>
                  <a:lnTo>
                    <a:pt x="470" y="558"/>
                  </a:lnTo>
                  <a:lnTo>
                    <a:pt x="466" y="558"/>
                  </a:lnTo>
                  <a:lnTo>
                    <a:pt x="454" y="554"/>
                  </a:lnTo>
                  <a:lnTo>
                    <a:pt x="439" y="546"/>
                  </a:lnTo>
                  <a:lnTo>
                    <a:pt x="424" y="538"/>
                  </a:lnTo>
                  <a:lnTo>
                    <a:pt x="406" y="527"/>
                  </a:lnTo>
                  <a:lnTo>
                    <a:pt x="387" y="518"/>
                  </a:lnTo>
                  <a:lnTo>
                    <a:pt x="366" y="507"/>
                  </a:lnTo>
                  <a:lnTo>
                    <a:pt x="344" y="498"/>
                  </a:lnTo>
                  <a:lnTo>
                    <a:pt x="320" y="489"/>
                  </a:lnTo>
                  <a:lnTo>
                    <a:pt x="310" y="487"/>
                  </a:lnTo>
                  <a:lnTo>
                    <a:pt x="297" y="483"/>
                  </a:lnTo>
                  <a:lnTo>
                    <a:pt x="285" y="482"/>
                  </a:lnTo>
                  <a:lnTo>
                    <a:pt x="273" y="481"/>
                  </a:lnTo>
                  <a:lnTo>
                    <a:pt x="260" y="481"/>
                  </a:lnTo>
                  <a:lnTo>
                    <a:pt x="248" y="481"/>
                  </a:lnTo>
                  <a:lnTo>
                    <a:pt x="235" y="483"/>
                  </a:lnTo>
                  <a:lnTo>
                    <a:pt x="223" y="486"/>
                  </a:lnTo>
                  <a:lnTo>
                    <a:pt x="186" y="495"/>
                  </a:lnTo>
                  <a:lnTo>
                    <a:pt x="148" y="505"/>
                  </a:lnTo>
                  <a:lnTo>
                    <a:pt x="110" y="513"/>
                  </a:lnTo>
                  <a:lnTo>
                    <a:pt x="75" y="520"/>
                  </a:lnTo>
                  <a:lnTo>
                    <a:pt x="45" y="527"/>
                  </a:lnTo>
                  <a:lnTo>
                    <a:pt x="22" y="532"/>
                  </a:lnTo>
                  <a:lnTo>
                    <a:pt x="5" y="535"/>
                  </a:lnTo>
                  <a:lnTo>
                    <a:pt x="0" y="536"/>
                  </a:lnTo>
                  <a:lnTo>
                    <a:pt x="6" y="530"/>
                  </a:lnTo>
                  <a:lnTo>
                    <a:pt x="23" y="512"/>
                  </a:lnTo>
                  <a:lnTo>
                    <a:pt x="47" y="485"/>
                  </a:lnTo>
                  <a:lnTo>
                    <a:pt x="74" y="452"/>
                  </a:lnTo>
                  <a:lnTo>
                    <a:pt x="88" y="436"/>
                  </a:lnTo>
                  <a:lnTo>
                    <a:pt x="101" y="418"/>
                  </a:lnTo>
                  <a:lnTo>
                    <a:pt x="115" y="400"/>
                  </a:lnTo>
                  <a:lnTo>
                    <a:pt x="125" y="383"/>
                  </a:lnTo>
                  <a:lnTo>
                    <a:pt x="135" y="367"/>
                  </a:lnTo>
                  <a:lnTo>
                    <a:pt x="142" y="351"/>
                  </a:lnTo>
                  <a:lnTo>
                    <a:pt x="144" y="344"/>
                  </a:lnTo>
                  <a:lnTo>
                    <a:pt x="147" y="338"/>
                  </a:lnTo>
                  <a:lnTo>
                    <a:pt x="147" y="331"/>
                  </a:lnTo>
                  <a:lnTo>
                    <a:pt x="148" y="326"/>
                  </a:lnTo>
                  <a:lnTo>
                    <a:pt x="147" y="320"/>
                  </a:lnTo>
                  <a:lnTo>
                    <a:pt x="144" y="316"/>
                  </a:lnTo>
                  <a:lnTo>
                    <a:pt x="142" y="310"/>
                  </a:lnTo>
                  <a:lnTo>
                    <a:pt x="137" y="304"/>
                  </a:lnTo>
                  <a:lnTo>
                    <a:pt x="126" y="293"/>
                  </a:lnTo>
                  <a:lnTo>
                    <a:pt x="113" y="282"/>
                  </a:lnTo>
                  <a:lnTo>
                    <a:pt x="99" y="272"/>
                  </a:lnTo>
                  <a:lnTo>
                    <a:pt x="85" y="260"/>
                  </a:lnTo>
                  <a:lnTo>
                    <a:pt x="73" y="249"/>
                  </a:lnTo>
                  <a:lnTo>
                    <a:pt x="63" y="238"/>
                  </a:lnTo>
                  <a:lnTo>
                    <a:pt x="61" y="232"/>
                  </a:lnTo>
                  <a:lnTo>
                    <a:pt x="59" y="226"/>
                  </a:lnTo>
                  <a:lnTo>
                    <a:pt x="57" y="222"/>
                  </a:lnTo>
                  <a:lnTo>
                    <a:pt x="59" y="216"/>
                  </a:lnTo>
                  <a:lnTo>
                    <a:pt x="61" y="211"/>
                  </a:lnTo>
                  <a:lnTo>
                    <a:pt x="66" y="205"/>
                  </a:lnTo>
                  <a:lnTo>
                    <a:pt x="72" y="200"/>
                  </a:lnTo>
                  <a:lnTo>
                    <a:pt x="80" y="194"/>
                  </a:lnTo>
                  <a:lnTo>
                    <a:pt x="91" y="189"/>
                  </a:lnTo>
                  <a:lnTo>
                    <a:pt x="104" y="183"/>
                  </a:lnTo>
                  <a:lnTo>
                    <a:pt x="119" y="179"/>
                  </a:lnTo>
                  <a:lnTo>
                    <a:pt x="138" y="174"/>
                  </a:lnTo>
                  <a:lnTo>
                    <a:pt x="160" y="168"/>
                  </a:lnTo>
                  <a:lnTo>
                    <a:pt x="184" y="163"/>
                  </a:lnTo>
                  <a:lnTo>
                    <a:pt x="211" y="158"/>
                  </a:lnTo>
                  <a:lnTo>
                    <a:pt x="243" y="154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2" name="Freeform 135"/>
            <p:cNvSpPr>
              <a:spLocks noChangeAspect="1"/>
            </p:cNvSpPr>
            <p:nvPr/>
          </p:nvSpPr>
          <p:spPr bwMode="auto">
            <a:xfrm>
              <a:off x="4017" y="2940"/>
              <a:ext cx="84" cy="86"/>
            </a:xfrm>
            <a:custGeom>
              <a:avLst/>
              <a:gdLst>
                <a:gd name="T0" fmla="*/ 0 w 543"/>
                <a:gd name="T1" fmla="*/ 0 h 558"/>
                <a:gd name="T2" fmla="*/ 0 w 543"/>
                <a:gd name="T3" fmla="*/ 0 h 558"/>
                <a:gd name="T4" fmla="*/ 0 w 543"/>
                <a:gd name="T5" fmla="*/ 0 h 558"/>
                <a:gd name="T6" fmla="*/ 0 w 543"/>
                <a:gd name="T7" fmla="*/ 0 h 558"/>
                <a:gd name="T8" fmla="*/ 0 w 543"/>
                <a:gd name="T9" fmla="*/ 0 h 558"/>
                <a:gd name="T10" fmla="*/ 0 w 543"/>
                <a:gd name="T11" fmla="*/ 0 h 558"/>
                <a:gd name="T12" fmla="*/ 0 w 543"/>
                <a:gd name="T13" fmla="*/ 0 h 558"/>
                <a:gd name="T14" fmla="*/ 0 w 543"/>
                <a:gd name="T15" fmla="*/ 0 h 558"/>
                <a:gd name="T16" fmla="*/ 0 w 543"/>
                <a:gd name="T17" fmla="*/ 0 h 558"/>
                <a:gd name="T18" fmla="*/ 0 w 543"/>
                <a:gd name="T19" fmla="*/ 0 h 558"/>
                <a:gd name="T20" fmla="*/ 0 w 543"/>
                <a:gd name="T21" fmla="*/ 0 h 558"/>
                <a:gd name="T22" fmla="*/ 0 w 543"/>
                <a:gd name="T23" fmla="*/ 0 h 558"/>
                <a:gd name="T24" fmla="*/ 0 w 543"/>
                <a:gd name="T25" fmla="*/ 0 h 558"/>
                <a:gd name="T26" fmla="*/ 0 w 543"/>
                <a:gd name="T27" fmla="*/ 0 h 558"/>
                <a:gd name="T28" fmla="*/ 0 w 543"/>
                <a:gd name="T29" fmla="*/ 0 h 558"/>
                <a:gd name="T30" fmla="*/ 0 w 543"/>
                <a:gd name="T31" fmla="*/ 0 h 558"/>
                <a:gd name="T32" fmla="*/ 0 w 543"/>
                <a:gd name="T33" fmla="*/ 0 h 558"/>
                <a:gd name="T34" fmla="*/ 0 w 543"/>
                <a:gd name="T35" fmla="*/ 0 h 558"/>
                <a:gd name="T36" fmla="*/ 0 w 543"/>
                <a:gd name="T37" fmla="*/ 0 h 558"/>
                <a:gd name="T38" fmla="*/ 0 w 543"/>
                <a:gd name="T39" fmla="*/ 0 h 558"/>
                <a:gd name="T40" fmla="*/ 0 w 543"/>
                <a:gd name="T41" fmla="*/ 0 h 558"/>
                <a:gd name="T42" fmla="*/ 0 w 543"/>
                <a:gd name="T43" fmla="*/ 0 h 558"/>
                <a:gd name="T44" fmla="*/ 0 w 543"/>
                <a:gd name="T45" fmla="*/ 0 h 558"/>
                <a:gd name="T46" fmla="*/ 0 w 543"/>
                <a:gd name="T47" fmla="*/ 0 h 558"/>
                <a:gd name="T48" fmla="*/ 0 w 543"/>
                <a:gd name="T49" fmla="*/ 0 h 558"/>
                <a:gd name="T50" fmla="*/ 0 w 543"/>
                <a:gd name="T51" fmla="*/ 0 h 558"/>
                <a:gd name="T52" fmla="*/ 0 w 543"/>
                <a:gd name="T53" fmla="*/ 0 h 558"/>
                <a:gd name="T54" fmla="*/ 0 w 543"/>
                <a:gd name="T55" fmla="*/ 0 h 558"/>
                <a:gd name="T56" fmla="*/ 0 w 543"/>
                <a:gd name="T57" fmla="*/ 0 h 558"/>
                <a:gd name="T58" fmla="*/ 0 w 543"/>
                <a:gd name="T59" fmla="*/ 0 h 558"/>
                <a:gd name="T60" fmla="*/ 0 w 543"/>
                <a:gd name="T61" fmla="*/ 0 h 558"/>
                <a:gd name="T62" fmla="*/ 0 w 543"/>
                <a:gd name="T63" fmla="*/ 0 h 558"/>
                <a:gd name="T64" fmla="*/ 0 w 543"/>
                <a:gd name="T65" fmla="*/ 0 h 558"/>
                <a:gd name="T66" fmla="*/ 0 w 543"/>
                <a:gd name="T67" fmla="*/ 0 h 558"/>
                <a:gd name="T68" fmla="*/ 0 w 543"/>
                <a:gd name="T69" fmla="*/ 0 h 558"/>
                <a:gd name="T70" fmla="*/ 0 w 543"/>
                <a:gd name="T71" fmla="*/ 0 h 558"/>
                <a:gd name="T72" fmla="*/ 0 w 543"/>
                <a:gd name="T73" fmla="*/ 0 h 558"/>
                <a:gd name="T74" fmla="*/ 0 w 543"/>
                <a:gd name="T75" fmla="*/ 0 h 558"/>
                <a:gd name="T76" fmla="*/ 0 w 543"/>
                <a:gd name="T77" fmla="*/ 0 h 558"/>
                <a:gd name="T78" fmla="*/ 0 w 543"/>
                <a:gd name="T79" fmla="*/ 0 h 558"/>
                <a:gd name="T80" fmla="*/ 0 w 543"/>
                <a:gd name="T81" fmla="*/ 0 h 558"/>
                <a:gd name="T82" fmla="*/ 0 w 543"/>
                <a:gd name="T83" fmla="*/ 0 h 558"/>
                <a:gd name="T84" fmla="*/ 0 w 543"/>
                <a:gd name="T85" fmla="*/ 0 h 558"/>
                <a:gd name="T86" fmla="*/ 0 w 543"/>
                <a:gd name="T87" fmla="*/ 0 h 558"/>
                <a:gd name="T88" fmla="*/ 0 w 543"/>
                <a:gd name="T89" fmla="*/ 0 h 558"/>
                <a:gd name="T90" fmla="*/ 0 w 543"/>
                <a:gd name="T91" fmla="*/ 0 h 558"/>
                <a:gd name="T92" fmla="*/ 0 w 543"/>
                <a:gd name="T93" fmla="*/ 0 h 558"/>
                <a:gd name="T94" fmla="*/ 0 w 543"/>
                <a:gd name="T95" fmla="*/ 0 h 558"/>
                <a:gd name="T96" fmla="*/ 0 w 543"/>
                <a:gd name="T97" fmla="*/ 0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58"/>
                <a:gd name="T149" fmla="*/ 543 w 543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58">
                  <a:moveTo>
                    <a:pt x="243" y="154"/>
                  </a:moveTo>
                  <a:lnTo>
                    <a:pt x="385" y="0"/>
                  </a:lnTo>
                  <a:lnTo>
                    <a:pt x="362" y="179"/>
                  </a:lnTo>
                  <a:lnTo>
                    <a:pt x="543" y="213"/>
                  </a:lnTo>
                  <a:lnTo>
                    <a:pt x="529" y="226"/>
                  </a:lnTo>
                  <a:lnTo>
                    <a:pt x="495" y="258"/>
                  </a:lnTo>
                  <a:lnTo>
                    <a:pt x="486" y="269"/>
                  </a:lnTo>
                  <a:lnTo>
                    <a:pt x="478" y="281"/>
                  </a:lnTo>
                  <a:lnTo>
                    <a:pt x="468" y="293"/>
                  </a:lnTo>
                  <a:lnTo>
                    <a:pt x="461" y="305"/>
                  </a:lnTo>
                  <a:lnTo>
                    <a:pt x="454" y="318"/>
                  </a:lnTo>
                  <a:lnTo>
                    <a:pt x="448" y="331"/>
                  </a:lnTo>
                  <a:lnTo>
                    <a:pt x="443" y="345"/>
                  </a:lnTo>
                  <a:lnTo>
                    <a:pt x="441" y="358"/>
                  </a:lnTo>
                  <a:lnTo>
                    <a:pt x="439" y="371"/>
                  </a:lnTo>
                  <a:lnTo>
                    <a:pt x="441" y="383"/>
                  </a:lnTo>
                  <a:lnTo>
                    <a:pt x="442" y="394"/>
                  </a:lnTo>
                  <a:lnTo>
                    <a:pt x="444" y="404"/>
                  </a:lnTo>
                  <a:lnTo>
                    <a:pt x="451" y="421"/>
                  </a:lnTo>
                  <a:lnTo>
                    <a:pt x="461" y="439"/>
                  </a:lnTo>
                  <a:lnTo>
                    <a:pt x="470" y="457"/>
                  </a:lnTo>
                  <a:lnTo>
                    <a:pt x="479" y="477"/>
                  </a:lnTo>
                  <a:lnTo>
                    <a:pt x="482" y="489"/>
                  </a:lnTo>
                  <a:lnTo>
                    <a:pt x="486" y="504"/>
                  </a:lnTo>
                  <a:lnTo>
                    <a:pt x="487" y="519"/>
                  </a:lnTo>
                  <a:lnTo>
                    <a:pt x="488" y="536"/>
                  </a:lnTo>
                  <a:lnTo>
                    <a:pt x="487" y="543"/>
                  </a:lnTo>
                  <a:lnTo>
                    <a:pt x="486" y="549"/>
                  </a:lnTo>
                  <a:lnTo>
                    <a:pt x="485" y="554"/>
                  </a:lnTo>
                  <a:lnTo>
                    <a:pt x="482" y="556"/>
                  </a:lnTo>
                  <a:lnTo>
                    <a:pt x="479" y="558"/>
                  </a:lnTo>
                  <a:lnTo>
                    <a:pt x="475" y="558"/>
                  </a:lnTo>
                  <a:lnTo>
                    <a:pt x="470" y="558"/>
                  </a:lnTo>
                  <a:lnTo>
                    <a:pt x="466" y="558"/>
                  </a:lnTo>
                  <a:lnTo>
                    <a:pt x="454" y="554"/>
                  </a:lnTo>
                  <a:lnTo>
                    <a:pt x="439" y="546"/>
                  </a:lnTo>
                  <a:lnTo>
                    <a:pt x="424" y="538"/>
                  </a:lnTo>
                  <a:lnTo>
                    <a:pt x="406" y="527"/>
                  </a:lnTo>
                  <a:lnTo>
                    <a:pt x="387" y="518"/>
                  </a:lnTo>
                  <a:lnTo>
                    <a:pt x="366" y="507"/>
                  </a:lnTo>
                  <a:lnTo>
                    <a:pt x="344" y="498"/>
                  </a:lnTo>
                  <a:lnTo>
                    <a:pt x="320" y="489"/>
                  </a:lnTo>
                  <a:lnTo>
                    <a:pt x="310" y="487"/>
                  </a:lnTo>
                  <a:lnTo>
                    <a:pt x="297" y="483"/>
                  </a:lnTo>
                  <a:lnTo>
                    <a:pt x="285" y="482"/>
                  </a:lnTo>
                  <a:lnTo>
                    <a:pt x="273" y="481"/>
                  </a:lnTo>
                  <a:lnTo>
                    <a:pt x="260" y="481"/>
                  </a:lnTo>
                  <a:lnTo>
                    <a:pt x="248" y="481"/>
                  </a:lnTo>
                  <a:lnTo>
                    <a:pt x="235" y="483"/>
                  </a:lnTo>
                  <a:lnTo>
                    <a:pt x="223" y="486"/>
                  </a:lnTo>
                  <a:lnTo>
                    <a:pt x="186" y="495"/>
                  </a:lnTo>
                  <a:lnTo>
                    <a:pt x="148" y="505"/>
                  </a:lnTo>
                  <a:lnTo>
                    <a:pt x="110" y="513"/>
                  </a:lnTo>
                  <a:lnTo>
                    <a:pt x="75" y="520"/>
                  </a:lnTo>
                  <a:lnTo>
                    <a:pt x="45" y="527"/>
                  </a:lnTo>
                  <a:lnTo>
                    <a:pt x="22" y="532"/>
                  </a:lnTo>
                  <a:lnTo>
                    <a:pt x="5" y="535"/>
                  </a:lnTo>
                  <a:lnTo>
                    <a:pt x="0" y="536"/>
                  </a:lnTo>
                  <a:lnTo>
                    <a:pt x="6" y="530"/>
                  </a:lnTo>
                  <a:lnTo>
                    <a:pt x="23" y="512"/>
                  </a:lnTo>
                  <a:lnTo>
                    <a:pt x="47" y="485"/>
                  </a:lnTo>
                  <a:lnTo>
                    <a:pt x="74" y="452"/>
                  </a:lnTo>
                  <a:lnTo>
                    <a:pt x="88" y="436"/>
                  </a:lnTo>
                  <a:lnTo>
                    <a:pt x="101" y="418"/>
                  </a:lnTo>
                  <a:lnTo>
                    <a:pt x="115" y="400"/>
                  </a:lnTo>
                  <a:lnTo>
                    <a:pt x="125" y="383"/>
                  </a:lnTo>
                  <a:lnTo>
                    <a:pt x="135" y="367"/>
                  </a:lnTo>
                  <a:lnTo>
                    <a:pt x="142" y="351"/>
                  </a:lnTo>
                  <a:lnTo>
                    <a:pt x="144" y="344"/>
                  </a:lnTo>
                  <a:lnTo>
                    <a:pt x="147" y="338"/>
                  </a:lnTo>
                  <a:lnTo>
                    <a:pt x="147" y="331"/>
                  </a:lnTo>
                  <a:lnTo>
                    <a:pt x="148" y="326"/>
                  </a:lnTo>
                  <a:lnTo>
                    <a:pt x="147" y="320"/>
                  </a:lnTo>
                  <a:lnTo>
                    <a:pt x="144" y="316"/>
                  </a:lnTo>
                  <a:lnTo>
                    <a:pt x="142" y="310"/>
                  </a:lnTo>
                  <a:lnTo>
                    <a:pt x="137" y="304"/>
                  </a:lnTo>
                  <a:lnTo>
                    <a:pt x="126" y="293"/>
                  </a:lnTo>
                  <a:lnTo>
                    <a:pt x="113" y="282"/>
                  </a:lnTo>
                  <a:lnTo>
                    <a:pt x="99" y="272"/>
                  </a:lnTo>
                  <a:lnTo>
                    <a:pt x="85" y="260"/>
                  </a:lnTo>
                  <a:lnTo>
                    <a:pt x="73" y="249"/>
                  </a:lnTo>
                  <a:lnTo>
                    <a:pt x="63" y="238"/>
                  </a:lnTo>
                  <a:lnTo>
                    <a:pt x="61" y="232"/>
                  </a:lnTo>
                  <a:lnTo>
                    <a:pt x="59" y="226"/>
                  </a:lnTo>
                  <a:lnTo>
                    <a:pt x="57" y="222"/>
                  </a:lnTo>
                  <a:lnTo>
                    <a:pt x="59" y="216"/>
                  </a:lnTo>
                  <a:lnTo>
                    <a:pt x="61" y="211"/>
                  </a:lnTo>
                  <a:lnTo>
                    <a:pt x="66" y="205"/>
                  </a:lnTo>
                  <a:lnTo>
                    <a:pt x="72" y="200"/>
                  </a:lnTo>
                  <a:lnTo>
                    <a:pt x="80" y="194"/>
                  </a:lnTo>
                  <a:lnTo>
                    <a:pt x="91" y="189"/>
                  </a:lnTo>
                  <a:lnTo>
                    <a:pt x="104" y="183"/>
                  </a:lnTo>
                  <a:lnTo>
                    <a:pt x="119" y="179"/>
                  </a:lnTo>
                  <a:lnTo>
                    <a:pt x="138" y="174"/>
                  </a:lnTo>
                  <a:lnTo>
                    <a:pt x="160" y="168"/>
                  </a:lnTo>
                  <a:lnTo>
                    <a:pt x="184" y="163"/>
                  </a:lnTo>
                  <a:lnTo>
                    <a:pt x="211" y="158"/>
                  </a:lnTo>
                  <a:lnTo>
                    <a:pt x="243" y="154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3" name="Freeform 136"/>
            <p:cNvSpPr>
              <a:spLocks noChangeAspect="1"/>
            </p:cNvSpPr>
            <p:nvPr/>
          </p:nvSpPr>
          <p:spPr bwMode="auto">
            <a:xfrm>
              <a:off x="4051" y="2972"/>
              <a:ext cx="29" cy="39"/>
            </a:xfrm>
            <a:custGeom>
              <a:avLst/>
              <a:gdLst>
                <a:gd name="T0" fmla="*/ 0 w 192"/>
                <a:gd name="T1" fmla="*/ 0 h 247"/>
                <a:gd name="T2" fmla="*/ 0 w 192"/>
                <a:gd name="T3" fmla="*/ 0 h 247"/>
                <a:gd name="T4" fmla="*/ 0 w 192"/>
                <a:gd name="T5" fmla="*/ 0 h 247"/>
                <a:gd name="T6" fmla="*/ 0 w 192"/>
                <a:gd name="T7" fmla="*/ 0 h 247"/>
                <a:gd name="T8" fmla="*/ 0 w 192"/>
                <a:gd name="T9" fmla="*/ 0 h 247"/>
                <a:gd name="T10" fmla="*/ 0 w 192"/>
                <a:gd name="T11" fmla="*/ 0 h 247"/>
                <a:gd name="T12" fmla="*/ 0 w 192"/>
                <a:gd name="T13" fmla="*/ 0 h 247"/>
                <a:gd name="T14" fmla="*/ 0 w 192"/>
                <a:gd name="T15" fmla="*/ 0 h 247"/>
                <a:gd name="T16" fmla="*/ 0 w 192"/>
                <a:gd name="T17" fmla="*/ 0 h 247"/>
                <a:gd name="T18" fmla="*/ 0 w 192"/>
                <a:gd name="T19" fmla="*/ 0 h 247"/>
                <a:gd name="T20" fmla="*/ 0 w 192"/>
                <a:gd name="T21" fmla="*/ 0 h 247"/>
                <a:gd name="T22" fmla="*/ 0 w 192"/>
                <a:gd name="T23" fmla="*/ 0 h 247"/>
                <a:gd name="T24" fmla="*/ 0 w 192"/>
                <a:gd name="T25" fmla="*/ 0 h 247"/>
                <a:gd name="T26" fmla="*/ 0 w 192"/>
                <a:gd name="T27" fmla="*/ 0 h 247"/>
                <a:gd name="T28" fmla="*/ 0 w 192"/>
                <a:gd name="T29" fmla="*/ 0 h 247"/>
                <a:gd name="T30" fmla="*/ 0 w 192"/>
                <a:gd name="T31" fmla="*/ 0 h 247"/>
                <a:gd name="T32" fmla="*/ 0 w 192"/>
                <a:gd name="T33" fmla="*/ 0 h 247"/>
                <a:gd name="T34" fmla="*/ 0 w 192"/>
                <a:gd name="T35" fmla="*/ 0 h 247"/>
                <a:gd name="T36" fmla="*/ 0 w 192"/>
                <a:gd name="T37" fmla="*/ 0 h 247"/>
                <a:gd name="T38" fmla="*/ 0 w 192"/>
                <a:gd name="T39" fmla="*/ 0 h 247"/>
                <a:gd name="T40" fmla="*/ 0 w 192"/>
                <a:gd name="T41" fmla="*/ 0 h 247"/>
                <a:gd name="T42" fmla="*/ 0 w 192"/>
                <a:gd name="T43" fmla="*/ 0 h 2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2"/>
                <a:gd name="T67" fmla="*/ 0 h 247"/>
                <a:gd name="T68" fmla="*/ 192 w 192"/>
                <a:gd name="T69" fmla="*/ 247 h 2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2" h="247">
                  <a:moveTo>
                    <a:pt x="27" y="50"/>
                  </a:moveTo>
                  <a:lnTo>
                    <a:pt x="42" y="42"/>
                  </a:lnTo>
                  <a:lnTo>
                    <a:pt x="54" y="34"/>
                  </a:lnTo>
                  <a:lnTo>
                    <a:pt x="63" y="26"/>
                  </a:lnTo>
                  <a:lnTo>
                    <a:pt x="70" y="19"/>
                  </a:lnTo>
                  <a:lnTo>
                    <a:pt x="80" y="6"/>
                  </a:lnTo>
                  <a:lnTo>
                    <a:pt x="82" y="0"/>
                  </a:lnTo>
                  <a:lnTo>
                    <a:pt x="110" y="54"/>
                  </a:lnTo>
                  <a:lnTo>
                    <a:pt x="162" y="52"/>
                  </a:lnTo>
                  <a:lnTo>
                    <a:pt x="150" y="79"/>
                  </a:lnTo>
                  <a:lnTo>
                    <a:pt x="192" y="102"/>
                  </a:lnTo>
                  <a:lnTo>
                    <a:pt x="162" y="140"/>
                  </a:lnTo>
                  <a:lnTo>
                    <a:pt x="162" y="225"/>
                  </a:lnTo>
                  <a:lnTo>
                    <a:pt x="130" y="217"/>
                  </a:lnTo>
                  <a:lnTo>
                    <a:pt x="100" y="247"/>
                  </a:lnTo>
                  <a:lnTo>
                    <a:pt x="71" y="215"/>
                  </a:lnTo>
                  <a:lnTo>
                    <a:pt x="32" y="238"/>
                  </a:lnTo>
                  <a:lnTo>
                    <a:pt x="42" y="183"/>
                  </a:lnTo>
                  <a:lnTo>
                    <a:pt x="0" y="177"/>
                  </a:lnTo>
                  <a:lnTo>
                    <a:pt x="32" y="145"/>
                  </a:lnTo>
                  <a:lnTo>
                    <a:pt x="2" y="108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4" name="Freeform 137"/>
            <p:cNvSpPr>
              <a:spLocks noChangeAspect="1"/>
            </p:cNvSpPr>
            <p:nvPr/>
          </p:nvSpPr>
          <p:spPr bwMode="auto">
            <a:xfrm>
              <a:off x="4042" y="3317"/>
              <a:ext cx="109" cy="73"/>
            </a:xfrm>
            <a:custGeom>
              <a:avLst/>
              <a:gdLst>
                <a:gd name="T0" fmla="*/ 0 w 704"/>
                <a:gd name="T1" fmla="*/ 0 h 470"/>
                <a:gd name="T2" fmla="*/ 0 w 704"/>
                <a:gd name="T3" fmla="*/ 0 h 470"/>
                <a:gd name="T4" fmla="*/ 0 w 704"/>
                <a:gd name="T5" fmla="*/ 0 h 470"/>
                <a:gd name="T6" fmla="*/ 0 w 704"/>
                <a:gd name="T7" fmla="*/ 0 h 470"/>
                <a:gd name="T8" fmla="*/ 0 w 704"/>
                <a:gd name="T9" fmla="*/ 0 h 470"/>
                <a:gd name="T10" fmla="*/ 0 w 704"/>
                <a:gd name="T11" fmla="*/ 0 h 470"/>
                <a:gd name="T12" fmla="*/ 0 w 704"/>
                <a:gd name="T13" fmla="*/ 0 h 470"/>
                <a:gd name="T14" fmla="*/ 0 w 704"/>
                <a:gd name="T15" fmla="*/ 0 h 470"/>
                <a:gd name="T16" fmla="*/ 0 w 704"/>
                <a:gd name="T17" fmla="*/ 0 h 470"/>
                <a:gd name="T18" fmla="*/ 0 w 704"/>
                <a:gd name="T19" fmla="*/ 0 h 470"/>
                <a:gd name="T20" fmla="*/ 0 w 704"/>
                <a:gd name="T21" fmla="*/ 0 h 470"/>
                <a:gd name="T22" fmla="*/ 0 w 704"/>
                <a:gd name="T23" fmla="*/ 0 h 470"/>
                <a:gd name="T24" fmla="*/ 0 w 704"/>
                <a:gd name="T25" fmla="*/ 0 h 470"/>
                <a:gd name="T26" fmla="*/ 0 w 704"/>
                <a:gd name="T27" fmla="*/ 0 h 470"/>
                <a:gd name="T28" fmla="*/ 0 w 704"/>
                <a:gd name="T29" fmla="*/ 0 h 470"/>
                <a:gd name="T30" fmla="*/ 0 w 704"/>
                <a:gd name="T31" fmla="*/ 0 h 470"/>
                <a:gd name="T32" fmla="*/ 0 w 704"/>
                <a:gd name="T33" fmla="*/ 0 h 470"/>
                <a:gd name="T34" fmla="*/ 0 w 704"/>
                <a:gd name="T35" fmla="*/ 0 h 470"/>
                <a:gd name="T36" fmla="*/ 0 w 704"/>
                <a:gd name="T37" fmla="*/ 0 h 470"/>
                <a:gd name="T38" fmla="*/ 0 w 704"/>
                <a:gd name="T39" fmla="*/ 0 h 470"/>
                <a:gd name="T40" fmla="*/ 0 w 704"/>
                <a:gd name="T41" fmla="*/ 0 h 470"/>
                <a:gd name="T42" fmla="*/ 0 w 704"/>
                <a:gd name="T43" fmla="*/ 0 h 470"/>
                <a:gd name="T44" fmla="*/ 0 w 704"/>
                <a:gd name="T45" fmla="*/ 0 h 470"/>
                <a:gd name="T46" fmla="*/ 0 w 704"/>
                <a:gd name="T47" fmla="*/ 0 h 470"/>
                <a:gd name="T48" fmla="*/ 0 w 704"/>
                <a:gd name="T49" fmla="*/ 0 h 470"/>
                <a:gd name="T50" fmla="*/ 0 w 704"/>
                <a:gd name="T51" fmla="*/ 0 h 470"/>
                <a:gd name="T52" fmla="*/ 0 w 704"/>
                <a:gd name="T53" fmla="*/ 0 h 470"/>
                <a:gd name="T54" fmla="*/ 0 w 704"/>
                <a:gd name="T55" fmla="*/ 0 h 470"/>
                <a:gd name="T56" fmla="*/ 0 w 704"/>
                <a:gd name="T57" fmla="*/ 0 h 470"/>
                <a:gd name="T58" fmla="*/ 0 w 704"/>
                <a:gd name="T59" fmla="*/ 0 h 470"/>
                <a:gd name="T60" fmla="*/ 0 w 704"/>
                <a:gd name="T61" fmla="*/ 0 h 470"/>
                <a:gd name="T62" fmla="*/ 0 w 704"/>
                <a:gd name="T63" fmla="*/ 0 h 470"/>
                <a:gd name="T64" fmla="*/ 0 w 704"/>
                <a:gd name="T65" fmla="*/ 0 h 470"/>
                <a:gd name="T66" fmla="*/ 0 w 704"/>
                <a:gd name="T67" fmla="*/ 0 h 470"/>
                <a:gd name="T68" fmla="*/ 0 w 704"/>
                <a:gd name="T69" fmla="*/ 0 h 470"/>
                <a:gd name="T70" fmla="*/ 0 w 704"/>
                <a:gd name="T71" fmla="*/ 0 h 470"/>
                <a:gd name="T72" fmla="*/ 0 w 704"/>
                <a:gd name="T73" fmla="*/ 0 h 470"/>
                <a:gd name="T74" fmla="*/ 0 w 704"/>
                <a:gd name="T75" fmla="*/ 0 h 470"/>
                <a:gd name="T76" fmla="*/ 0 w 704"/>
                <a:gd name="T77" fmla="*/ 0 h 470"/>
                <a:gd name="T78" fmla="*/ 0 w 704"/>
                <a:gd name="T79" fmla="*/ 0 h 470"/>
                <a:gd name="T80" fmla="*/ 0 w 704"/>
                <a:gd name="T81" fmla="*/ 0 h 470"/>
                <a:gd name="T82" fmla="*/ 0 w 704"/>
                <a:gd name="T83" fmla="*/ 0 h 470"/>
                <a:gd name="T84" fmla="*/ 0 w 704"/>
                <a:gd name="T85" fmla="*/ 0 h 470"/>
                <a:gd name="T86" fmla="*/ 0 w 704"/>
                <a:gd name="T87" fmla="*/ 0 h 470"/>
                <a:gd name="T88" fmla="*/ 0 w 704"/>
                <a:gd name="T89" fmla="*/ 0 h 470"/>
                <a:gd name="T90" fmla="*/ 0 w 704"/>
                <a:gd name="T91" fmla="*/ 0 h 470"/>
                <a:gd name="T92" fmla="*/ 0 w 704"/>
                <a:gd name="T93" fmla="*/ 0 h 4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4"/>
                <a:gd name="T142" fmla="*/ 0 h 470"/>
                <a:gd name="T143" fmla="*/ 704 w 704"/>
                <a:gd name="T144" fmla="*/ 470 h 4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4" h="470">
                  <a:moveTo>
                    <a:pt x="345" y="73"/>
                  </a:moveTo>
                  <a:lnTo>
                    <a:pt x="540" y="0"/>
                  </a:lnTo>
                  <a:lnTo>
                    <a:pt x="490" y="133"/>
                  </a:lnTo>
                  <a:lnTo>
                    <a:pt x="704" y="220"/>
                  </a:lnTo>
                  <a:lnTo>
                    <a:pt x="684" y="225"/>
                  </a:lnTo>
                  <a:lnTo>
                    <a:pt x="639" y="241"/>
                  </a:lnTo>
                  <a:lnTo>
                    <a:pt x="627" y="245"/>
                  </a:lnTo>
                  <a:lnTo>
                    <a:pt x="615" y="251"/>
                  </a:lnTo>
                  <a:lnTo>
                    <a:pt x="602" y="257"/>
                  </a:lnTo>
                  <a:lnTo>
                    <a:pt x="592" y="264"/>
                  </a:lnTo>
                  <a:lnTo>
                    <a:pt x="582" y="273"/>
                  </a:lnTo>
                  <a:lnTo>
                    <a:pt x="573" y="281"/>
                  </a:lnTo>
                  <a:lnTo>
                    <a:pt x="565" y="291"/>
                  </a:lnTo>
                  <a:lnTo>
                    <a:pt x="561" y="300"/>
                  </a:lnTo>
                  <a:lnTo>
                    <a:pt x="558" y="311"/>
                  </a:lnTo>
                  <a:lnTo>
                    <a:pt x="557" y="320"/>
                  </a:lnTo>
                  <a:lnTo>
                    <a:pt x="557" y="329"/>
                  </a:lnTo>
                  <a:lnTo>
                    <a:pt x="560" y="337"/>
                  </a:lnTo>
                  <a:lnTo>
                    <a:pt x="565" y="354"/>
                  </a:lnTo>
                  <a:lnTo>
                    <a:pt x="575" y="370"/>
                  </a:lnTo>
                  <a:lnTo>
                    <a:pt x="583" y="387"/>
                  </a:lnTo>
                  <a:lnTo>
                    <a:pt x="590" y="406"/>
                  </a:lnTo>
                  <a:lnTo>
                    <a:pt x="593" y="418"/>
                  </a:lnTo>
                  <a:lnTo>
                    <a:pt x="595" y="429"/>
                  </a:lnTo>
                  <a:lnTo>
                    <a:pt x="595" y="442"/>
                  </a:lnTo>
                  <a:lnTo>
                    <a:pt x="594" y="456"/>
                  </a:lnTo>
                  <a:lnTo>
                    <a:pt x="592" y="461"/>
                  </a:lnTo>
                  <a:lnTo>
                    <a:pt x="590" y="466"/>
                  </a:lnTo>
                  <a:lnTo>
                    <a:pt x="587" y="468"/>
                  </a:lnTo>
                  <a:lnTo>
                    <a:pt x="585" y="469"/>
                  </a:lnTo>
                  <a:lnTo>
                    <a:pt x="580" y="470"/>
                  </a:lnTo>
                  <a:lnTo>
                    <a:pt x="575" y="469"/>
                  </a:lnTo>
                  <a:lnTo>
                    <a:pt x="569" y="468"/>
                  </a:lnTo>
                  <a:lnTo>
                    <a:pt x="563" y="466"/>
                  </a:lnTo>
                  <a:lnTo>
                    <a:pt x="550" y="458"/>
                  </a:lnTo>
                  <a:lnTo>
                    <a:pt x="533" y="448"/>
                  </a:lnTo>
                  <a:lnTo>
                    <a:pt x="515" y="436"/>
                  </a:lnTo>
                  <a:lnTo>
                    <a:pt x="495" y="421"/>
                  </a:lnTo>
                  <a:lnTo>
                    <a:pt x="473" y="407"/>
                  </a:lnTo>
                  <a:lnTo>
                    <a:pt x="449" y="393"/>
                  </a:lnTo>
                  <a:lnTo>
                    <a:pt x="424" y="377"/>
                  </a:lnTo>
                  <a:lnTo>
                    <a:pt x="396" y="363"/>
                  </a:lnTo>
                  <a:lnTo>
                    <a:pt x="369" y="351"/>
                  </a:lnTo>
                  <a:lnTo>
                    <a:pt x="339" y="341"/>
                  </a:lnTo>
                  <a:lnTo>
                    <a:pt x="325" y="337"/>
                  </a:lnTo>
                  <a:lnTo>
                    <a:pt x="310" y="333"/>
                  </a:lnTo>
                  <a:lnTo>
                    <a:pt x="294" y="330"/>
                  </a:lnTo>
                  <a:lnTo>
                    <a:pt x="279" y="329"/>
                  </a:lnTo>
                  <a:lnTo>
                    <a:pt x="232" y="323"/>
                  </a:lnTo>
                  <a:lnTo>
                    <a:pt x="185" y="318"/>
                  </a:lnTo>
                  <a:lnTo>
                    <a:pt x="137" y="312"/>
                  </a:lnTo>
                  <a:lnTo>
                    <a:pt x="94" y="307"/>
                  </a:lnTo>
                  <a:lnTo>
                    <a:pt x="56" y="302"/>
                  </a:lnTo>
                  <a:lnTo>
                    <a:pt x="27" y="299"/>
                  </a:lnTo>
                  <a:lnTo>
                    <a:pt x="7" y="297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32" y="283"/>
                  </a:lnTo>
                  <a:lnTo>
                    <a:pt x="64" y="270"/>
                  </a:lnTo>
                  <a:lnTo>
                    <a:pt x="102" y="254"/>
                  </a:lnTo>
                  <a:lnTo>
                    <a:pt x="122" y="244"/>
                  </a:lnTo>
                  <a:lnTo>
                    <a:pt x="141" y="235"/>
                  </a:lnTo>
                  <a:lnTo>
                    <a:pt x="158" y="225"/>
                  </a:lnTo>
                  <a:lnTo>
                    <a:pt x="175" y="216"/>
                  </a:lnTo>
                  <a:lnTo>
                    <a:pt x="188" y="206"/>
                  </a:lnTo>
                  <a:lnTo>
                    <a:pt x="199" y="197"/>
                  </a:lnTo>
                  <a:lnTo>
                    <a:pt x="204" y="192"/>
                  </a:lnTo>
                  <a:lnTo>
                    <a:pt x="207" y="187"/>
                  </a:lnTo>
                  <a:lnTo>
                    <a:pt x="210" y="182"/>
                  </a:lnTo>
                  <a:lnTo>
                    <a:pt x="211" y="177"/>
                  </a:lnTo>
                  <a:lnTo>
                    <a:pt x="211" y="174"/>
                  </a:lnTo>
                  <a:lnTo>
                    <a:pt x="208" y="169"/>
                  </a:lnTo>
                  <a:lnTo>
                    <a:pt x="205" y="163"/>
                  </a:lnTo>
                  <a:lnTo>
                    <a:pt x="200" y="157"/>
                  </a:lnTo>
                  <a:lnTo>
                    <a:pt x="188" y="145"/>
                  </a:lnTo>
                  <a:lnTo>
                    <a:pt x="174" y="132"/>
                  </a:lnTo>
                  <a:lnTo>
                    <a:pt x="157" y="119"/>
                  </a:lnTo>
                  <a:lnTo>
                    <a:pt x="142" y="105"/>
                  </a:lnTo>
                  <a:lnTo>
                    <a:pt x="129" y="92"/>
                  </a:lnTo>
                  <a:lnTo>
                    <a:pt x="119" y="80"/>
                  </a:lnTo>
                  <a:lnTo>
                    <a:pt x="116" y="75"/>
                  </a:lnTo>
                  <a:lnTo>
                    <a:pt x="113" y="70"/>
                  </a:lnTo>
                  <a:lnTo>
                    <a:pt x="113" y="66"/>
                  </a:lnTo>
                  <a:lnTo>
                    <a:pt x="116" y="61"/>
                  </a:lnTo>
                  <a:lnTo>
                    <a:pt x="119" y="58"/>
                  </a:lnTo>
                  <a:lnTo>
                    <a:pt x="125" y="55"/>
                  </a:lnTo>
                  <a:lnTo>
                    <a:pt x="133" y="53"/>
                  </a:lnTo>
                  <a:lnTo>
                    <a:pt x="144" y="51"/>
                  </a:lnTo>
                  <a:lnTo>
                    <a:pt x="157" y="51"/>
                  </a:lnTo>
                  <a:lnTo>
                    <a:pt x="174" y="51"/>
                  </a:lnTo>
                  <a:lnTo>
                    <a:pt x="194" y="53"/>
                  </a:lnTo>
                  <a:lnTo>
                    <a:pt x="217" y="54"/>
                  </a:lnTo>
                  <a:lnTo>
                    <a:pt x="274" y="61"/>
                  </a:lnTo>
                  <a:lnTo>
                    <a:pt x="345" y="73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5" name="Freeform 138"/>
            <p:cNvSpPr>
              <a:spLocks noChangeAspect="1"/>
            </p:cNvSpPr>
            <p:nvPr/>
          </p:nvSpPr>
          <p:spPr bwMode="auto">
            <a:xfrm>
              <a:off x="4042" y="3317"/>
              <a:ext cx="109" cy="73"/>
            </a:xfrm>
            <a:custGeom>
              <a:avLst/>
              <a:gdLst>
                <a:gd name="T0" fmla="*/ 0 w 704"/>
                <a:gd name="T1" fmla="*/ 0 h 470"/>
                <a:gd name="T2" fmla="*/ 0 w 704"/>
                <a:gd name="T3" fmla="*/ 0 h 470"/>
                <a:gd name="T4" fmla="*/ 0 w 704"/>
                <a:gd name="T5" fmla="*/ 0 h 470"/>
                <a:gd name="T6" fmla="*/ 0 w 704"/>
                <a:gd name="T7" fmla="*/ 0 h 470"/>
                <a:gd name="T8" fmla="*/ 0 w 704"/>
                <a:gd name="T9" fmla="*/ 0 h 470"/>
                <a:gd name="T10" fmla="*/ 0 w 704"/>
                <a:gd name="T11" fmla="*/ 0 h 470"/>
                <a:gd name="T12" fmla="*/ 0 w 704"/>
                <a:gd name="T13" fmla="*/ 0 h 470"/>
                <a:gd name="T14" fmla="*/ 0 w 704"/>
                <a:gd name="T15" fmla="*/ 0 h 470"/>
                <a:gd name="T16" fmla="*/ 0 w 704"/>
                <a:gd name="T17" fmla="*/ 0 h 470"/>
                <a:gd name="T18" fmla="*/ 0 w 704"/>
                <a:gd name="T19" fmla="*/ 0 h 470"/>
                <a:gd name="T20" fmla="*/ 0 w 704"/>
                <a:gd name="T21" fmla="*/ 0 h 470"/>
                <a:gd name="T22" fmla="*/ 0 w 704"/>
                <a:gd name="T23" fmla="*/ 0 h 470"/>
                <a:gd name="T24" fmla="*/ 0 w 704"/>
                <a:gd name="T25" fmla="*/ 0 h 470"/>
                <a:gd name="T26" fmla="*/ 0 w 704"/>
                <a:gd name="T27" fmla="*/ 0 h 470"/>
                <a:gd name="T28" fmla="*/ 0 w 704"/>
                <a:gd name="T29" fmla="*/ 0 h 470"/>
                <a:gd name="T30" fmla="*/ 0 w 704"/>
                <a:gd name="T31" fmla="*/ 0 h 470"/>
                <a:gd name="T32" fmla="*/ 0 w 704"/>
                <a:gd name="T33" fmla="*/ 0 h 470"/>
                <a:gd name="T34" fmla="*/ 0 w 704"/>
                <a:gd name="T35" fmla="*/ 0 h 470"/>
                <a:gd name="T36" fmla="*/ 0 w 704"/>
                <a:gd name="T37" fmla="*/ 0 h 470"/>
                <a:gd name="T38" fmla="*/ 0 w 704"/>
                <a:gd name="T39" fmla="*/ 0 h 470"/>
                <a:gd name="T40" fmla="*/ 0 w 704"/>
                <a:gd name="T41" fmla="*/ 0 h 470"/>
                <a:gd name="T42" fmla="*/ 0 w 704"/>
                <a:gd name="T43" fmla="*/ 0 h 470"/>
                <a:gd name="T44" fmla="*/ 0 w 704"/>
                <a:gd name="T45" fmla="*/ 0 h 470"/>
                <a:gd name="T46" fmla="*/ 0 w 704"/>
                <a:gd name="T47" fmla="*/ 0 h 470"/>
                <a:gd name="T48" fmla="*/ 0 w 704"/>
                <a:gd name="T49" fmla="*/ 0 h 470"/>
                <a:gd name="T50" fmla="*/ 0 w 704"/>
                <a:gd name="T51" fmla="*/ 0 h 470"/>
                <a:gd name="T52" fmla="*/ 0 w 704"/>
                <a:gd name="T53" fmla="*/ 0 h 470"/>
                <a:gd name="T54" fmla="*/ 0 w 704"/>
                <a:gd name="T55" fmla="*/ 0 h 470"/>
                <a:gd name="T56" fmla="*/ 0 w 704"/>
                <a:gd name="T57" fmla="*/ 0 h 470"/>
                <a:gd name="T58" fmla="*/ 0 w 704"/>
                <a:gd name="T59" fmla="*/ 0 h 470"/>
                <a:gd name="T60" fmla="*/ 0 w 704"/>
                <a:gd name="T61" fmla="*/ 0 h 470"/>
                <a:gd name="T62" fmla="*/ 0 w 704"/>
                <a:gd name="T63" fmla="*/ 0 h 470"/>
                <a:gd name="T64" fmla="*/ 0 w 704"/>
                <a:gd name="T65" fmla="*/ 0 h 470"/>
                <a:gd name="T66" fmla="*/ 0 w 704"/>
                <a:gd name="T67" fmla="*/ 0 h 470"/>
                <a:gd name="T68" fmla="*/ 0 w 704"/>
                <a:gd name="T69" fmla="*/ 0 h 470"/>
                <a:gd name="T70" fmla="*/ 0 w 704"/>
                <a:gd name="T71" fmla="*/ 0 h 470"/>
                <a:gd name="T72" fmla="*/ 0 w 704"/>
                <a:gd name="T73" fmla="*/ 0 h 470"/>
                <a:gd name="T74" fmla="*/ 0 w 704"/>
                <a:gd name="T75" fmla="*/ 0 h 470"/>
                <a:gd name="T76" fmla="*/ 0 w 704"/>
                <a:gd name="T77" fmla="*/ 0 h 470"/>
                <a:gd name="T78" fmla="*/ 0 w 704"/>
                <a:gd name="T79" fmla="*/ 0 h 470"/>
                <a:gd name="T80" fmla="*/ 0 w 704"/>
                <a:gd name="T81" fmla="*/ 0 h 470"/>
                <a:gd name="T82" fmla="*/ 0 w 704"/>
                <a:gd name="T83" fmla="*/ 0 h 470"/>
                <a:gd name="T84" fmla="*/ 0 w 704"/>
                <a:gd name="T85" fmla="*/ 0 h 470"/>
                <a:gd name="T86" fmla="*/ 0 w 704"/>
                <a:gd name="T87" fmla="*/ 0 h 470"/>
                <a:gd name="T88" fmla="*/ 0 w 704"/>
                <a:gd name="T89" fmla="*/ 0 h 470"/>
                <a:gd name="T90" fmla="*/ 0 w 704"/>
                <a:gd name="T91" fmla="*/ 0 h 470"/>
                <a:gd name="T92" fmla="*/ 0 w 704"/>
                <a:gd name="T93" fmla="*/ 0 h 4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04"/>
                <a:gd name="T142" fmla="*/ 0 h 470"/>
                <a:gd name="T143" fmla="*/ 704 w 704"/>
                <a:gd name="T144" fmla="*/ 470 h 4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04" h="470">
                  <a:moveTo>
                    <a:pt x="345" y="73"/>
                  </a:moveTo>
                  <a:lnTo>
                    <a:pt x="540" y="0"/>
                  </a:lnTo>
                  <a:lnTo>
                    <a:pt x="490" y="133"/>
                  </a:lnTo>
                  <a:lnTo>
                    <a:pt x="704" y="220"/>
                  </a:lnTo>
                  <a:lnTo>
                    <a:pt x="684" y="225"/>
                  </a:lnTo>
                  <a:lnTo>
                    <a:pt x="639" y="241"/>
                  </a:lnTo>
                  <a:lnTo>
                    <a:pt x="627" y="245"/>
                  </a:lnTo>
                  <a:lnTo>
                    <a:pt x="615" y="251"/>
                  </a:lnTo>
                  <a:lnTo>
                    <a:pt x="602" y="257"/>
                  </a:lnTo>
                  <a:lnTo>
                    <a:pt x="592" y="264"/>
                  </a:lnTo>
                  <a:lnTo>
                    <a:pt x="582" y="273"/>
                  </a:lnTo>
                  <a:lnTo>
                    <a:pt x="573" y="281"/>
                  </a:lnTo>
                  <a:lnTo>
                    <a:pt x="565" y="291"/>
                  </a:lnTo>
                  <a:lnTo>
                    <a:pt x="561" y="300"/>
                  </a:lnTo>
                  <a:lnTo>
                    <a:pt x="558" y="311"/>
                  </a:lnTo>
                  <a:lnTo>
                    <a:pt x="557" y="320"/>
                  </a:lnTo>
                  <a:lnTo>
                    <a:pt x="557" y="329"/>
                  </a:lnTo>
                  <a:lnTo>
                    <a:pt x="560" y="337"/>
                  </a:lnTo>
                  <a:lnTo>
                    <a:pt x="565" y="354"/>
                  </a:lnTo>
                  <a:lnTo>
                    <a:pt x="575" y="370"/>
                  </a:lnTo>
                  <a:lnTo>
                    <a:pt x="583" y="387"/>
                  </a:lnTo>
                  <a:lnTo>
                    <a:pt x="590" y="406"/>
                  </a:lnTo>
                  <a:lnTo>
                    <a:pt x="593" y="418"/>
                  </a:lnTo>
                  <a:lnTo>
                    <a:pt x="595" y="429"/>
                  </a:lnTo>
                  <a:lnTo>
                    <a:pt x="595" y="442"/>
                  </a:lnTo>
                  <a:lnTo>
                    <a:pt x="594" y="456"/>
                  </a:lnTo>
                  <a:lnTo>
                    <a:pt x="592" y="461"/>
                  </a:lnTo>
                  <a:lnTo>
                    <a:pt x="590" y="466"/>
                  </a:lnTo>
                  <a:lnTo>
                    <a:pt x="587" y="468"/>
                  </a:lnTo>
                  <a:lnTo>
                    <a:pt x="585" y="469"/>
                  </a:lnTo>
                  <a:lnTo>
                    <a:pt x="580" y="470"/>
                  </a:lnTo>
                  <a:lnTo>
                    <a:pt x="575" y="469"/>
                  </a:lnTo>
                  <a:lnTo>
                    <a:pt x="569" y="468"/>
                  </a:lnTo>
                  <a:lnTo>
                    <a:pt x="563" y="466"/>
                  </a:lnTo>
                  <a:lnTo>
                    <a:pt x="550" y="458"/>
                  </a:lnTo>
                  <a:lnTo>
                    <a:pt x="533" y="448"/>
                  </a:lnTo>
                  <a:lnTo>
                    <a:pt x="515" y="436"/>
                  </a:lnTo>
                  <a:lnTo>
                    <a:pt x="495" y="421"/>
                  </a:lnTo>
                  <a:lnTo>
                    <a:pt x="473" y="407"/>
                  </a:lnTo>
                  <a:lnTo>
                    <a:pt x="449" y="393"/>
                  </a:lnTo>
                  <a:lnTo>
                    <a:pt x="424" y="377"/>
                  </a:lnTo>
                  <a:lnTo>
                    <a:pt x="396" y="363"/>
                  </a:lnTo>
                  <a:lnTo>
                    <a:pt x="369" y="351"/>
                  </a:lnTo>
                  <a:lnTo>
                    <a:pt x="339" y="341"/>
                  </a:lnTo>
                  <a:lnTo>
                    <a:pt x="325" y="337"/>
                  </a:lnTo>
                  <a:lnTo>
                    <a:pt x="310" y="333"/>
                  </a:lnTo>
                  <a:lnTo>
                    <a:pt x="294" y="330"/>
                  </a:lnTo>
                  <a:lnTo>
                    <a:pt x="279" y="329"/>
                  </a:lnTo>
                  <a:lnTo>
                    <a:pt x="232" y="323"/>
                  </a:lnTo>
                  <a:lnTo>
                    <a:pt x="185" y="318"/>
                  </a:lnTo>
                  <a:lnTo>
                    <a:pt x="137" y="312"/>
                  </a:lnTo>
                  <a:lnTo>
                    <a:pt x="94" y="307"/>
                  </a:lnTo>
                  <a:lnTo>
                    <a:pt x="56" y="302"/>
                  </a:lnTo>
                  <a:lnTo>
                    <a:pt x="27" y="299"/>
                  </a:lnTo>
                  <a:lnTo>
                    <a:pt x="7" y="297"/>
                  </a:lnTo>
                  <a:lnTo>
                    <a:pt x="0" y="295"/>
                  </a:lnTo>
                  <a:lnTo>
                    <a:pt x="10" y="293"/>
                  </a:lnTo>
                  <a:lnTo>
                    <a:pt x="32" y="283"/>
                  </a:lnTo>
                  <a:lnTo>
                    <a:pt x="64" y="270"/>
                  </a:lnTo>
                  <a:lnTo>
                    <a:pt x="102" y="254"/>
                  </a:lnTo>
                  <a:lnTo>
                    <a:pt x="122" y="244"/>
                  </a:lnTo>
                  <a:lnTo>
                    <a:pt x="141" y="235"/>
                  </a:lnTo>
                  <a:lnTo>
                    <a:pt x="158" y="225"/>
                  </a:lnTo>
                  <a:lnTo>
                    <a:pt x="175" y="216"/>
                  </a:lnTo>
                  <a:lnTo>
                    <a:pt x="188" y="206"/>
                  </a:lnTo>
                  <a:lnTo>
                    <a:pt x="199" y="197"/>
                  </a:lnTo>
                  <a:lnTo>
                    <a:pt x="204" y="192"/>
                  </a:lnTo>
                  <a:lnTo>
                    <a:pt x="207" y="187"/>
                  </a:lnTo>
                  <a:lnTo>
                    <a:pt x="210" y="182"/>
                  </a:lnTo>
                  <a:lnTo>
                    <a:pt x="211" y="177"/>
                  </a:lnTo>
                  <a:lnTo>
                    <a:pt x="211" y="174"/>
                  </a:lnTo>
                  <a:lnTo>
                    <a:pt x="208" y="169"/>
                  </a:lnTo>
                  <a:lnTo>
                    <a:pt x="205" y="163"/>
                  </a:lnTo>
                  <a:lnTo>
                    <a:pt x="200" y="157"/>
                  </a:lnTo>
                  <a:lnTo>
                    <a:pt x="188" y="145"/>
                  </a:lnTo>
                  <a:lnTo>
                    <a:pt x="174" y="132"/>
                  </a:lnTo>
                  <a:lnTo>
                    <a:pt x="157" y="119"/>
                  </a:lnTo>
                  <a:lnTo>
                    <a:pt x="142" y="105"/>
                  </a:lnTo>
                  <a:lnTo>
                    <a:pt x="129" y="92"/>
                  </a:lnTo>
                  <a:lnTo>
                    <a:pt x="119" y="80"/>
                  </a:lnTo>
                  <a:lnTo>
                    <a:pt x="116" y="75"/>
                  </a:lnTo>
                  <a:lnTo>
                    <a:pt x="113" y="70"/>
                  </a:lnTo>
                  <a:lnTo>
                    <a:pt x="113" y="66"/>
                  </a:lnTo>
                  <a:lnTo>
                    <a:pt x="116" y="61"/>
                  </a:lnTo>
                  <a:lnTo>
                    <a:pt x="119" y="58"/>
                  </a:lnTo>
                  <a:lnTo>
                    <a:pt x="125" y="55"/>
                  </a:lnTo>
                  <a:lnTo>
                    <a:pt x="133" y="53"/>
                  </a:lnTo>
                  <a:lnTo>
                    <a:pt x="144" y="51"/>
                  </a:lnTo>
                  <a:lnTo>
                    <a:pt x="157" y="51"/>
                  </a:lnTo>
                  <a:lnTo>
                    <a:pt x="174" y="51"/>
                  </a:lnTo>
                  <a:lnTo>
                    <a:pt x="194" y="53"/>
                  </a:lnTo>
                  <a:lnTo>
                    <a:pt x="217" y="54"/>
                  </a:lnTo>
                  <a:lnTo>
                    <a:pt x="274" y="61"/>
                  </a:lnTo>
                  <a:lnTo>
                    <a:pt x="345" y="73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6" name="Freeform 139"/>
            <p:cNvSpPr>
              <a:spLocks noChangeAspect="1"/>
            </p:cNvSpPr>
            <p:nvPr/>
          </p:nvSpPr>
          <p:spPr bwMode="auto">
            <a:xfrm>
              <a:off x="4084" y="3339"/>
              <a:ext cx="37" cy="31"/>
            </a:xfrm>
            <a:custGeom>
              <a:avLst/>
              <a:gdLst>
                <a:gd name="T0" fmla="*/ 0 w 243"/>
                <a:gd name="T1" fmla="*/ 0 h 204"/>
                <a:gd name="T2" fmla="*/ 0 w 243"/>
                <a:gd name="T3" fmla="*/ 0 h 204"/>
                <a:gd name="T4" fmla="*/ 0 w 243"/>
                <a:gd name="T5" fmla="*/ 0 h 204"/>
                <a:gd name="T6" fmla="*/ 0 w 243"/>
                <a:gd name="T7" fmla="*/ 0 h 204"/>
                <a:gd name="T8" fmla="*/ 0 w 243"/>
                <a:gd name="T9" fmla="*/ 0 h 204"/>
                <a:gd name="T10" fmla="*/ 0 w 243"/>
                <a:gd name="T11" fmla="*/ 0 h 204"/>
                <a:gd name="T12" fmla="*/ 0 w 243"/>
                <a:gd name="T13" fmla="*/ 0 h 204"/>
                <a:gd name="T14" fmla="*/ 0 w 243"/>
                <a:gd name="T15" fmla="*/ 0 h 204"/>
                <a:gd name="T16" fmla="*/ 0 w 243"/>
                <a:gd name="T17" fmla="*/ 0 h 204"/>
                <a:gd name="T18" fmla="*/ 0 w 243"/>
                <a:gd name="T19" fmla="*/ 0 h 204"/>
                <a:gd name="T20" fmla="*/ 0 w 243"/>
                <a:gd name="T21" fmla="*/ 0 h 204"/>
                <a:gd name="T22" fmla="*/ 0 w 243"/>
                <a:gd name="T23" fmla="*/ 0 h 204"/>
                <a:gd name="T24" fmla="*/ 0 w 243"/>
                <a:gd name="T25" fmla="*/ 0 h 204"/>
                <a:gd name="T26" fmla="*/ 0 w 243"/>
                <a:gd name="T27" fmla="*/ 0 h 204"/>
                <a:gd name="T28" fmla="*/ 0 w 243"/>
                <a:gd name="T29" fmla="*/ 0 h 204"/>
                <a:gd name="T30" fmla="*/ 0 w 243"/>
                <a:gd name="T31" fmla="*/ 0 h 204"/>
                <a:gd name="T32" fmla="*/ 0 w 243"/>
                <a:gd name="T33" fmla="*/ 0 h 204"/>
                <a:gd name="T34" fmla="*/ 0 w 243"/>
                <a:gd name="T35" fmla="*/ 0 h 204"/>
                <a:gd name="T36" fmla="*/ 0 w 243"/>
                <a:gd name="T37" fmla="*/ 0 h 204"/>
                <a:gd name="T38" fmla="*/ 0 w 243"/>
                <a:gd name="T39" fmla="*/ 0 h 204"/>
                <a:gd name="T40" fmla="*/ 0 w 243"/>
                <a:gd name="T41" fmla="*/ 0 h 204"/>
                <a:gd name="T42" fmla="*/ 0 w 243"/>
                <a:gd name="T43" fmla="*/ 0 h 2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3"/>
                <a:gd name="T67" fmla="*/ 0 h 204"/>
                <a:gd name="T68" fmla="*/ 243 w 243"/>
                <a:gd name="T69" fmla="*/ 204 h 2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3" h="204">
                  <a:moveTo>
                    <a:pt x="53" y="22"/>
                  </a:moveTo>
                  <a:lnTo>
                    <a:pt x="72" y="21"/>
                  </a:lnTo>
                  <a:lnTo>
                    <a:pt x="87" y="19"/>
                  </a:lnTo>
                  <a:lnTo>
                    <a:pt x="99" y="15"/>
                  </a:lnTo>
                  <a:lnTo>
                    <a:pt x="110" y="10"/>
                  </a:lnTo>
                  <a:lnTo>
                    <a:pt x="122" y="3"/>
                  </a:lnTo>
                  <a:lnTo>
                    <a:pt x="125" y="0"/>
                  </a:lnTo>
                  <a:lnTo>
                    <a:pt x="150" y="52"/>
                  </a:lnTo>
                  <a:lnTo>
                    <a:pt x="213" y="67"/>
                  </a:lnTo>
                  <a:lnTo>
                    <a:pt x="198" y="84"/>
                  </a:lnTo>
                  <a:lnTo>
                    <a:pt x="243" y="117"/>
                  </a:lnTo>
                  <a:lnTo>
                    <a:pt x="204" y="138"/>
                  </a:lnTo>
                  <a:lnTo>
                    <a:pt x="191" y="204"/>
                  </a:lnTo>
                  <a:lnTo>
                    <a:pt x="154" y="188"/>
                  </a:lnTo>
                  <a:lnTo>
                    <a:pt x="111" y="202"/>
                  </a:lnTo>
                  <a:lnTo>
                    <a:pt x="84" y="167"/>
                  </a:lnTo>
                  <a:lnTo>
                    <a:pt x="34" y="172"/>
                  </a:lnTo>
                  <a:lnTo>
                    <a:pt x="50" y="132"/>
                  </a:lnTo>
                  <a:lnTo>
                    <a:pt x="0" y="113"/>
                  </a:lnTo>
                  <a:lnTo>
                    <a:pt x="43" y="100"/>
                  </a:lnTo>
                  <a:lnTo>
                    <a:pt x="16" y="5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7" name="Freeform 140"/>
            <p:cNvSpPr>
              <a:spLocks noChangeAspect="1"/>
            </p:cNvSpPr>
            <p:nvPr/>
          </p:nvSpPr>
          <p:spPr bwMode="auto">
            <a:xfrm>
              <a:off x="4294" y="3139"/>
              <a:ext cx="94" cy="96"/>
            </a:xfrm>
            <a:custGeom>
              <a:avLst/>
              <a:gdLst>
                <a:gd name="T0" fmla="*/ 0 w 604"/>
                <a:gd name="T1" fmla="*/ 0 h 619"/>
                <a:gd name="T2" fmla="*/ 0 w 604"/>
                <a:gd name="T3" fmla="*/ 0 h 619"/>
                <a:gd name="T4" fmla="*/ 0 w 604"/>
                <a:gd name="T5" fmla="*/ 0 h 619"/>
                <a:gd name="T6" fmla="*/ 0 w 604"/>
                <a:gd name="T7" fmla="*/ 0 h 619"/>
                <a:gd name="T8" fmla="*/ 0 w 604"/>
                <a:gd name="T9" fmla="*/ 0 h 619"/>
                <a:gd name="T10" fmla="*/ 0 w 604"/>
                <a:gd name="T11" fmla="*/ 0 h 619"/>
                <a:gd name="T12" fmla="*/ 0 w 604"/>
                <a:gd name="T13" fmla="*/ 0 h 619"/>
                <a:gd name="T14" fmla="*/ 0 w 604"/>
                <a:gd name="T15" fmla="*/ 0 h 619"/>
                <a:gd name="T16" fmla="*/ 0 w 604"/>
                <a:gd name="T17" fmla="*/ 0 h 619"/>
                <a:gd name="T18" fmla="*/ 0 w 604"/>
                <a:gd name="T19" fmla="*/ 0 h 619"/>
                <a:gd name="T20" fmla="*/ 0 w 604"/>
                <a:gd name="T21" fmla="*/ 0 h 619"/>
                <a:gd name="T22" fmla="*/ 0 w 604"/>
                <a:gd name="T23" fmla="*/ 0 h 619"/>
                <a:gd name="T24" fmla="*/ 0 w 604"/>
                <a:gd name="T25" fmla="*/ 0 h 619"/>
                <a:gd name="T26" fmla="*/ 0 w 604"/>
                <a:gd name="T27" fmla="*/ 0 h 619"/>
                <a:gd name="T28" fmla="*/ 0 w 604"/>
                <a:gd name="T29" fmla="*/ 0 h 619"/>
                <a:gd name="T30" fmla="*/ 0 w 604"/>
                <a:gd name="T31" fmla="*/ 0 h 619"/>
                <a:gd name="T32" fmla="*/ 0 w 604"/>
                <a:gd name="T33" fmla="*/ 0 h 619"/>
                <a:gd name="T34" fmla="*/ 0 w 604"/>
                <a:gd name="T35" fmla="*/ 0 h 619"/>
                <a:gd name="T36" fmla="*/ 0 w 604"/>
                <a:gd name="T37" fmla="*/ 0 h 619"/>
                <a:gd name="T38" fmla="*/ 0 w 604"/>
                <a:gd name="T39" fmla="*/ 0 h 619"/>
                <a:gd name="T40" fmla="*/ 0 w 604"/>
                <a:gd name="T41" fmla="*/ 0 h 619"/>
                <a:gd name="T42" fmla="*/ 0 w 604"/>
                <a:gd name="T43" fmla="*/ 0 h 619"/>
                <a:gd name="T44" fmla="*/ 0 w 604"/>
                <a:gd name="T45" fmla="*/ 0 h 619"/>
                <a:gd name="T46" fmla="*/ 0 w 604"/>
                <a:gd name="T47" fmla="*/ 0 h 619"/>
                <a:gd name="T48" fmla="*/ 0 w 604"/>
                <a:gd name="T49" fmla="*/ 0 h 619"/>
                <a:gd name="T50" fmla="*/ 0 w 604"/>
                <a:gd name="T51" fmla="*/ 0 h 619"/>
                <a:gd name="T52" fmla="*/ 0 w 604"/>
                <a:gd name="T53" fmla="*/ 0 h 619"/>
                <a:gd name="T54" fmla="*/ 0 w 604"/>
                <a:gd name="T55" fmla="*/ 0 h 619"/>
                <a:gd name="T56" fmla="*/ 0 w 604"/>
                <a:gd name="T57" fmla="*/ 0 h 619"/>
                <a:gd name="T58" fmla="*/ 0 w 604"/>
                <a:gd name="T59" fmla="*/ 0 h 619"/>
                <a:gd name="T60" fmla="*/ 0 w 604"/>
                <a:gd name="T61" fmla="*/ 0 h 619"/>
                <a:gd name="T62" fmla="*/ 0 w 604"/>
                <a:gd name="T63" fmla="*/ 0 h 619"/>
                <a:gd name="T64" fmla="*/ 0 w 604"/>
                <a:gd name="T65" fmla="*/ 0 h 619"/>
                <a:gd name="T66" fmla="*/ 0 w 604"/>
                <a:gd name="T67" fmla="*/ 0 h 619"/>
                <a:gd name="T68" fmla="*/ 0 w 604"/>
                <a:gd name="T69" fmla="*/ 0 h 619"/>
                <a:gd name="T70" fmla="*/ 0 w 604"/>
                <a:gd name="T71" fmla="*/ 0 h 619"/>
                <a:gd name="T72" fmla="*/ 0 w 604"/>
                <a:gd name="T73" fmla="*/ 0 h 619"/>
                <a:gd name="T74" fmla="*/ 0 w 604"/>
                <a:gd name="T75" fmla="*/ 0 h 619"/>
                <a:gd name="T76" fmla="*/ 0 w 604"/>
                <a:gd name="T77" fmla="*/ 0 h 619"/>
                <a:gd name="T78" fmla="*/ 0 w 604"/>
                <a:gd name="T79" fmla="*/ 0 h 619"/>
                <a:gd name="T80" fmla="*/ 0 w 604"/>
                <a:gd name="T81" fmla="*/ 0 h 619"/>
                <a:gd name="T82" fmla="*/ 0 w 604"/>
                <a:gd name="T83" fmla="*/ 0 h 619"/>
                <a:gd name="T84" fmla="*/ 0 w 604"/>
                <a:gd name="T85" fmla="*/ 0 h 619"/>
                <a:gd name="T86" fmla="*/ 0 w 604"/>
                <a:gd name="T87" fmla="*/ 0 h 619"/>
                <a:gd name="T88" fmla="*/ 0 w 604"/>
                <a:gd name="T89" fmla="*/ 0 h 619"/>
                <a:gd name="T90" fmla="*/ 0 w 604"/>
                <a:gd name="T91" fmla="*/ 0 h 619"/>
                <a:gd name="T92" fmla="*/ 0 w 604"/>
                <a:gd name="T93" fmla="*/ 0 h 6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4"/>
                <a:gd name="T142" fmla="*/ 0 h 619"/>
                <a:gd name="T143" fmla="*/ 604 w 604"/>
                <a:gd name="T144" fmla="*/ 619 h 6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4" h="619">
                  <a:moveTo>
                    <a:pt x="142" y="208"/>
                  </a:moveTo>
                  <a:lnTo>
                    <a:pt x="195" y="8"/>
                  </a:lnTo>
                  <a:lnTo>
                    <a:pt x="274" y="125"/>
                  </a:lnTo>
                  <a:lnTo>
                    <a:pt x="467" y="0"/>
                  </a:lnTo>
                  <a:lnTo>
                    <a:pt x="460" y="19"/>
                  </a:lnTo>
                  <a:lnTo>
                    <a:pt x="447" y="64"/>
                  </a:lnTo>
                  <a:lnTo>
                    <a:pt x="443" y="77"/>
                  </a:lnTo>
                  <a:lnTo>
                    <a:pt x="442" y="92"/>
                  </a:lnTo>
                  <a:lnTo>
                    <a:pt x="440" y="105"/>
                  </a:lnTo>
                  <a:lnTo>
                    <a:pt x="440" y="119"/>
                  </a:lnTo>
                  <a:lnTo>
                    <a:pt x="441" y="132"/>
                  </a:lnTo>
                  <a:lnTo>
                    <a:pt x="443" y="144"/>
                  </a:lnTo>
                  <a:lnTo>
                    <a:pt x="447" y="156"/>
                  </a:lnTo>
                  <a:lnTo>
                    <a:pt x="452" y="165"/>
                  </a:lnTo>
                  <a:lnTo>
                    <a:pt x="459" y="174"/>
                  </a:lnTo>
                  <a:lnTo>
                    <a:pt x="466" y="180"/>
                  </a:lnTo>
                  <a:lnTo>
                    <a:pt x="473" y="184"/>
                  </a:lnTo>
                  <a:lnTo>
                    <a:pt x="480" y="188"/>
                  </a:lnTo>
                  <a:lnTo>
                    <a:pt x="497" y="192"/>
                  </a:lnTo>
                  <a:lnTo>
                    <a:pt x="516" y="194"/>
                  </a:lnTo>
                  <a:lnTo>
                    <a:pt x="535" y="196"/>
                  </a:lnTo>
                  <a:lnTo>
                    <a:pt x="555" y="201"/>
                  </a:lnTo>
                  <a:lnTo>
                    <a:pt x="566" y="205"/>
                  </a:lnTo>
                  <a:lnTo>
                    <a:pt x="576" y="209"/>
                  </a:lnTo>
                  <a:lnTo>
                    <a:pt x="586" y="217"/>
                  </a:lnTo>
                  <a:lnTo>
                    <a:pt x="597" y="226"/>
                  </a:lnTo>
                  <a:lnTo>
                    <a:pt x="602" y="230"/>
                  </a:lnTo>
                  <a:lnTo>
                    <a:pt x="603" y="234"/>
                  </a:lnTo>
                  <a:lnTo>
                    <a:pt x="604" y="238"/>
                  </a:lnTo>
                  <a:lnTo>
                    <a:pt x="603" y="242"/>
                  </a:lnTo>
                  <a:lnTo>
                    <a:pt x="602" y="245"/>
                  </a:lnTo>
                  <a:lnTo>
                    <a:pt x="598" y="250"/>
                  </a:lnTo>
                  <a:lnTo>
                    <a:pt x="593" y="253"/>
                  </a:lnTo>
                  <a:lnTo>
                    <a:pt x="589" y="257"/>
                  </a:lnTo>
                  <a:lnTo>
                    <a:pt x="574" y="264"/>
                  </a:lnTo>
                  <a:lnTo>
                    <a:pt x="557" y="271"/>
                  </a:lnTo>
                  <a:lnTo>
                    <a:pt x="536" y="280"/>
                  </a:lnTo>
                  <a:lnTo>
                    <a:pt x="512" y="288"/>
                  </a:lnTo>
                  <a:lnTo>
                    <a:pt x="489" y="297"/>
                  </a:lnTo>
                  <a:lnTo>
                    <a:pt x="463" y="308"/>
                  </a:lnTo>
                  <a:lnTo>
                    <a:pt x="435" y="321"/>
                  </a:lnTo>
                  <a:lnTo>
                    <a:pt x="409" y="334"/>
                  </a:lnTo>
                  <a:lnTo>
                    <a:pt x="383" y="350"/>
                  </a:lnTo>
                  <a:lnTo>
                    <a:pt x="358" y="368"/>
                  </a:lnTo>
                  <a:lnTo>
                    <a:pt x="346" y="377"/>
                  </a:lnTo>
                  <a:lnTo>
                    <a:pt x="334" y="388"/>
                  </a:lnTo>
                  <a:lnTo>
                    <a:pt x="322" y="399"/>
                  </a:lnTo>
                  <a:lnTo>
                    <a:pt x="313" y="411"/>
                  </a:lnTo>
                  <a:lnTo>
                    <a:pt x="282" y="446"/>
                  </a:lnTo>
                  <a:lnTo>
                    <a:pt x="251" y="482"/>
                  </a:lnTo>
                  <a:lnTo>
                    <a:pt x="220" y="518"/>
                  </a:lnTo>
                  <a:lnTo>
                    <a:pt x="191" y="550"/>
                  </a:lnTo>
                  <a:lnTo>
                    <a:pt x="165" y="577"/>
                  </a:lnTo>
                  <a:lnTo>
                    <a:pt x="145" y="599"/>
                  </a:lnTo>
                  <a:lnTo>
                    <a:pt x="132" y="613"/>
                  </a:lnTo>
                  <a:lnTo>
                    <a:pt x="127" y="619"/>
                  </a:lnTo>
                  <a:lnTo>
                    <a:pt x="129" y="609"/>
                  </a:lnTo>
                  <a:lnTo>
                    <a:pt x="135" y="586"/>
                  </a:lnTo>
                  <a:lnTo>
                    <a:pt x="144" y="552"/>
                  </a:lnTo>
                  <a:lnTo>
                    <a:pt x="152" y="512"/>
                  </a:lnTo>
                  <a:lnTo>
                    <a:pt x="155" y="490"/>
                  </a:lnTo>
                  <a:lnTo>
                    <a:pt x="158" y="470"/>
                  </a:lnTo>
                  <a:lnTo>
                    <a:pt x="160" y="450"/>
                  </a:lnTo>
                  <a:lnTo>
                    <a:pt x="161" y="432"/>
                  </a:lnTo>
                  <a:lnTo>
                    <a:pt x="160" y="414"/>
                  </a:lnTo>
                  <a:lnTo>
                    <a:pt x="159" y="400"/>
                  </a:lnTo>
                  <a:lnTo>
                    <a:pt x="157" y="394"/>
                  </a:lnTo>
                  <a:lnTo>
                    <a:pt x="155" y="389"/>
                  </a:lnTo>
                  <a:lnTo>
                    <a:pt x="153" y="384"/>
                  </a:lnTo>
                  <a:lnTo>
                    <a:pt x="149" y="381"/>
                  </a:lnTo>
                  <a:lnTo>
                    <a:pt x="146" y="378"/>
                  </a:lnTo>
                  <a:lnTo>
                    <a:pt x="141" y="377"/>
                  </a:lnTo>
                  <a:lnTo>
                    <a:pt x="134" y="376"/>
                  </a:lnTo>
                  <a:lnTo>
                    <a:pt x="127" y="377"/>
                  </a:lnTo>
                  <a:lnTo>
                    <a:pt x="110" y="380"/>
                  </a:lnTo>
                  <a:lnTo>
                    <a:pt x="91" y="383"/>
                  </a:lnTo>
                  <a:lnTo>
                    <a:pt x="71" y="389"/>
                  </a:lnTo>
                  <a:lnTo>
                    <a:pt x="52" y="394"/>
                  </a:lnTo>
                  <a:lnTo>
                    <a:pt x="34" y="397"/>
                  </a:lnTo>
                  <a:lnTo>
                    <a:pt x="19" y="399"/>
                  </a:lnTo>
                  <a:lnTo>
                    <a:pt x="11" y="397"/>
                  </a:lnTo>
                  <a:lnTo>
                    <a:pt x="7" y="396"/>
                  </a:lnTo>
                  <a:lnTo>
                    <a:pt x="3" y="394"/>
                  </a:lnTo>
                  <a:lnTo>
                    <a:pt x="1" y="390"/>
                  </a:lnTo>
                  <a:lnTo>
                    <a:pt x="0" y="386"/>
                  </a:lnTo>
                  <a:lnTo>
                    <a:pt x="1" y="378"/>
                  </a:lnTo>
                  <a:lnTo>
                    <a:pt x="4" y="371"/>
                  </a:lnTo>
                  <a:lnTo>
                    <a:pt x="9" y="362"/>
                  </a:lnTo>
                  <a:lnTo>
                    <a:pt x="16" y="350"/>
                  </a:lnTo>
                  <a:lnTo>
                    <a:pt x="26" y="337"/>
                  </a:lnTo>
                  <a:lnTo>
                    <a:pt x="38" y="321"/>
                  </a:lnTo>
                  <a:lnTo>
                    <a:pt x="53" y="303"/>
                  </a:lnTo>
                  <a:lnTo>
                    <a:pt x="91" y="261"/>
                  </a:lnTo>
                  <a:lnTo>
                    <a:pt x="142" y="208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8" name="Freeform 141"/>
            <p:cNvSpPr>
              <a:spLocks noChangeAspect="1"/>
            </p:cNvSpPr>
            <p:nvPr/>
          </p:nvSpPr>
          <p:spPr bwMode="auto">
            <a:xfrm>
              <a:off x="4294" y="3139"/>
              <a:ext cx="94" cy="96"/>
            </a:xfrm>
            <a:custGeom>
              <a:avLst/>
              <a:gdLst>
                <a:gd name="T0" fmla="*/ 0 w 604"/>
                <a:gd name="T1" fmla="*/ 0 h 619"/>
                <a:gd name="T2" fmla="*/ 0 w 604"/>
                <a:gd name="T3" fmla="*/ 0 h 619"/>
                <a:gd name="T4" fmla="*/ 0 w 604"/>
                <a:gd name="T5" fmla="*/ 0 h 619"/>
                <a:gd name="T6" fmla="*/ 0 w 604"/>
                <a:gd name="T7" fmla="*/ 0 h 619"/>
                <a:gd name="T8" fmla="*/ 0 w 604"/>
                <a:gd name="T9" fmla="*/ 0 h 619"/>
                <a:gd name="T10" fmla="*/ 0 w 604"/>
                <a:gd name="T11" fmla="*/ 0 h 619"/>
                <a:gd name="T12" fmla="*/ 0 w 604"/>
                <a:gd name="T13" fmla="*/ 0 h 619"/>
                <a:gd name="T14" fmla="*/ 0 w 604"/>
                <a:gd name="T15" fmla="*/ 0 h 619"/>
                <a:gd name="T16" fmla="*/ 0 w 604"/>
                <a:gd name="T17" fmla="*/ 0 h 619"/>
                <a:gd name="T18" fmla="*/ 0 w 604"/>
                <a:gd name="T19" fmla="*/ 0 h 619"/>
                <a:gd name="T20" fmla="*/ 0 w 604"/>
                <a:gd name="T21" fmla="*/ 0 h 619"/>
                <a:gd name="T22" fmla="*/ 0 w 604"/>
                <a:gd name="T23" fmla="*/ 0 h 619"/>
                <a:gd name="T24" fmla="*/ 0 w 604"/>
                <a:gd name="T25" fmla="*/ 0 h 619"/>
                <a:gd name="T26" fmla="*/ 0 w 604"/>
                <a:gd name="T27" fmla="*/ 0 h 619"/>
                <a:gd name="T28" fmla="*/ 0 w 604"/>
                <a:gd name="T29" fmla="*/ 0 h 619"/>
                <a:gd name="T30" fmla="*/ 0 w 604"/>
                <a:gd name="T31" fmla="*/ 0 h 619"/>
                <a:gd name="T32" fmla="*/ 0 w 604"/>
                <a:gd name="T33" fmla="*/ 0 h 619"/>
                <a:gd name="T34" fmla="*/ 0 w 604"/>
                <a:gd name="T35" fmla="*/ 0 h 619"/>
                <a:gd name="T36" fmla="*/ 0 w 604"/>
                <a:gd name="T37" fmla="*/ 0 h 619"/>
                <a:gd name="T38" fmla="*/ 0 w 604"/>
                <a:gd name="T39" fmla="*/ 0 h 619"/>
                <a:gd name="T40" fmla="*/ 0 w 604"/>
                <a:gd name="T41" fmla="*/ 0 h 619"/>
                <a:gd name="T42" fmla="*/ 0 w 604"/>
                <a:gd name="T43" fmla="*/ 0 h 619"/>
                <a:gd name="T44" fmla="*/ 0 w 604"/>
                <a:gd name="T45" fmla="*/ 0 h 619"/>
                <a:gd name="T46" fmla="*/ 0 w 604"/>
                <a:gd name="T47" fmla="*/ 0 h 619"/>
                <a:gd name="T48" fmla="*/ 0 w 604"/>
                <a:gd name="T49" fmla="*/ 0 h 619"/>
                <a:gd name="T50" fmla="*/ 0 w 604"/>
                <a:gd name="T51" fmla="*/ 0 h 619"/>
                <a:gd name="T52" fmla="*/ 0 w 604"/>
                <a:gd name="T53" fmla="*/ 0 h 619"/>
                <a:gd name="T54" fmla="*/ 0 w 604"/>
                <a:gd name="T55" fmla="*/ 0 h 619"/>
                <a:gd name="T56" fmla="*/ 0 w 604"/>
                <a:gd name="T57" fmla="*/ 0 h 619"/>
                <a:gd name="T58" fmla="*/ 0 w 604"/>
                <a:gd name="T59" fmla="*/ 0 h 619"/>
                <a:gd name="T60" fmla="*/ 0 w 604"/>
                <a:gd name="T61" fmla="*/ 0 h 619"/>
                <a:gd name="T62" fmla="*/ 0 w 604"/>
                <a:gd name="T63" fmla="*/ 0 h 619"/>
                <a:gd name="T64" fmla="*/ 0 w 604"/>
                <a:gd name="T65" fmla="*/ 0 h 619"/>
                <a:gd name="T66" fmla="*/ 0 w 604"/>
                <a:gd name="T67" fmla="*/ 0 h 619"/>
                <a:gd name="T68" fmla="*/ 0 w 604"/>
                <a:gd name="T69" fmla="*/ 0 h 619"/>
                <a:gd name="T70" fmla="*/ 0 w 604"/>
                <a:gd name="T71" fmla="*/ 0 h 619"/>
                <a:gd name="T72" fmla="*/ 0 w 604"/>
                <a:gd name="T73" fmla="*/ 0 h 619"/>
                <a:gd name="T74" fmla="*/ 0 w 604"/>
                <a:gd name="T75" fmla="*/ 0 h 619"/>
                <a:gd name="T76" fmla="*/ 0 w 604"/>
                <a:gd name="T77" fmla="*/ 0 h 619"/>
                <a:gd name="T78" fmla="*/ 0 w 604"/>
                <a:gd name="T79" fmla="*/ 0 h 619"/>
                <a:gd name="T80" fmla="*/ 0 w 604"/>
                <a:gd name="T81" fmla="*/ 0 h 619"/>
                <a:gd name="T82" fmla="*/ 0 w 604"/>
                <a:gd name="T83" fmla="*/ 0 h 619"/>
                <a:gd name="T84" fmla="*/ 0 w 604"/>
                <a:gd name="T85" fmla="*/ 0 h 619"/>
                <a:gd name="T86" fmla="*/ 0 w 604"/>
                <a:gd name="T87" fmla="*/ 0 h 619"/>
                <a:gd name="T88" fmla="*/ 0 w 604"/>
                <a:gd name="T89" fmla="*/ 0 h 619"/>
                <a:gd name="T90" fmla="*/ 0 w 604"/>
                <a:gd name="T91" fmla="*/ 0 h 619"/>
                <a:gd name="T92" fmla="*/ 0 w 604"/>
                <a:gd name="T93" fmla="*/ 0 h 6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4"/>
                <a:gd name="T142" fmla="*/ 0 h 619"/>
                <a:gd name="T143" fmla="*/ 604 w 604"/>
                <a:gd name="T144" fmla="*/ 619 h 6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4" h="619">
                  <a:moveTo>
                    <a:pt x="142" y="208"/>
                  </a:moveTo>
                  <a:lnTo>
                    <a:pt x="195" y="8"/>
                  </a:lnTo>
                  <a:lnTo>
                    <a:pt x="274" y="125"/>
                  </a:lnTo>
                  <a:lnTo>
                    <a:pt x="467" y="0"/>
                  </a:lnTo>
                  <a:lnTo>
                    <a:pt x="460" y="19"/>
                  </a:lnTo>
                  <a:lnTo>
                    <a:pt x="447" y="64"/>
                  </a:lnTo>
                  <a:lnTo>
                    <a:pt x="443" y="77"/>
                  </a:lnTo>
                  <a:lnTo>
                    <a:pt x="442" y="92"/>
                  </a:lnTo>
                  <a:lnTo>
                    <a:pt x="440" y="105"/>
                  </a:lnTo>
                  <a:lnTo>
                    <a:pt x="440" y="119"/>
                  </a:lnTo>
                  <a:lnTo>
                    <a:pt x="441" y="132"/>
                  </a:lnTo>
                  <a:lnTo>
                    <a:pt x="443" y="144"/>
                  </a:lnTo>
                  <a:lnTo>
                    <a:pt x="447" y="156"/>
                  </a:lnTo>
                  <a:lnTo>
                    <a:pt x="452" y="165"/>
                  </a:lnTo>
                  <a:lnTo>
                    <a:pt x="459" y="174"/>
                  </a:lnTo>
                  <a:lnTo>
                    <a:pt x="466" y="180"/>
                  </a:lnTo>
                  <a:lnTo>
                    <a:pt x="473" y="184"/>
                  </a:lnTo>
                  <a:lnTo>
                    <a:pt x="480" y="188"/>
                  </a:lnTo>
                  <a:lnTo>
                    <a:pt x="497" y="192"/>
                  </a:lnTo>
                  <a:lnTo>
                    <a:pt x="516" y="194"/>
                  </a:lnTo>
                  <a:lnTo>
                    <a:pt x="535" y="196"/>
                  </a:lnTo>
                  <a:lnTo>
                    <a:pt x="555" y="201"/>
                  </a:lnTo>
                  <a:lnTo>
                    <a:pt x="566" y="205"/>
                  </a:lnTo>
                  <a:lnTo>
                    <a:pt x="576" y="209"/>
                  </a:lnTo>
                  <a:lnTo>
                    <a:pt x="586" y="217"/>
                  </a:lnTo>
                  <a:lnTo>
                    <a:pt x="597" y="226"/>
                  </a:lnTo>
                  <a:lnTo>
                    <a:pt x="602" y="230"/>
                  </a:lnTo>
                  <a:lnTo>
                    <a:pt x="603" y="234"/>
                  </a:lnTo>
                  <a:lnTo>
                    <a:pt x="604" y="238"/>
                  </a:lnTo>
                  <a:lnTo>
                    <a:pt x="603" y="242"/>
                  </a:lnTo>
                  <a:lnTo>
                    <a:pt x="602" y="245"/>
                  </a:lnTo>
                  <a:lnTo>
                    <a:pt x="598" y="250"/>
                  </a:lnTo>
                  <a:lnTo>
                    <a:pt x="593" y="253"/>
                  </a:lnTo>
                  <a:lnTo>
                    <a:pt x="589" y="257"/>
                  </a:lnTo>
                  <a:lnTo>
                    <a:pt x="574" y="264"/>
                  </a:lnTo>
                  <a:lnTo>
                    <a:pt x="557" y="271"/>
                  </a:lnTo>
                  <a:lnTo>
                    <a:pt x="536" y="280"/>
                  </a:lnTo>
                  <a:lnTo>
                    <a:pt x="512" y="288"/>
                  </a:lnTo>
                  <a:lnTo>
                    <a:pt x="489" y="297"/>
                  </a:lnTo>
                  <a:lnTo>
                    <a:pt x="463" y="308"/>
                  </a:lnTo>
                  <a:lnTo>
                    <a:pt x="435" y="321"/>
                  </a:lnTo>
                  <a:lnTo>
                    <a:pt x="409" y="334"/>
                  </a:lnTo>
                  <a:lnTo>
                    <a:pt x="383" y="350"/>
                  </a:lnTo>
                  <a:lnTo>
                    <a:pt x="358" y="368"/>
                  </a:lnTo>
                  <a:lnTo>
                    <a:pt x="346" y="377"/>
                  </a:lnTo>
                  <a:lnTo>
                    <a:pt x="334" y="388"/>
                  </a:lnTo>
                  <a:lnTo>
                    <a:pt x="322" y="399"/>
                  </a:lnTo>
                  <a:lnTo>
                    <a:pt x="313" y="411"/>
                  </a:lnTo>
                  <a:lnTo>
                    <a:pt x="282" y="446"/>
                  </a:lnTo>
                  <a:lnTo>
                    <a:pt x="251" y="482"/>
                  </a:lnTo>
                  <a:lnTo>
                    <a:pt x="220" y="518"/>
                  </a:lnTo>
                  <a:lnTo>
                    <a:pt x="191" y="550"/>
                  </a:lnTo>
                  <a:lnTo>
                    <a:pt x="165" y="577"/>
                  </a:lnTo>
                  <a:lnTo>
                    <a:pt x="145" y="599"/>
                  </a:lnTo>
                  <a:lnTo>
                    <a:pt x="132" y="613"/>
                  </a:lnTo>
                  <a:lnTo>
                    <a:pt x="127" y="619"/>
                  </a:lnTo>
                  <a:lnTo>
                    <a:pt x="129" y="609"/>
                  </a:lnTo>
                  <a:lnTo>
                    <a:pt x="135" y="586"/>
                  </a:lnTo>
                  <a:lnTo>
                    <a:pt x="144" y="552"/>
                  </a:lnTo>
                  <a:lnTo>
                    <a:pt x="152" y="512"/>
                  </a:lnTo>
                  <a:lnTo>
                    <a:pt x="155" y="490"/>
                  </a:lnTo>
                  <a:lnTo>
                    <a:pt x="158" y="470"/>
                  </a:lnTo>
                  <a:lnTo>
                    <a:pt x="160" y="450"/>
                  </a:lnTo>
                  <a:lnTo>
                    <a:pt x="161" y="432"/>
                  </a:lnTo>
                  <a:lnTo>
                    <a:pt x="160" y="414"/>
                  </a:lnTo>
                  <a:lnTo>
                    <a:pt x="159" y="400"/>
                  </a:lnTo>
                  <a:lnTo>
                    <a:pt x="157" y="394"/>
                  </a:lnTo>
                  <a:lnTo>
                    <a:pt x="155" y="389"/>
                  </a:lnTo>
                  <a:lnTo>
                    <a:pt x="153" y="384"/>
                  </a:lnTo>
                  <a:lnTo>
                    <a:pt x="149" y="381"/>
                  </a:lnTo>
                  <a:lnTo>
                    <a:pt x="146" y="378"/>
                  </a:lnTo>
                  <a:lnTo>
                    <a:pt x="141" y="377"/>
                  </a:lnTo>
                  <a:lnTo>
                    <a:pt x="134" y="376"/>
                  </a:lnTo>
                  <a:lnTo>
                    <a:pt x="127" y="377"/>
                  </a:lnTo>
                  <a:lnTo>
                    <a:pt x="110" y="380"/>
                  </a:lnTo>
                  <a:lnTo>
                    <a:pt x="91" y="383"/>
                  </a:lnTo>
                  <a:lnTo>
                    <a:pt x="71" y="389"/>
                  </a:lnTo>
                  <a:lnTo>
                    <a:pt x="52" y="394"/>
                  </a:lnTo>
                  <a:lnTo>
                    <a:pt x="34" y="397"/>
                  </a:lnTo>
                  <a:lnTo>
                    <a:pt x="19" y="399"/>
                  </a:lnTo>
                  <a:lnTo>
                    <a:pt x="11" y="397"/>
                  </a:lnTo>
                  <a:lnTo>
                    <a:pt x="7" y="396"/>
                  </a:lnTo>
                  <a:lnTo>
                    <a:pt x="3" y="394"/>
                  </a:lnTo>
                  <a:lnTo>
                    <a:pt x="1" y="390"/>
                  </a:lnTo>
                  <a:lnTo>
                    <a:pt x="0" y="386"/>
                  </a:lnTo>
                  <a:lnTo>
                    <a:pt x="1" y="378"/>
                  </a:lnTo>
                  <a:lnTo>
                    <a:pt x="4" y="371"/>
                  </a:lnTo>
                  <a:lnTo>
                    <a:pt x="9" y="362"/>
                  </a:lnTo>
                  <a:lnTo>
                    <a:pt x="16" y="350"/>
                  </a:lnTo>
                  <a:lnTo>
                    <a:pt x="26" y="337"/>
                  </a:lnTo>
                  <a:lnTo>
                    <a:pt x="38" y="321"/>
                  </a:lnTo>
                  <a:lnTo>
                    <a:pt x="53" y="303"/>
                  </a:lnTo>
                  <a:lnTo>
                    <a:pt x="91" y="261"/>
                  </a:lnTo>
                  <a:lnTo>
                    <a:pt x="142" y="208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09" name="Freeform 142"/>
            <p:cNvSpPr>
              <a:spLocks noChangeAspect="1"/>
            </p:cNvSpPr>
            <p:nvPr/>
          </p:nvSpPr>
          <p:spPr bwMode="auto">
            <a:xfrm>
              <a:off x="4325" y="3166"/>
              <a:ext cx="36" cy="33"/>
            </a:xfrm>
            <a:custGeom>
              <a:avLst/>
              <a:gdLst>
                <a:gd name="T0" fmla="*/ 0 w 231"/>
                <a:gd name="T1" fmla="*/ 0 h 208"/>
                <a:gd name="T2" fmla="*/ 0 w 231"/>
                <a:gd name="T3" fmla="*/ 0 h 208"/>
                <a:gd name="T4" fmla="*/ 0 w 231"/>
                <a:gd name="T5" fmla="*/ 0 h 208"/>
                <a:gd name="T6" fmla="*/ 0 w 231"/>
                <a:gd name="T7" fmla="*/ 0 h 208"/>
                <a:gd name="T8" fmla="*/ 0 w 231"/>
                <a:gd name="T9" fmla="*/ 0 h 208"/>
                <a:gd name="T10" fmla="*/ 0 w 231"/>
                <a:gd name="T11" fmla="*/ 0 h 208"/>
                <a:gd name="T12" fmla="*/ 0 w 231"/>
                <a:gd name="T13" fmla="*/ 0 h 208"/>
                <a:gd name="T14" fmla="*/ 0 w 231"/>
                <a:gd name="T15" fmla="*/ 0 h 208"/>
                <a:gd name="T16" fmla="*/ 0 w 231"/>
                <a:gd name="T17" fmla="*/ 0 h 208"/>
                <a:gd name="T18" fmla="*/ 0 w 231"/>
                <a:gd name="T19" fmla="*/ 0 h 208"/>
                <a:gd name="T20" fmla="*/ 0 w 231"/>
                <a:gd name="T21" fmla="*/ 0 h 208"/>
                <a:gd name="T22" fmla="*/ 0 w 231"/>
                <a:gd name="T23" fmla="*/ 0 h 208"/>
                <a:gd name="T24" fmla="*/ 0 w 231"/>
                <a:gd name="T25" fmla="*/ 0 h 208"/>
                <a:gd name="T26" fmla="*/ 0 w 231"/>
                <a:gd name="T27" fmla="*/ 0 h 208"/>
                <a:gd name="T28" fmla="*/ 0 w 231"/>
                <a:gd name="T29" fmla="*/ 0 h 208"/>
                <a:gd name="T30" fmla="*/ 0 w 231"/>
                <a:gd name="T31" fmla="*/ 0 h 208"/>
                <a:gd name="T32" fmla="*/ 0 w 231"/>
                <a:gd name="T33" fmla="*/ 0 h 208"/>
                <a:gd name="T34" fmla="*/ 0 w 231"/>
                <a:gd name="T35" fmla="*/ 0 h 208"/>
                <a:gd name="T36" fmla="*/ 0 w 231"/>
                <a:gd name="T37" fmla="*/ 0 h 208"/>
                <a:gd name="T38" fmla="*/ 0 w 231"/>
                <a:gd name="T39" fmla="*/ 0 h 208"/>
                <a:gd name="T40" fmla="*/ 0 w 231"/>
                <a:gd name="T41" fmla="*/ 0 h 208"/>
                <a:gd name="T42" fmla="*/ 0 w 231"/>
                <a:gd name="T43" fmla="*/ 0 h 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1"/>
                <a:gd name="T67" fmla="*/ 0 h 208"/>
                <a:gd name="T68" fmla="*/ 231 w 231"/>
                <a:gd name="T69" fmla="*/ 208 h 2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1" h="208">
                  <a:moveTo>
                    <a:pt x="0" y="106"/>
                  </a:moveTo>
                  <a:lnTo>
                    <a:pt x="9" y="89"/>
                  </a:lnTo>
                  <a:lnTo>
                    <a:pt x="17" y="75"/>
                  </a:lnTo>
                  <a:lnTo>
                    <a:pt x="21" y="63"/>
                  </a:lnTo>
                  <a:lnTo>
                    <a:pt x="24" y="52"/>
                  </a:lnTo>
                  <a:lnTo>
                    <a:pt x="26" y="38"/>
                  </a:lnTo>
                  <a:lnTo>
                    <a:pt x="25" y="33"/>
                  </a:lnTo>
                  <a:lnTo>
                    <a:pt x="83" y="43"/>
                  </a:lnTo>
                  <a:lnTo>
                    <a:pt x="131" y="0"/>
                  </a:lnTo>
                  <a:lnTo>
                    <a:pt x="136" y="23"/>
                  </a:lnTo>
                  <a:lnTo>
                    <a:pt x="188" y="3"/>
                  </a:lnTo>
                  <a:lnTo>
                    <a:pt x="181" y="48"/>
                  </a:lnTo>
                  <a:lnTo>
                    <a:pt x="231" y="95"/>
                  </a:lnTo>
                  <a:lnTo>
                    <a:pt x="195" y="115"/>
                  </a:lnTo>
                  <a:lnTo>
                    <a:pt x="183" y="161"/>
                  </a:lnTo>
                  <a:lnTo>
                    <a:pt x="138" y="163"/>
                  </a:lnTo>
                  <a:lnTo>
                    <a:pt x="111" y="208"/>
                  </a:lnTo>
                  <a:lnTo>
                    <a:pt x="88" y="170"/>
                  </a:lnTo>
                  <a:lnTo>
                    <a:pt x="45" y="201"/>
                  </a:lnTo>
                  <a:lnTo>
                    <a:pt x="58" y="156"/>
                  </a:lnTo>
                  <a:lnTo>
                    <a:pt x="11" y="15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0" name="Freeform 143"/>
            <p:cNvSpPr>
              <a:spLocks noChangeAspect="1"/>
            </p:cNvSpPr>
            <p:nvPr/>
          </p:nvSpPr>
          <p:spPr bwMode="auto">
            <a:xfrm>
              <a:off x="4477" y="2887"/>
              <a:ext cx="73" cy="95"/>
            </a:xfrm>
            <a:custGeom>
              <a:avLst/>
              <a:gdLst>
                <a:gd name="T0" fmla="*/ 0 w 471"/>
                <a:gd name="T1" fmla="*/ 0 h 619"/>
                <a:gd name="T2" fmla="*/ 0 w 471"/>
                <a:gd name="T3" fmla="*/ 0 h 619"/>
                <a:gd name="T4" fmla="*/ 0 w 471"/>
                <a:gd name="T5" fmla="*/ 0 h 619"/>
                <a:gd name="T6" fmla="*/ 0 w 471"/>
                <a:gd name="T7" fmla="*/ 0 h 619"/>
                <a:gd name="T8" fmla="*/ 0 w 471"/>
                <a:gd name="T9" fmla="*/ 0 h 619"/>
                <a:gd name="T10" fmla="*/ 0 w 471"/>
                <a:gd name="T11" fmla="*/ 0 h 619"/>
                <a:gd name="T12" fmla="*/ 0 w 471"/>
                <a:gd name="T13" fmla="*/ 0 h 619"/>
                <a:gd name="T14" fmla="*/ 0 w 471"/>
                <a:gd name="T15" fmla="*/ 0 h 619"/>
                <a:gd name="T16" fmla="*/ 0 w 471"/>
                <a:gd name="T17" fmla="*/ 0 h 619"/>
                <a:gd name="T18" fmla="*/ 0 w 471"/>
                <a:gd name="T19" fmla="*/ 0 h 619"/>
                <a:gd name="T20" fmla="*/ 0 w 471"/>
                <a:gd name="T21" fmla="*/ 0 h 619"/>
                <a:gd name="T22" fmla="*/ 0 w 471"/>
                <a:gd name="T23" fmla="*/ 0 h 619"/>
                <a:gd name="T24" fmla="*/ 0 w 471"/>
                <a:gd name="T25" fmla="*/ 0 h 619"/>
                <a:gd name="T26" fmla="*/ 0 w 471"/>
                <a:gd name="T27" fmla="*/ 0 h 619"/>
                <a:gd name="T28" fmla="*/ 0 w 471"/>
                <a:gd name="T29" fmla="*/ 0 h 619"/>
                <a:gd name="T30" fmla="*/ 0 w 471"/>
                <a:gd name="T31" fmla="*/ 0 h 619"/>
                <a:gd name="T32" fmla="*/ 0 w 471"/>
                <a:gd name="T33" fmla="*/ 0 h 619"/>
                <a:gd name="T34" fmla="*/ 0 w 471"/>
                <a:gd name="T35" fmla="*/ 0 h 619"/>
                <a:gd name="T36" fmla="*/ 0 w 471"/>
                <a:gd name="T37" fmla="*/ 0 h 619"/>
                <a:gd name="T38" fmla="*/ 0 w 471"/>
                <a:gd name="T39" fmla="*/ 0 h 619"/>
                <a:gd name="T40" fmla="*/ 0 w 471"/>
                <a:gd name="T41" fmla="*/ 0 h 619"/>
                <a:gd name="T42" fmla="*/ 0 w 471"/>
                <a:gd name="T43" fmla="*/ 0 h 619"/>
                <a:gd name="T44" fmla="*/ 0 w 471"/>
                <a:gd name="T45" fmla="*/ 0 h 619"/>
                <a:gd name="T46" fmla="*/ 0 w 471"/>
                <a:gd name="T47" fmla="*/ 0 h 619"/>
                <a:gd name="T48" fmla="*/ 0 w 471"/>
                <a:gd name="T49" fmla="*/ 0 h 619"/>
                <a:gd name="T50" fmla="*/ 0 w 471"/>
                <a:gd name="T51" fmla="*/ 0 h 619"/>
                <a:gd name="T52" fmla="*/ 0 w 471"/>
                <a:gd name="T53" fmla="*/ 0 h 619"/>
                <a:gd name="T54" fmla="*/ 0 w 471"/>
                <a:gd name="T55" fmla="*/ 0 h 619"/>
                <a:gd name="T56" fmla="*/ 0 w 471"/>
                <a:gd name="T57" fmla="*/ 0 h 619"/>
                <a:gd name="T58" fmla="*/ 0 w 471"/>
                <a:gd name="T59" fmla="*/ 0 h 619"/>
                <a:gd name="T60" fmla="*/ 0 w 471"/>
                <a:gd name="T61" fmla="*/ 0 h 619"/>
                <a:gd name="T62" fmla="*/ 0 w 471"/>
                <a:gd name="T63" fmla="*/ 0 h 619"/>
                <a:gd name="T64" fmla="*/ 0 w 471"/>
                <a:gd name="T65" fmla="*/ 0 h 619"/>
                <a:gd name="T66" fmla="*/ 0 w 471"/>
                <a:gd name="T67" fmla="*/ 0 h 619"/>
                <a:gd name="T68" fmla="*/ 0 w 471"/>
                <a:gd name="T69" fmla="*/ 0 h 619"/>
                <a:gd name="T70" fmla="*/ 0 w 471"/>
                <a:gd name="T71" fmla="*/ 0 h 619"/>
                <a:gd name="T72" fmla="*/ 0 w 471"/>
                <a:gd name="T73" fmla="*/ 0 h 619"/>
                <a:gd name="T74" fmla="*/ 0 w 471"/>
                <a:gd name="T75" fmla="*/ 0 h 619"/>
                <a:gd name="T76" fmla="*/ 0 w 471"/>
                <a:gd name="T77" fmla="*/ 0 h 619"/>
                <a:gd name="T78" fmla="*/ 0 w 471"/>
                <a:gd name="T79" fmla="*/ 0 h 619"/>
                <a:gd name="T80" fmla="*/ 0 w 471"/>
                <a:gd name="T81" fmla="*/ 0 h 619"/>
                <a:gd name="T82" fmla="*/ 0 w 471"/>
                <a:gd name="T83" fmla="*/ 0 h 619"/>
                <a:gd name="T84" fmla="*/ 0 w 471"/>
                <a:gd name="T85" fmla="*/ 0 h 619"/>
                <a:gd name="T86" fmla="*/ 0 w 471"/>
                <a:gd name="T87" fmla="*/ 0 h 619"/>
                <a:gd name="T88" fmla="*/ 0 w 471"/>
                <a:gd name="T89" fmla="*/ 0 h 619"/>
                <a:gd name="T90" fmla="*/ 0 w 471"/>
                <a:gd name="T91" fmla="*/ 0 h 6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1"/>
                <a:gd name="T139" fmla="*/ 0 h 619"/>
                <a:gd name="T140" fmla="*/ 471 w 471"/>
                <a:gd name="T141" fmla="*/ 619 h 6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1" h="619">
                  <a:moveTo>
                    <a:pt x="144" y="210"/>
                  </a:moveTo>
                  <a:lnTo>
                    <a:pt x="194" y="8"/>
                  </a:lnTo>
                  <a:lnTo>
                    <a:pt x="275" y="126"/>
                  </a:lnTo>
                  <a:lnTo>
                    <a:pt x="471" y="0"/>
                  </a:lnTo>
                  <a:lnTo>
                    <a:pt x="466" y="6"/>
                  </a:lnTo>
                  <a:lnTo>
                    <a:pt x="454" y="19"/>
                  </a:lnTo>
                  <a:lnTo>
                    <a:pt x="437" y="39"/>
                  </a:lnTo>
                  <a:lnTo>
                    <a:pt x="421" y="64"/>
                  </a:lnTo>
                  <a:lnTo>
                    <a:pt x="412" y="77"/>
                  </a:lnTo>
                  <a:lnTo>
                    <a:pt x="405" y="91"/>
                  </a:lnTo>
                  <a:lnTo>
                    <a:pt x="399" y="104"/>
                  </a:lnTo>
                  <a:lnTo>
                    <a:pt x="394" y="119"/>
                  </a:lnTo>
                  <a:lnTo>
                    <a:pt x="391" y="132"/>
                  </a:lnTo>
                  <a:lnTo>
                    <a:pt x="391" y="144"/>
                  </a:lnTo>
                  <a:lnTo>
                    <a:pt x="391" y="150"/>
                  </a:lnTo>
                  <a:lnTo>
                    <a:pt x="392" y="156"/>
                  </a:lnTo>
                  <a:lnTo>
                    <a:pt x="394" y="160"/>
                  </a:lnTo>
                  <a:lnTo>
                    <a:pt x="398" y="165"/>
                  </a:lnTo>
                  <a:lnTo>
                    <a:pt x="403" y="173"/>
                  </a:lnTo>
                  <a:lnTo>
                    <a:pt x="405" y="181"/>
                  </a:lnTo>
                  <a:lnTo>
                    <a:pt x="407" y="187"/>
                  </a:lnTo>
                  <a:lnTo>
                    <a:pt x="407" y="190"/>
                  </a:lnTo>
                  <a:lnTo>
                    <a:pt x="405" y="198"/>
                  </a:lnTo>
                  <a:lnTo>
                    <a:pt x="401" y="204"/>
                  </a:lnTo>
                  <a:lnTo>
                    <a:pt x="400" y="207"/>
                  </a:lnTo>
                  <a:lnTo>
                    <a:pt x="399" y="210"/>
                  </a:lnTo>
                  <a:lnTo>
                    <a:pt x="399" y="214"/>
                  </a:lnTo>
                  <a:lnTo>
                    <a:pt x="401" y="219"/>
                  </a:lnTo>
                  <a:lnTo>
                    <a:pt x="404" y="223"/>
                  </a:lnTo>
                  <a:lnTo>
                    <a:pt x="409" y="231"/>
                  </a:lnTo>
                  <a:lnTo>
                    <a:pt x="416" y="239"/>
                  </a:lnTo>
                  <a:lnTo>
                    <a:pt x="425" y="248"/>
                  </a:lnTo>
                  <a:lnTo>
                    <a:pt x="432" y="256"/>
                  </a:lnTo>
                  <a:lnTo>
                    <a:pt x="438" y="263"/>
                  </a:lnTo>
                  <a:lnTo>
                    <a:pt x="442" y="269"/>
                  </a:lnTo>
                  <a:lnTo>
                    <a:pt x="443" y="275"/>
                  </a:lnTo>
                  <a:lnTo>
                    <a:pt x="442" y="279"/>
                  </a:lnTo>
                  <a:lnTo>
                    <a:pt x="440" y="285"/>
                  </a:lnTo>
                  <a:lnTo>
                    <a:pt x="435" y="291"/>
                  </a:lnTo>
                  <a:lnTo>
                    <a:pt x="428" y="298"/>
                  </a:lnTo>
                  <a:lnTo>
                    <a:pt x="409" y="315"/>
                  </a:lnTo>
                  <a:lnTo>
                    <a:pt x="384" y="338"/>
                  </a:lnTo>
                  <a:lnTo>
                    <a:pt x="368" y="352"/>
                  </a:lnTo>
                  <a:lnTo>
                    <a:pt x="350" y="369"/>
                  </a:lnTo>
                  <a:lnTo>
                    <a:pt x="332" y="388"/>
                  </a:lnTo>
                  <a:lnTo>
                    <a:pt x="312" y="410"/>
                  </a:lnTo>
                  <a:lnTo>
                    <a:pt x="282" y="446"/>
                  </a:lnTo>
                  <a:lnTo>
                    <a:pt x="250" y="482"/>
                  </a:lnTo>
                  <a:lnTo>
                    <a:pt x="219" y="517"/>
                  </a:lnTo>
                  <a:lnTo>
                    <a:pt x="191" y="550"/>
                  </a:lnTo>
                  <a:lnTo>
                    <a:pt x="166" y="577"/>
                  </a:lnTo>
                  <a:lnTo>
                    <a:pt x="146" y="598"/>
                  </a:lnTo>
                  <a:lnTo>
                    <a:pt x="133" y="613"/>
                  </a:lnTo>
                  <a:lnTo>
                    <a:pt x="128" y="619"/>
                  </a:lnTo>
                  <a:lnTo>
                    <a:pt x="130" y="609"/>
                  </a:lnTo>
                  <a:lnTo>
                    <a:pt x="136" y="585"/>
                  </a:lnTo>
                  <a:lnTo>
                    <a:pt x="143" y="552"/>
                  </a:lnTo>
                  <a:lnTo>
                    <a:pt x="152" y="512"/>
                  </a:lnTo>
                  <a:lnTo>
                    <a:pt x="155" y="491"/>
                  </a:lnTo>
                  <a:lnTo>
                    <a:pt x="159" y="470"/>
                  </a:lnTo>
                  <a:lnTo>
                    <a:pt x="161" y="450"/>
                  </a:lnTo>
                  <a:lnTo>
                    <a:pt x="162" y="432"/>
                  </a:lnTo>
                  <a:lnTo>
                    <a:pt x="162" y="415"/>
                  </a:lnTo>
                  <a:lnTo>
                    <a:pt x="160" y="400"/>
                  </a:lnTo>
                  <a:lnTo>
                    <a:pt x="159" y="394"/>
                  </a:lnTo>
                  <a:lnTo>
                    <a:pt x="158" y="389"/>
                  </a:lnTo>
                  <a:lnTo>
                    <a:pt x="155" y="384"/>
                  </a:lnTo>
                  <a:lnTo>
                    <a:pt x="153" y="381"/>
                  </a:lnTo>
                  <a:lnTo>
                    <a:pt x="148" y="378"/>
                  </a:lnTo>
                  <a:lnTo>
                    <a:pt x="143" y="377"/>
                  </a:lnTo>
                  <a:lnTo>
                    <a:pt x="136" y="377"/>
                  </a:lnTo>
                  <a:lnTo>
                    <a:pt x="129" y="377"/>
                  </a:lnTo>
                  <a:lnTo>
                    <a:pt x="112" y="381"/>
                  </a:lnTo>
                  <a:lnTo>
                    <a:pt x="92" y="384"/>
                  </a:lnTo>
                  <a:lnTo>
                    <a:pt x="73" y="390"/>
                  </a:lnTo>
                  <a:lnTo>
                    <a:pt x="53" y="395"/>
                  </a:lnTo>
                  <a:lnTo>
                    <a:pt x="35" y="398"/>
                  </a:lnTo>
                  <a:lnTo>
                    <a:pt x="19" y="400"/>
                  </a:lnTo>
                  <a:lnTo>
                    <a:pt x="12" y="400"/>
                  </a:lnTo>
                  <a:lnTo>
                    <a:pt x="8" y="397"/>
                  </a:lnTo>
                  <a:lnTo>
                    <a:pt x="4" y="395"/>
                  </a:lnTo>
                  <a:lnTo>
                    <a:pt x="2" y="391"/>
                  </a:lnTo>
                  <a:lnTo>
                    <a:pt x="0" y="387"/>
                  </a:lnTo>
                  <a:lnTo>
                    <a:pt x="2" y="381"/>
                  </a:lnTo>
                  <a:lnTo>
                    <a:pt x="5" y="372"/>
                  </a:lnTo>
                  <a:lnTo>
                    <a:pt x="10" y="363"/>
                  </a:lnTo>
                  <a:lnTo>
                    <a:pt x="17" y="351"/>
                  </a:lnTo>
                  <a:lnTo>
                    <a:pt x="27" y="338"/>
                  </a:lnTo>
                  <a:lnTo>
                    <a:pt x="40" y="322"/>
                  </a:lnTo>
                  <a:lnTo>
                    <a:pt x="54" y="304"/>
                  </a:lnTo>
                  <a:lnTo>
                    <a:pt x="93" y="263"/>
                  </a:lnTo>
                  <a:lnTo>
                    <a:pt x="144" y="210"/>
                  </a:lnTo>
                  <a:close/>
                </a:path>
              </a:pathLst>
            </a:custGeom>
            <a:solidFill>
              <a:srgbClr val="6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1" name="Freeform 144"/>
            <p:cNvSpPr>
              <a:spLocks noChangeAspect="1"/>
            </p:cNvSpPr>
            <p:nvPr/>
          </p:nvSpPr>
          <p:spPr bwMode="auto">
            <a:xfrm>
              <a:off x="4477" y="2887"/>
              <a:ext cx="73" cy="95"/>
            </a:xfrm>
            <a:custGeom>
              <a:avLst/>
              <a:gdLst>
                <a:gd name="T0" fmla="*/ 0 w 471"/>
                <a:gd name="T1" fmla="*/ 0 h 619"/>
                <a:gd name="T2" fmla="*/ 0 w 471"/>
                <a:gd name="T3" fmla="*/ 0 h 619"/>
                <a:gd name="T4" fmla="*/ 0 w 471"/>
                <a:gd name="T5" fmla="*/ 0 h 619"/>
                <a:gd name="T6" fmla="*/ 0 w 471"/>
                <a:gd name="T7" fmla="*/ 0 h 619"/>
                <a:gd name="T8" fmla="*/ 0 w 471"/>
                <a:gd name="T9" fmla="*/ 0 h 619"/>
                <a:gd name="T10" fmla="*/ 0 w 471"/>
                <a:gd name="T11" fmla="*/ 0 h 619"/>
                <a:gd name="T12" fmla="*/ 0 w 471"/>
                <a:gd name="T13" fmla="*/ 0 h 619"/>
                <a:gd name="T14" fmla="*/ 0 w 471"/>
                <a:gd name="T15" fmla="*/ 0 h 619"/>
                <a:gd name="T16" fmla="*/ 0 w 471"/>
                <a:gd name="T17" fmla="*/ 0 h 619"/>
                <a:gd name="T18" fmla="*/ 0 w 471"/>
                <a:gd name="T19" fmla="*/ 0 h 619"/>
                <a:gd name="T20" fmla="*/ 0 w 471"/>
                <a:gd name="T21" fmla="*/ 0 h 619"/>
                <a:gd name="T22" fmla="*/ 0 w 471"/>
                <a:gd name="T23" fmla="*/ 0 h 619"/>
                <a:gd name="T24" fmla="*/ 0 w 471"/>
                <a:gd name="T25" fmla="*/ 0 h 619"/>
                <a:gd name="T26" fmla="*/ 0 w 471"/>
                <a:gd name="T27" fmla="*/ 0 h 619"/>
                <a:gd name="T28" fmla="*/ 0 w 471"/>
                <a:gd name="T29" fmla="*/ 0 h 619"/>
                <a:gd name="T30" fmla="*/ 0 w 471"/>
                <a:gd name="T31" fmla="*/ 0 h 619"/>
                <a:gd name="T32" fmla="*/ 0 w 471"/>
                <a:gd name="T33" fmla="*/ 0 h 619"/>
                <a:gd name="T34" fmla="*/ 0 w 471"/>
                <a:gd name="T35" fmla="*/ 0 h 619"/>
                <a:gd name="T36" fmla="*/ 0 w 471"/>
                <a:gd name="T37" fmla="*/ 0 h 619"/>
                <a:gd name="T38" fmla="*/ 0 w 471"/>
                <a:gd name="T39" fmla="*/ 0 h 619"/>
                <a:gd name="T40" fmla="*/ 0 w 471"/>
                <a:gd name="T41" fmla="*/ 0 h 619"/>
                <a:gd name="T42" fmla="*/ 0 w 471"/>
                <a:gd name="T43" fmla="*/ 0 h 619"/>
                <a:gd name="T44" fmla="*/ 0 w 471"/>
                <a:gd name="T45" fmla="*/ 0 h 619"/>
                <a:gd name="T46" fmla="*/ 0 w 471"/>
                <a:gd name="T47" fmla="*/ 0 h 619"/>
                <a:gd name="T48" fmla="*/ 0 w 471"/>
                <a:gd name="T49" fmla="*/ 0 h 619"/>
                <a:gd name="T50" fmla="*/ 0 w 471"/>
                <a:gd name="T51" fmla="*/ 0 h 619"/>
                <a:gd name="T52" fmla="*/ 0 w 471"/>
                <a:gd name="T53" fmla="*/ 0 h 619"/>
                <a:gd name="T54" fmla="*/ 0 w 471"/>
                <a:gd name="T55" fmla="*/ 0 h 619"/>
                <a:gd name="T56" fmla="*/ 0 w 471"/>
                <a:gd name="T57" fmla="*/ 0 h 619"/>
                <a:gd name="T58" fmla="*/ 0 w 471"/>
                <a:gd name="T59" fmla="*/ 0 h 619"/>
                <a:gd name="T60" fmla="*/ 0 w 471"/>
                <a:gd name="T61" fmla="*/ 0 h 619"/>
                <a:gd name="T62" fmla="*/ 0 w 471"/>
                <a:gd name="T63" fmla="*/ 0 h 619"/>
                <a:gd name="T64" fmla="*/ 0 w 471"/>
                <a:gd name="T65" fmla="*/ 0 h 619"/>
                <a:gd name="T66" fmla="*/ 0 w 471"/>
                <a:gd name="T67" fmla="*/ 0 h 619"/>
                <a:gd name="T68" fmla="*/ 0 w 471"/>
                <a:gd name="T69" fmla="*/ 0 h 619"/>
                <a:gd name="T70" fmla="*/ 0 w 471"/>
                <a:gd name="T71" fmla="*/ 0 h 619"/>
                <a:gd name="T72" fmla="*/ 0 w 471"/>
                <a:gd name="T73" fmla="*/ 0 h 619"/>
                <a:gd name="T74" fmla="*/ 0 w 471"/>
                <a:gd name="T75" fmla="*/ 0 h 619"/>
                <a:gd name="T76" fmla="*/ 0 w 471"/>
                <a:gd name="T77" fmla="*/ 0 h 619"/>
                <a:gd name="T78" fmla="*/ 0 w 471"/>
                <a:gd name="T79" fmla="*/ 0 h 619"/>
                <a:gd name="T80" fmla="*/ 0 w 471"/>
                <a:gd name="T81" fmla="*/ 0 h 619"/>
                <a:gd name="T82" fmla="*/ 0 w 471"/>
                <a:gd name="T83" fmla="*/ 0 h 619"/>
                <a:gd name="T84" fmla="*/ 0 w 471"/>
                <a:gd name="T85" fmla="*/ 0 h 619"/>
                <a:gd name="T86" fmla="*/ 0 w 471"/>
                <a:gd name="T87" fmla="*/ 0 h 619"/>
                <a:gd name="T88" fmla="*/ 0 w 471"/>
                <a:gd name="T89" fmla="*/ 0 h 619"/>
                <a:gd name="T90" fmla="*/ 0 w 471"/>
                <a:gd name="T91" fmla="*/ 0 h 6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1"/>
                <a:gd name="T139" fmla="*/ 0 h 619"/>
                <a:gd name="T140" fmla="*/ 471 w 471"/>
                <a:gd name="T141" fmla="*/ 619 h 6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1" h="619">
                  <a:moveTo>
                    <a:pt x="144" y="210"/>
                  </a:moveTo>
                  <a:lnTo>
                    <a:pt x="194" y="8"/>
                  </a:lnTo>
                  <a:lnTo>
                    <a:pt x="275" y="126"/>
                  </a:lnTo>
                  <a:lnTo>
                    <a:pt x="471" y="0"/>
                  </a:lnTo>
                  <a:lnTo>
                    <a:pt x="466" y="6"/>
                  </a:lnTo>
                  <a:lnTo>
                    <a:pt x="454" y="19"/>
                  </a:lnTo>
                  <a:lnTo>
                    <a:pt x="437" y="39"/>
                  </a:lnTo>
                  <a:lnTo>
                    <a:pt x="421" y="64"/>
                  </a:lnTo>
                  <a:lnTo>
                    <a:pt x="412" y="77"/>
                  </a:lnTo>
                  <a:lnTo>
                    <a:pt x="405" y="91"/>
                  </a:lnTo>
                  <a:lnTo>
                    <a:pt x="399" y="104"/>
                  </a:lnTo>
                  <a:lnTo>
                    <a:pt x="394" y="119"/>
                  </a:lnTo>
                  <a:lnTo>
                    <a:pt x="391" y="132"/>
                  </a:lnTo>
                  <a:lnTo>
                    <a:pt x="391" y="144"/>
                  </a:lnTo>
                  <a:lnTo>
                    <a:pt x="391" y="150"/>
                  </a:lnTo>
                  <a:lnTo>
                    <a:pt x="392" y="156"/>
                  </a:lnTo>
                  <a:lnTo>
                    <a:pt x="394" y="160"/>
                  </a:lnTo>
                  <a:lnTo>
                    <a:pt x="398" y="165"/>
                  </a:lnTo>
                  <a:lnTo>
                    <a:pt x="403" y="173"/>
                  </a:lnTo>
                  <a:lnTo>
                    <a:pt x="405" y="181"/>
                  </a:lnTo>
                  <a:lnTo>
                    <a:pt x="407" y="187"/>
                  </a:lnTo>
                  <a:lnTo>
                    <a:pt x="407" y="190"/>
                  </a:lnTo>
                  <a:lnTo>
                    <a:pt x="405" y="198"/>
                  </a:lnTo>
                  <a:lnTo>
                    <a:pt x="401" y="204"/>
                  </a:lnTo>
                  <a:lnTo>
                    <a:pt x="400" y="207"/>
                  </a:lnTo>
                  <a:lnTo>
                    <a:pt x="399" y="210"/>
                  </a:lnTo>
                  <a:lnTo>
                    <a:pt x="399" y="214"/>
                  </a:lnTo>
                  <a:lnTo>
                    <a:pt x="401" y="219"/>
                  </a:lnTo>
                  <a:lnTo>
                    <a:pt x="404" y="223"/>
                  </a:lnTo>
                  <a:lnTo>
                    <a:pt x="409" y="231"/>
                  </a:lnTo>
                  <a:lnTo>
                    <a:pt x="416" y="239"/>
                  </a:lnTo>
                  <a:lnTo>
                    <a:pt x="425" y="248"/>
                  </a:lnTo>
                  <a:lnTo>
                    <a:pt x="432" y="256"/>
                  </a:lnTo>
                  <a:lnTo>
                    <a:pt x="438" y="263"/>
                  </a:lnTo>
                  <a:lnTo>
                    <a:pt x="442" y="269"/>
                  </a:lnTo>
                  <a:lnTo>
                    <a:pt x="443" y="275"/>
                  </a:lnTo>
                  <a:lnTo>
                    <a:pt x="442" y="279"/>
                  </a:lnTo>
                  <a:lnTo>
                    <a:pt x="440" y="285"/>
                  </a:lnTo>
                  <a:lnTo>
                    <a:pt x="435" y="291"/>
                  </a:lnTo>
                  <a:lnTo>
                    <a:pt x="428" y="298"/>
                  </a:lnTo>
                  <a:lnTo>
                    <a:pt x="409" y="315"/>
                  </a:lnTo>
                  <a:lnTo>
                    <a:pt x="384" y="338"/>
                  </a:lnTo>
                  <a:lnTo>
                    <a:pt x="368" y="352"/>
                  </a:lnTo>
                  <a:lnTo>
                    <a:pt x="350" y="369"/>
                  </a:lnTo>
                  <a:lnTo>
                    <a:pt x="332" y="388"/>
                  </a:lnTo>
                  <a:lnTo>
                    <a:pt x="312" y="410"/>
                  </a:lnTo>
                  <a:lnTo>
                    <a:pt x="282" y="446"/>
                  </a:lnTo>
                  <a:lnTo>
                    <a:pt x="250" y="482"/>
                  </a:lnTo>
                  <a:lnTo>
                    <a:pt x="219" y="517"/>
                  </a:lnTo>
                  <a:lnTo>
                    <a:pt x="191" y="550"/>
                  </a:lnTo>
                  <a:lnTo>
                    <a:pt x="166" y="577"/>
                  </a:lnTo>
                  <a:lnTo>
                    <a:pt x="146" y="598"/>
                  </a:lnTo>
                  <a:lnTo>
                    <a:pt x="133" y="613"/>
                  </a:lnTo>
                  <a:lnTo>
                    <a:pt x="128" y="619"/>
                  </a:lnTo>
                  <a:lnTo>
                    <a:pt x="130" y="609"/>
                  </a:lnTo>
                  <a:lnTo>
                    <a:pt x="136" y="585"/>
                  </a:lnTo>
                  <a:lnTo>
                    <a:pt x="143" y="552"/>
                  </a:lnTo>
                  <a:lnTo>
                    <a:pt x="152" y="512"/>
                  </a:lnTo>
                  <a:lnTo>
                    <a:pt x="155" y="491"/>
                  </a:lnTo>
                  <a:lnTo>
                    <a:pt x="159" y="470"/>
                  </a:lnTo>
                  <a:lnTo>
                    <a:pt x="161" y="450"/>
                  </a:lnTo>
                  <a:lnTo>
                    <a:pt x="162" y="432"/>
                  </a:lnTo>
                  <a:lnTo>
                    <a:pt x="162" y="415"/>
                  </a:lnTo>
                  <a:lnTo>
                    <a:pt x="160" y="400"/>
                  </a:lnTo>
                  <a:lnTo>
                    <a:pt x="159" y="394"/>
                  </a:lnTo>
                  <a:lnTo>
                    <a:pt x="158" y="389"/>
                  </a:lnTo>
                  <a:lnTo>
                    <a:pt x="155" y="384"/>
                  </a:lnTo>
                  <a:lnTo>
                    <a:pt x="153" y="381"/>
                  </a:lnTo>
                  <a:lnTo>
                    <a:pt x="148" y="378"/>
                  </a:lnTo>
                  <a:lnTo>
                    <a:pt x="143" y="377"/>
                  </a:lnTo>
                  <a:lnTo>
                    <a:pt x="136" y="377"/>
                  </a:lnTo>
                  <a:lnTo>
                    <a:pt x="129" y="377"/>
                  </a:lnTo>
                  <a:lnTo>
                    <a:pt x="112" y="381"/>
                  </a:lnTo>
                  <a:lnTo>
                    <a:pt x="92" y="384"/>
                  </a:lnTo>
                  <a:lnTo>
                    <a:pt x="73" y="390"/>
                  </a:lnTo>
                  <a:lnTo>
                    <a:pt x="53" y="395"/>
                  </a:lnTo>
                  <a:lnTo>
                    <a:pt x="35" y="398"/>
                  </a:lnTo>
                  <a:lnTo>
                    <a:pt x="19" y="400"/>
                  </a:lnTo>
                  <a:lnTo>
                    <a:pt x="12" y="400"/>
                  </a:lnTo>
                  <a:lnTo>
                    <a:pt x="8" y="397"/>
                  </a:lnTo>
                  <a:lnTo>
                    <a:pt x="4" y="395"/>
                  </a:lnTo>
                  <a:lnTo>
                    <a:pt x="2" y="391"/>
                  </a:lnTo>
                  <a:lnTo>
                    <a:pt x="0" y="387"/>
                  </a:lnTo>
                  <a:lnTo>
                    <a:pt x="2" y="381"/>
                  </a:lnTo>
                  <a:lnTo>
                    <a:pt x="5" y="372"/>
                  </a:lnTo>
                  <a:lnTo>
                    <a:pt x="10" y="363"/>
                  </a:lnTo>
                  <a:lnTo>
                    <a:pt x="17" y="351"/>
                  </a:lnTo>
                  <a:lnTo>
                    <a:pt x="27" y="338"/>
                  </a:lnTo>
                  <a:lnTo>
                    <a:pt x="40" y="322"/>
                  </a:lnTo>
                  <a:lnTo>
                    <a:pt x="54" y="304"/>
                  </a:lnTo>
                  <a:lnTo>
                    <a:pt x="93" y="263"/>
                  </a:lnTo>
                  <a:lnTo>
                    <a:pt x="144" y="21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2" name="Freeform 145"/>
            <p:cNvSpPr>
              <a:spLocks noChangeAspect="1"/>
            </p:cNvSpPr>
            <p:nvPr/>
          </p:nvSpPr>
          <p:spPr bwMode="auto">
            <a:xfrm>
              <a:off x="4509" y="2922"/>
              <a:ext cx="36" cy="32"/>
            </a:xfrm>
            <a:custGeom>
              <a:avLst/>
              <a:gdLst>
                <a:gd name="T0" fmla="*/ 0 w 230"/>
                <a:gd name="T1" fmla="*/ 0 h 207"/>
                <a:gd name="T2" fmla="*/ 0 w 230"/>
                <a:gd name="T3" fmla="*/ 0 h 207"/>
                <a:gd name="T4" fmla="*/ 0 w 230"/>
                <a:gd name="T5" fmla="*/ 0 h 207"/>
                <a:gd name="T6" fmla="*/ 0 w 230"/>
                <a:gd name="T7" fmla="*/ 0 h 207"/>
                <a:gd name="T8" fmla="*/ 0 w 230"/>
                <a:gd name="T9" fmla="*/ 0 h 207"/>
                <a:gd name="T10" fmla="*/ 0 w 230"/>
                <a:gd name="T11" fmla="*/ 0 h 207"/>
                <a:gd name="T12" fmla="*/ 0 w 230"/>
                <a:gd name="T13" fmla="*/ 0 h 207"/>
                <a:gd name="T14" fmla="*/ 0 w 230"/>
                <a:gd name="T15" fmla="*/ 0 h 207"/>
                <a:gd name="T16" fmla="*/ 0 w 230"/>
                <a:gd name="T17" fmla="*/ 0 h 207"/>
                <a:gd name="T18" fmla="*/ 0 w 230"/>
                <a:gd name="T19" fmla="*/ 0 h 207"/>
                <a:gd name="T20" fmla="*/ 0 w 230"/>
                <a:gd name="T21" fmla="*/ 0 h 207"/>
                <a:gd name="T22" fmla="*/ 0 w 230"/>
                <a:gd name="T23" fmla="*/ 0 h 207"/>
                <a:gd name="T24" fmla="*/ 0 w 230"/>
                <a:gd name="T25" fmla="*/ 0 h 207"/>
                <a:gd name="T26" fmla="*/ 0 w 230"/>
                <a:gd name="T27" fmla="*/ 0 h 207"/>
                <a:gd name="T28" fmla="*/ 0 w 230"/>
                <a:gd name="T29" fmla="*/ 0 h 207"/>
                <a:gd name="T30" fmla="*/ 0 w 230"/>
                <a:gd name="T31" fmla="*/ 0 h 207"/>
                <a:gd name="T32" fmla="*/ 0 w 230"/>
                <a:gd name="T33" fmla="*/ 0 h 207"/>
                <a:gd name="T34" fmla="*/ 0 w 230"/>
                <a:gd name="T35" fmla="*/ 0 h 207"/>
                <a:gd name="T36" fmla="*/ 0 w 230"/>
                <a:gd name="T37" fmla="*/ 0 h 207"/>
                <a:gd name="T38" fmla="*/ 0 w 230"/>
                <a:gd name="T39" fmla="*/ 0 h 207"/>
                <a:gd name="T40" fmla="*/ 0 w 230"/>
                <a:gd name="T41" fmla="*/ 0 h 207"/>
                <a:gd name="T42" fmla="*/ 0 w 230"/>
                <a:gd name="T43" fmla="*/ 0 h 2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0"/>
                <a:gd name="T67" fmla="*/ 0 h 207"/>
                <a:gd name="T68" fmla="*/ 230 w 230"/>
                <a:gd name="T69" fmla="*/ 207 h 2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0" h="207">
                  <a:moveTo>
                    <a:pt x="0" y="104"/>
                  </a:moveTo>
                  <a:lnTo>
                    <a:pt x="9" y="89"/>
                  </a:lnTo>
                  <a:lnTo>
                    <a:pt x="17" y="76"/>
                  </a:lnTo>
                  <a:lnTo>
                    <a:pt x="21" y="63"/>
                  </a:lnTo>
                  <a:lnTo>
                    <a:pt x="24" y="52"/>
                  </a:lnTo>
                  <a:lnTo>
                    <a:pt x="25" y="38"/>
                  </a:lnTo>
                  <a:lnTo>
                    <a:pt x="25" y="32"/>
                  </a:lnTo>
                  <a:lnTo>
                    <a:pt x="82" y="42"/>
                  </a:lnTo>
                  <a:lnTo>
                    <a:pt x="130" y="0"/>
                  </a:lnTo>
                  <a:lnTo>
                    <a:pt x="134" y="22"/>
                  </a:lnTo>
                  <a:lnTo>
                    <a:pt x="188" y="2"/>
                  </a:lnTo>
                  <a:lnTo>
                    <a:pt x="180" y="47"/>
                  </a:lnTo>
                  <a:lnTo>
                    <a:pt x="230" y="97"/>
                  </a:lnTo>
                  <a:lnTo>
                    <a:pt x="195" y="117"/>
                  </a:lnTo>
                  <a:lnTo>
                    <a:pt x="182" y="159"/>
                  </a:lnTo>
                  <a:lnTo>
                    <a:pt x="138" y="163"/>
                  </a:lnTo>
                  <a:lnTo>
                    <a:pt x="109" y="207"/>
                  </a:lnTo>
                  <a:lnTo>
                    <a:pt x="87" y="170"/>
                  </a:lnTo>
                  <a:lnTo>
                    <a:pt x="45" y="200"/>
                  </a:lnTo>
                  <a:lnTo>
                    <a:pt x="57" y="157"/>
                  </a:lnTo>
                  <a:lnTo>
                    <a:pt x="9" y="157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3" name="Freeform 146"/>
            <p:cNvSpPr>
              <a:spLocks noChangeAspect="1"/>
            </p:cNvSpPr>
            <p:nvPr/>
          </p:nvSpPr>
          <p:spPr bwMode="auto">
            <a:xfrm>
              <a:off x="3069" y="3302"/>
              <a:ext cx="44" cy="39"/>
            </a:xfrm>
            <a:custGeom>
              <a:avLst/>
              <a:gdLst>
                <a:gd name="T0" fmla="*/ 0 w 285"/>
                <a:gd name="T1" fmla="*/ 0 h 252"/>
                <a:gd name="T2" fmla="*/ 0 w 285"/>
                <a:gd name="T3" fmla="*/ 0 h 252"/>
                <a:gd name="T4" fmla="*/ 0 w 285"/>
                <a:gd name="T5" fmla="*/ 0 h 252"/>
                <a:gd name="T6" fmla="*/ 0 w 285"/>
                <a:gd name="T7" fmla="*/ 0 h 252"/>
                <a:gd name="T8" fmla="*/ 0 w 285"/>
                <a:gd name="T9" fmla="*/ 0 h 252"/>
                <a:gd name="T10" fmla="*/ 0 w 285"/>
                <a:gd name="T11" fmla="*/ 0 h 252"/>
                <a:gd name="T12" fmla="*/ 0 w 285"/>
                <a:gd name="T13" fmla="*/ 0 h 252"/>
                <a:gd name="T14" fmla="*/ 0 w 285"/>
                <a:gd name="T15" fmla="*/ 0 h 252"/>
                <a:gd name="T16" fmla="*/ 0 w 285"/>
                <a:gd name="T17" fmla="*/ 0 h 252"/>
                <a:gd name="T18" fmla="*/ 0 w 285"/>
                <a:gd name="T19" fmla="*/ 0 h 252"/>
                <a:gd name="T20" fmla="*/ 0 w 285"/>
                <a:gd name="T21" fmla="*/ 0 h 252"/>
                <a:gd name="T22" fmla="*/ 0 w 285"/>
                <a:gd name="T23" fmla="*/ 0 h 252"/>
                <a:gd name="T24" fmla="*/ 0 w 285"/>
                <a:gd name="T25" fmla="*/ 0 h 252"/>
                <a:gd name="T26" fmla="*/ 0 w 285"/>
                <a:gd name="T27" fmla="*/ 0 h 252"/>
                <a:gd name="T28" fmla="*/ 0 w 285"/>
                <a:gd name="T29" fmla="*/ 0 h 252"/>
                <a:gd name="T30" fmla="*/ 0 w 285"/>
                <a:gd name="T31" fmla="*/ 0 h 252"/>
                <a:gd name="T32" fmla="*/ 0 w 285"/>
                <a:gd name="T33" fmla="*/ 0 h 252"/>
                <a:gd name="T34" fmla="*/ 0 w 285"/>
                <a:gd name="T35" fmla="*/ 0 h 252"/>
                <a:gd name="T36" fmla="*/ 0 w 285"/>
                <a:gd name="T37" fmla="*/ 0 h 252"/>
                <a:gd name="T38" fmla="*/ 0 w 285"/>
                <a:gd name="T39" fmla="*/ 0 h 252"/>
                <a:gd name="T40" fmla="*/ 0 w 285"/>
                <a:gd name="T41" fmla="*/ 0 h 252"/>
                <a:gd name="T42" fmla="*/ 0 w 285"/>
                <a:gd name="T43" fmla="*/ 0 h 252"/>
                <a:gd name="T44" fmla="*/ 0 w 285"/>
                <a:gd name="T45" fmla="*/ 0 h 252"/>
                <a:gd name="T46" fmla="*/ 0 w 285"/>
                <a:gd name="T47" fmla="*/ 0 h 252"/>
                <a:gd name="T48" fmla="*/ 0 w 285"/>
                <a:gd name="T49" fmla="*/ 0 h 252"/>
                <a:gd name="T50" fmla="*/ 0 w 285"/>
                <a:gd name="T51" fmla="*/ 0 h 252"/>
                <a:gd name="T52" fmla="*/ 0 w 285"/>
                <a:gd name="T53" fmla="*/ 0 h 252"/>
                <a:gd name="T54" fmla="*/ 0 w 285"/>
                <a:gd name="T55" fmla="*/ 0 h 252"/>
                <a:gd name="T56" fmla="*/ 0 w 285"/>
                <a:gd name="T57" fmla="*/ 0 h 252"/>
                <a:gd name="T58" fmla="*/ 0 w 285"/>
                <a:gd name="T59" fmla="*/ 0 h 252"/>
                <a:gd name="T60" fmla="*/ 0 w 285"/>
                <a:gd name="T61" fmla="*/ 0 h 252"/>
                <a:gd name="T62" fmla="*/ 0 w 285"/>
                <a:gd name="T63" fmla="*/ 0 h 2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5"/>
                <a:gd name="T97" fmla="*/ 0 h 252"/>
                <a:gd name="T98" fmla="*/ 285 w 285"/>
                <a:gd name="T99" fmla="*/ 252 h 2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5" h="252">
                  <a:moveTo>
                    <a:pt x="128" y="0"/>
                  </a:moveTo>
                  <a:lnTo>
                    <a:pt x="143" y="2"/>
                  </a:lnTo>
                  <a:lnTo>
                    <a:pt x="157" y="6"/>
                  </a:lnTo>
                  <a:lnTo>
                    <a:pt x="172" y="9"/>
                  </a:lnTo>
                  <a:lnTo>
                    <a:pt x="186" y="14"/>
                  </a:lnTo>
                  <a:lnTo>
                    <a:pt x="198" y="20"/>
                  </a:lnTo>
                  <a:lnTo>
                    <a:pt x="210" y="26"/>
                  </a:lnTo>
                  <a:lnTo>
                    <a:pt x="222" y="34"/>
                  </a:lnTo>
                  <a:lnTo>
                    <a:pt x="232" y="42"/>
                  </a:lnTo>
                  <a:lnTo>
                    <a:pt x="242" y="50"/>
                  </a:lnTo>
                  <a:lnTo>
                    <a:pt x="250" y="59"/>
                  </a:lnTo>
                  <a:lnTo>
                    <a:pt x="259" y="69"/>
                  </a:lnTo>
                  <a:lnTo>
                    <a:pt x="264" y="78"/>
                  </a:lnTo>
                  <a:lnTo>
                    <a:pt x="270" y="89"/>
                  </a:lnTo>
                  <a:lnTo>
                    <a:pt x="275" y="100"/>
                  </a:lnTo>
                  <a:lnTo>
                    <a:pt x="280" y="111"/>
                  </a:lnTo>
                  <a:lnTo>
                    <a:pt x="282" y="120"/>
                  </a:lnTo>
                  <a:lnTo>
                    <a:pt x="284" y="132"/>
                  </a:lnTo>
                  <a:lnTo>
                    <a:pt x="285" y="143"/>
                  </a:lnTo>
                  <a:lnTo>
                    <a:pt x="284" y="152"/>
                  </a:lnTo>
                  <a:lnTo>
                    <a:pt x="282" y="163"/>
                  </a:lnTo>
                  <a:lnTo>
                    <a:pt x="279" y="174"/>
                  </a:lnTo>
                  <a:lnTo>
                    <a:pt x="275" y="183"/>
                  </a:lnTo>
                  <a:lnTo>
                    <a:pt x="269" y="193"/>
                  </a:lnTo>
                  <a:lnTo>
                    <a:pt x="262" y="202"/>
                  </a:lnTo>
                  <a:lnTo>
                    <a:pt x="254" y="211"/>
                  </a:lnTo>
                  <a:lnTo>
                    <a:pt x="244" y="219"/>
                  </a:lnTo>
                  <a:lnTo>
                    <a:pt x="234" y="226"/>
                  </a:lnTo>
                  <a:lnTo>
                    <a:pt x="220" y="232"/>
                  </a:lnTo>
                  <a:lnTo>
                    <a:pt x="206" y="238"/>
                  </a:lnTo>
                  <a:lnTo>
                    <a:pt x="191" y="244"/>
                  </a:lnTo>
                  <a:lnTo>
                    <a:pt x="174" y="247"/>
                  </a:lnTo>
                  <a:lnTo>
                    <a:pt x="155" y="251"/>
                  </a:lnTo>
                  <a:lnTo>
                    <a:pt x="136" y="252"/>
                  </a:lnTo>
                  <a:lnTo>
                    <a:pt x="118" y="252"/>
                  </a:lnTo>
                  <a:lnTo>
                    <a:pt x="101" y="250"/>
                  </a:lnTo>
                  <a:lnTo>
                    <a:pt x="87" y="247"/>
                  </a:lnTo>
                  <a:lnTo>
                    <a:pt x="73" y="243"/>
                  </a:lnTo>
                  <a:lnTo>
                    <a:pt x="60" y="237"/>
                  </a:lnTo>
                  <a:lnTo>
                    <a:pt x="49" y="230"/>
                  </a:lnTo>
                  <a:lnTo>
                    <a:pt x="38" y="221"/>
                  </a:lnTo>
                  <a:lnTo>
                    <a:pt x="30" y="212"/>
                  </a:lnTo>
                  <a:lnTo>
                    <a:pt x="22" y="202"/>
                  </a:lnTo>
                  <a:lnTo>
                    <a:pt x="16" y="192"/>
                  </a:lnTo>
                  <a:lnTo>
                    <a:pt x="10" y="180"/>
                  </a:lnTo>
                  <a:lnTo>
                    <a:pt x="6" y="169"/>
                  </a:lnTo>
                  <a:lnTo>
                    <a:pt x="3" y="156"/>
                  </a:lnTo>
                  <a:lnTo>
                    <a:pt x="0" y="144"/>
                  </a:lnTo>
                  <a:lnTo>
                    <a:pt x="0" y="131"/>
                  </a:lnTo>
                  <a:lnTo>
                    <a:pt x="0" y="119"/>
                  </a:lnTo>
                  <a:lnTo>
                    <a:pt x="1" y="106"/>
                  </a:lnTo>
                  <a:lnTo>
                    <a:pt x="4" y="94"/>
                  </a:lnTo>
                  <a:lnTo>
                    <a:pt x="7" y="81"/>
                  </a:lnTo>
                  <a:lnTo>
                    <a:pt x="12" y="69"/>
                  </a:lnTo>
                  <a:lnTo>
                    <a:pt x="17" y="58"/>
                  </a:lnTo>
                  <a:lnTo>
                    <a:pt x="24" y="48"/>
                  </a:lnTo>
                  <a:lnTo>
                    <a:pt x="31" y="38"/>
                  </a:lnTo>
                  <a:lnTo>
                    <a:pt x="41" y="28"/>
                  </a:lnTo>
                  <a:lnTo>
                    <a:pt x="50" y="21"/>
                  </a:lnTo>
                  <a:lnTo>
                    <a:pt x="61" y="14"/>
                  </a:lnTo>
                  <a:lnTo>
                    <a:pt x="72" y="8"/>
                  </a:lnTo>
                  <a:lnTo>
                    <a:pt x="85" y="5"/>
                  </a:lnTo>
                  <a:lnTo>
                    <a:pt x="98" y="1"/>
                  </a:lnTo>
                  <a:lnTo>
                    <a:pt x="112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4" name="Freeform 147"/>
            <p:cNvSpPr>
              <a:spLocks noChangeAspect="1"/>
            </p:cNvSpPr>
            <p:nvPr/>
          </p:nvSpPr>
          <p:spPr bwMode="auto">
            <a:xfrm>
              <a:off x="3069" y="3302"/>
              <a:ext cx="44" cy="39"/>
            </a:xfrm>
            <a:custGeom>
              <a:avLst/>
              <a:gdLst>
                <a:gd name="T0" fmla="*/ 0 w 285"/>
                <a:gd name="T1" fmla="*/ 0 h 252"/>
                <a:gd name="T2" fmla="*/ 0 w 285"/>
                <a:gd name="T3" fmla="*/ 0 h 252"/>
                <a:gd name="T4" fmla="*/ 0 w 285"/>
                <a:gd name="T5" fmla="*/ 0 h 252"/>
                <a:gd name="T6" fmla="*/ 0 w 285"/>
                <a:gd name="T7" fmla="*/ 0 h 252"/>
                <a:gd name="T8" fmla="*/ 0 w 285"/>
                <a:gd name="T9" fmla="*/ 0 h 252"/>
                <a:gd name="T10" fmla="*/ 0 w 285"/>
                <a:gd name="T11" fmla="*/ 0 h 252"/>
                <a:gd name="T12" fmla="*/ 0 w 285"/>
                <a:gd name="T13" fmla="*/ 0 h 252"/>
                <a:gd name="T14" fmla="*/ 0 w 285"/>
                <a:gd name="T15" fmla="*/ 0 h 252"/>
                <a:gd name="T16" fmla="*/ 0 w 285"/>
                <a:gd name="T17" fmla="*/ 0 h 252"/>
                <a:gd name="T18" fmla="*/ 0 w 285"/>
                <a:gd name="T19" fmla="*/ 0 h 252"/>
                <a:gd name="T20" fmla="*/ 0 w 285"/>
                <a:gd name="T21" fmla="*/ 0 h 252"/>
                <a:gd name="T22" fmla="*/ 0 w 285"/>
                <a:gd name="T23" fmla="*/ 0 h 252"/>
                <a:gd name="T24" fmla="*/ 0 w 285"/>
                <a:gd name="T25" fmla="*/ 0 h 252"/>
                <a:gd name="T26" fmla="*/ 0 w 285"/>
                <a:gd name="T27" fmla="*/ 0 h 252"/>
                <a:gd name="T28" fmla="*/ 0 w 285"/>
                <a:gd name="T29" fmla="*/ 0 h 252"/>
                <a:gd name="T30" fmla="*/ 0 w 285"/>
                <a:gd name="T31" fmla="*/ 0 h 252"/>
                <a:gd name="T32" fmla="*/ 0 w 285"/>
                <a:gd name="T33" fmla="*/ 0 h 252"/>
                <a:gd name="T34" fmla="*/ 0 w 285"/>
                <a:gd name="T35" fmla="*/ 0 h 252"/>
                <a:gd name="T36" fmla="*/ 0 w 285"/>
                <a:gd name="T37" fmla="*/ 0 h 252"/>
                <a:gd name="T38" fmla="*/ 0 w 285"/>
                <a:gd name="T39" fmla="*/ 0 h 252"/>
                <a:gd name="T40" fmla="*/ 0 w 285"/>
                <a:gd name="T41" fmla="*/ 0 h 252"/>
                <a:gd name="T42" fmla="*/ 0 w 285"/>
                <a:gd name="T43" fmla="*/ 0 h 252"/>
                <a:gd name="T44" fmla="*/ 0 w 285"/>
                <a:gd name="T45" fmla="*/ 0 h 252"/>
                <a:gd name="T46" fmla="*/ 0 w 285"/>
                <a:gd name="T47" fmla="*/ 0 h 252"/>
                <a:gd name="T48" fmla="*/ 0 w 285"/>
                <a:gd name="T49" fmla="*/ 0 h 252"/>
                <a:gd name="T50" fmla="*/ 0 w 285"/>
                <a:gd name="T51" fmla="*/ 0 h 252"/>
                <a:gd name="T52" fmla="*/ 0 w 285"/>
                <a:gd name="T53" fmla="*/ 0 h 252"/>
                <a:gd name="T54" fmla="*/ 0 w 285"/>
                <a:gd name="T55" fmla="*/ 0 h 252"/>
                <a:gd name="T56" fmla="*/ 0 w 285"/>
                <a:gd name="T57" fmla="*/ 0 h 252"/>
                <a:gd name="T58" fmla="*/ 0 w 285"/>
                <a:gd name="T59" fmla="*/ 0 h 252"/>
                <a:gd name="T60" fmla="*/ 0 w 285"/>
                <a:gd name="T61" fmla="*/ 0 h 252"/>
                <a:gd name="T62" fmla="*/ 0 w 285"/>
                <a:gd name="T63" fmla="*/ 0 h 2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5"/>
                <a:gd name="T97" fmla="*/ 0 h 252"/>
                <a:gd name="T98" fmla="*/ 285 w 285"/>
                <a:gd name="T99" fmla="*/ 252 h 2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5" h="252">
                  <a:moveTo>
                    <a:pt x="128" y="0"/>
                  </a:moveTo>
                  <a:lnTo>
                    <a:pt x="143" y="2"/>
                  </a:lnTo>
                  <a:lnTo>
                    <a:pt x="157" y="6"/>
                  </a:lnTo>
                  <a:lnTo>
                    <a:pt x="172" y="9"/>
                  </a:lnTo>
                  <a:lnTo>
                    <a:pt x="186" y="14"/>
                  </a:lnTo>
                  <a:lnTo>
                    <a:pt x="198" y="20"/>
                  </a:lnTo>
                  <a:lnTo>
                    <a:pt x="210" y="26"/>
                  </a:lnTo>
                  <a:lnTo>
                    <a:pt x="222" y="34"/>
                  </a:lnTo>
                  <a:lnTo>
                    <a:pt x="232" y="42"/>
                  </a:lnTo>
                  <a:lnTo>
                    <a:pt x="242" y="50"/>
                  </a:lnTo>
                  <a:lnTo>
                    <a:pt x="250" y="59"/>
                  </a:lnTo>
                  <a:lnTo>
                    <a:pt x="259" y="69"/>
                  </a:lnTo>
                  <a:lnTo>
                    <a:pt x="264" y="78"/>
                  </a:lnTo>
                  <a:lnTo>
                    <a:pt x="270" y="89"/>
                  </a:lnTo>
                  <a:lnTo>
                    <a:pt x="275" y="100"/>
                  </a:lnTo>
                  <a:lnTo>
                    <a:pt x="280" y="111"/>
                  </a:lnTo>
                  <a:lnTo>
                    <a:pt x="282" y="120"/>
                  </a:lnTo>
                  <a:lnTo>
                    <a:pt x="284" y="132"/>
                  </a:lnTo>
                  <a:lnTo>
                    <a:pt x="285" y="143"/>
                  </a:lnTo>
                  <a:lnTo>
                    <a:pt x="284" y="152"/>
                  </a:lnTo>
                  <a:lnTo>
                    <a:pt x="282" y="163"/>
                  </a:lnTo>
                  <a:lnTo>
                    <a:pt x="279" y="174"/>
                  </a:lnTo>
                  <a:lnTo>
                    <a:pt x="275" y="183"/>
                  </a:lnTo>
                  <a:lnTo>
                    <a:pt x="269" y="193"/>
                  </a:lnTo>
                  <a:lnTo>
                    <a:pt x="262" y="202"/>
                  </a:lnTo>
                  <a:lnTo>
                    <a:pt x="254" y="211"/>
                  </a:lnTo>
                  <a:lnTo>
                    <a:pt x="244" y="219"/>
                  </a:lnTo>
                  <a:lnTo>
                    <a:pt x="234" y="226"/>
                  </a:lnTo>
                  <a:lnTo>
                    <a:pt x="220" y="232"/>
                  </a:lnTo>
                  <a:lnTo>
                    <a:pt x="206" y="238"/>
                  </a:lnTo>
                  <a:lnTo>
                    <a:pt x="191" y="244"/>
                  </a:lnTo>
                  <a:lnTo>
                    <a:pt x="174" y="247"/>
                  </a:lnTo>
                  <a:lnTo>
                    <a:pt x="155" y="251"/>
                  </a:lnTo>
                  <a:lnTo>
                    <a:pt x="136" y="252"/>
                  </a:lnTo>
                  <a:lnTo>
                    <a:pt x="118" y="252"/>
                  </a:lnTo>
                  <a:lnTo>
                    <a:pt x="101" y="250"/>
                  </a:lnTo>
                  <a:lnTo>
                    <a:pt x="87" y="247"/>
                  </a:lnTo>
                  <a:lnTo>
                    <a:pt x="73" y="243"/>
                  </a:lnTo>
                  <a:lnTo>
                    <a:pt x="60" y="237"/>
                  </a:lnTo>
                  <a:lnTo>
                    <a:pt x="49" y="230"/>
                  </a:lnTo>
                  <a:lnTo>
                    <a:pt x="38" y="221"/>
                  </a:lnTo>
                  <a:lnTo>
                    <a:pt x="30" y="212"/>
                  </a:lnTo>
                  <a:lnTo>
                    <a:pt x="22" y="202"/>
                  </a:lnTo>
                  <a:lnTo>
                    <a:pt x="16" y="192"/>
                  </a:lnTo>
                  <a:lnTo>
                    <a:pt x="10" y="180"/>
                  </a:lnTo>
                  <a:lnTo>
                    <a:pt x="6" y="169"/>
                  </a:lnTo>
                  <a:lnTo>
                    <a:pt x="3" y="156"/>
                  </a:lnTo>
                  <a:lnTo>
                    <a:pt x="0" y="144"/>
                  </a:lnTo>
                  <a:lnTo>
                    <a:pt x="0" y="131"/>
                  </a:lnTo>
                  <a:lnTo>
                    <a:pt x="0" y="119"/>
                  </a:lnTo>
                  <a:lnTo>
                    <a:pt x="1" y="106"/>
                  </a:lnTo>
                  <a:lnTo>
                    <a:pt x="4" y="94"/>
                  </a:lnTo>
                  <a:lnTo>
                    <a:pt x="7" y="81"/>
                  </a:lnTo>
                  <a:lnTo>
                    <a:pt x="12" y="69"/>
                  </a:lnTo>
                  <a:lnTo>
                    <a:pt x="17" y="58"/>
                  </a:lnTo>
                  <a:lnTo>
                    <a:pt x="24" y="48"/>
                  </a:lnTo>
                  <a:lnTo>
                    <a:pt x="31" y="38"/>
                  </a:lnTo>
                  <a:lnTo>
                    <a:pt x="41" y="28"/>
                  </a:lnTo>
                  <a:lnTo>
                    <a:pt x="50" y="21"/>
                  </a:lnTo>
                  <a:lnTo>
                    <a:pt x="61" y="14"/>
                  </a:lnTo>
                  <a:lnTo>
                    <a:pt x="72" y="8"/>
                  </a:lnTo>
                  <a:lnTo>
                    <a:pt x="85" y="5"/>
                  </a:lnTo>
                  <a:lnTo>
                    <a:pt x="98" y="1"/>
                  </a:lnTo>
                  <a:lnTo>
                    <a:pt x="112" y="0"/>
                  </a:lnTo>
                  <a:lnTo>
                    <a:pt x="12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5" name="Freeform 148"/>
            <p:cNvSpPr>
              <a:spLocks noChangeAspect="1"/>
            </p:cNvSpPr>
            <p:nvPr/>
          </p:nvSpPr>
          <p:spPr bwMode="auto">
            <a:xfrm>
              <a:off x="3254" y="3448"/>
              <a:ext cx="37" cy="29"/>
            </a:xfrm>
            <a:custGeom>
              <a:avLst/>
              <a:gdLst>
                <a:gd name="T0" fmla="*/ 0 w 241"/>
                <a:gd name="T1" fmla="*/ 0 h 183"/>
                <a:gd name="T2" fmla="*/ 0 w 241"/>
                <a:gd name="T3" fmla="*/ 0 h 183"/>
                <a:gd name="T4" fmla="*/ 0 w 241"/>
                <a:gd name="T5" fmla="*/ 0 h 183"/>
                <a:gd name="T6" fmla="*/ 0 w 241"/>
                <a:gd name="T7" fmla="*/ 0 h 183"/>
                <a:gd name="T8" fmla="*/ 0 w 241"/>
                <a:gd name="T9" fmla="*/ 0 h 183"/>
                <a:gd name="T10" fmla="*/ 0 w 241"/>
                <a:gd name="T11" fmla="*/ 0 h 183"/>
                <a:gd name="T12" fmla="*/ 0 w 241"/>
                <a:gd name="T13" fmla="*/ 0 h 183"/>
                <a:gd name="T14" fmla="*/ 0 w 241"/>
                <a:gd name="T15" fmla="*/ 0 h 183"/>
                <a:gd name="T16" fmla="*/ 0 w 241"/>
                <a:gd name="T17" fmla="*/ 0 h 183"/>
                <a:gd name="T18" fmla="*/ 0 w 241"/>
                <a:gd name="T19" fmla="*/ 0 h 183"/>
                <a:gd name="T20" fmla="*/ 0 w 241"/>
                <a:gd name="T21" fmla="*/ 0 h 183"/>
                <a:gd name="T22" fmla="*/ 0 w 241"/>
                <a:gd name="T23" fmla="*/ 0 h 183"/>
                <a:gd name="T24" fmla="*/ 0 w 241"/>
                <a:gd name="T25" fmla="*/ 0 h 183"/>
                <a:gd name="T26" fmla="*/ 0 w 241"/>
                <a:gd name="T27" fmla="*/ 0 h 183"/>
                <a:gd name="T28" fmla="*/ 0 w 241"/>
                <a:gd name="T29" fmla="*/ 0 h 183"/>
                <a:gd name="T30" fmla="*/ 0 w 241"/>
                <a:gd name="T31" fmla="*/ 0 h 183"/>
                <a:gd name="T32" fmla="*/ 0 w 241"/>
                <a:gd name="T33" fmla="*/ 0 h 183"/>
                <a:gd name="T34" fmla="*/ 0 w 241"/>
                <a:gd name="T35" fmla="*/ 0 h 183"/>
                <a:gd name="T36" fmla="*/ 0 w 241"/>
                <a:gd name="T37" fmla="*/ 0 h 183"/>
                <a:gd name="T38" fmla="*/ 0 w 241"/>
                <a:gd name="T39" fmla="*/ 0 h 183"/>
                <a:gd name="T40" fmla="*/ 0 w 241"/>
                <a:gd name="T41" fmla="*/ 0 h 183"/>
                <a:gd name="T42" fmla="*/ 0 w 241"/>
                <a:gd name="T43" fmla="*/ 0 h 183"/>
                <a:gd name="T44" fmla="*/ 0 w 241"/>
                <a:gd name="T45" fmla="*/ 0 h 183"/>
                <a:gd name="T46" fmla="*/ 0 w 241"/>
                <a:gd name="T47" fmla="*/ 0 h 183"/>
                <a:gd name="T48" fmla="*/ 0 w 241"/>
                <a:gd name="T49" fmla="*/ 0 h 183"/>
                <a:gd name="T50" fmla="*/ 0 w 241"/>
                <a:gd name="T51" fmla="*/ 0 h 183"/>
                <a:gd name="T52" fmla="*/ 0 w 241"/>
                <a:gd name="T53" fmla="*/ 0 h 183"/>
                <a:gd name="T54" fmla="*/ 0 w 241"/>
                <a:gd name="T55" fmla="*/ 0 h 183"/>
                <a:gd name="T56" fmla="*/ 0 w 241"/>
                <a:gd name="T57" fmla="*/ 0 h 183"/>
                <a:gd name="T58" fmla="*/ 0 w 241"/>
                <a:gd name="T59" fmla="*/ 0 h 183"/>
                <a:gd name="T60" fmla="*/ 0 w 241"/>
                <a:gd name="T61" fmla="*/ 0 h 183"/>
                <a:gd name="T62" fmla="*/ 0 w 241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183"/>
                <a:gd name="T98" fmla="*/ 241 w 241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183">
                  <a:moveTo>
                    <a:pt x="126" y="0"/>
                  </a:moveTo>
                  <a:lnTo>
                    <a:pt x="142" y="3"/>
                  </a:lnTo>
                  <a:lnTo>
                    <a:pt x="156" y="5"/>
                  </a:lnTo>
                  <a:lnTo>
                    <a:pt x="168" y="7"/>
                  </a:lnTo>
                  <a:lnTo>
                    <a:pt x="180" y="12"/>
                  </a:lnTo>
                  <a:lnTo>
                    <a:pt x="191" y="17"/>
                  </a:lnTo>
                  <a:lnTo>
                    <a:pt x="200" y="22"/>
                  </a:lnTo>
                  <a:lnTo>
                    <a:pt x="209" y="26"/>
                  </a:lnTo>
                  <a:lnTo>
                    <a:pt x="216" y="33"/>
                  </a:lnTo>
                  <a:lnTo>
                    <a:pt x="223" y="39"/>
                  </a:lnTo>
                  <a:lnTo>
                    <a:pt x="228" y="47"/>
                  </a:lnTo>
                  <a:lnTo>
                    <a:pt x="232" y="54"/>
                  </a:lnTo>
                  <a:lnTo>
                    <a:pt x="236" y="61"/>
                  </a:lnTo>
                  <a:lnTo>
                    <a:pt x="238" y="68"/>
                  </a:lnTo>
                  <a:lnTo>
                    <a:pt x="239" y="75"/>
                  </a:lnTo>
                  <a:lnTo>
                    <a:pt x="241" y="83"/>
                  </a:lnTo>
                  <a:lnTo>
                    <a:pt x="241" y="92"/>
                  </a:lnTo>
                  <a:lnTo>
                    <a:pt x="239" y="99"/>
                  </a:lnTo>
                  <a:lnTo>
                    <a:pt x="238" y="107"/>
                  </a:lnTo>
                  <a:lnTo>
                    <a:pt x="236" y="114"/>
                  </a:lnTo>
                  <a:lnTo>
                    <a:pt x="232" y="122"/>
                  </a:lnTo>
                  <a:lnTo>
                    <a:pt x="229" y="129"/>
                  </a:lnTo>
                  <a:lnTo>
                    <a:pt x="225" y="136"/>
                  </a:lnTo>
                  <a:lnTo>
                    <a:pt x="220" y="143"/>
                  </a:lnTo>
                  <a:lnTo>
                    <a:pt x="214" y="149"/>
                  </a:lnTo>
                  <a:lnTo>
                    <a:pt x="209" y="155"/>
                  </a:lnTo>
                  <a:lnTo>
                    <a:pt x="203" y="161"/>
                  </a:lnTo>
                  <a:lnTo>
                    <a:pt x="195" y="166"/>
                  </a:lnTo>
                  <a:lnTo>
                    <a:pt x="187" y="169"/>
                  </a:lnTo>
                  <a:lnTo>
                    <a:pt x="180" y="174"/>
                  </a:lnTo>
                  <a:lnTo>
                    <a:pt x="172" y="176"/>
                  </a:lnTo>
                  <a:lnTo>
                    <a:pt x="163" y="179"/>
                  </a:lnTo>
                  <a:lnTo>
                    <a:pt x="154" y="180"/>
                  </a:lnTo>
                  <a:lnTo>
                    <a:pt x="135" y="182"/>
                  </a:lnTo>
                  <a:lnTo>
                    <a:pt x="118" y="183"/>
                  </a:lnTo>
                  <a:lnTo>
                    <a:pt x="101" y="182"/>
                  </a:lnTo>
                  <a:lnTo>
                    <a:pt x="86" y="181"/>
                  </a:lnTo>
                  <a:lnTo>
                    <a:pt x="73" y="178"/>
                  </a:lnTo>
                  <a:lnTo>
                    <a:pt x="60" y="174"/>
                  </a:lnTo>
                  <a:lnTo>
                    <a:pt x="49" y="169"/>
                  </a:lnTo>
                  <a:lnTo>
                    <a:pt x="38" y="163"/>
                  </a:lnTo>
                  <a:lnTo>
                    <a:pt x="30" y="156"/>
                  </a:lnTo>
                  <a:lnTo>
                    <a:pt x="22" y="149"/>
                  </a:lnTo>
                  <a:lnTo>
                    <a:pt x="16" y="142"/>
                  </a:lnTo>
                  <a:lnTo>
                    <a:pt x="10" y="133"/>
                  </a:lnTo>
                  <a:lnTo>
                    <a:pt x="6" y="125"/>
                  </a:lnTo>
                  <a:lnTo>
                    <a:pt x="3" y="116"/>
                  </a:lnTo>
                  <a:lnTo>
                    <a:pt x="1" y="106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2" y="51"/>
                  </a:lnTo>
                  <a:lnTo>
                    <a:pt x="18" y="43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41" y="20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72" y="6"/>
                  </a:lnTo>
                  <a:lnTo>
                    <a:pt x="84" y="3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6" name="Freeform 149"/>
            <p:cNvSpPr>
              <a:spLocks noChangeAspect="1"/>
            </p:cNvSpPr>
            <p:nvPr/>
          </p:nvSpPr>
          <p:spPr bwMode="auto">
            <a:xfrm>
              <a:off x="3254" y="3448"/>
              <a:ext cx="37" cy="29"/>
            </a:xfrm>
            <a:custGeom>
              <a:avLst/>
              <a:gdLst>
                <a:gd name="T0" fmla="*/ 0 w 241"/>
                <a:gd name="T1" fmla="*/ 0 h 183"/>
                <a:gd name="T2" fmla="*/ 0 w 241"/>
                <a:gd name="T3" fmla="*/ 0 h 183"/>
                <a:gd name="T4" fmla="*/ 0 w 241"/>
                <a:gd name="T5" fmla="*/ 0 h 183"/>
                <a:gd name="T6" fmla="*/ 0 w 241"/>
                <a:gd name="T7" fmla="*/ 0 h 183"/>
                <a:gd name="T8" fmla="*/ 0 w 241"/>
                <a:gd name="T9" fmla="*/ 0 h 183"/>
                <a:gd name="T10" fmla="*/ 0 w 241"/>
                <a:gd name="T11" fmla="*/ 0 h 183"/>
                <a:gd name="T12" fmla="*/ 0 w 241"/>
                <a:gd name="T13" fmla="*/ 0 h 183"/>
                <a:gd name="T14" fmla="*/ 0 w 241"/>
                <a:gd name="T15" fmla="*/ 0 h 183"/>
                <a:gd name="T16" fmla="*/ 0 w 241"/>
                <a:gd name="T17" fmla="*/ 0 h 183"/>
                <a:gd name="T18" fmla="*/ 0 w 241"/>
                <a:gd name="T19" fmla="*/ 0 h 183"/>
                <a:gd name="T20" fmla="*/ 0 w 241"/>
                <a:gd name="T21" fmla="*/ 0 h 183"/>
                <a:gd name="T22" fmla="*/ 0 w 241"/>
                <a:gd name="T23" fmla="*/ 0 h 183"/>
                <a:gd name="T24" fmla="*/ 0 w 241"/>
                <a:gd name="T25" fmla="*/ 0 h 183"/>
                <a:gd name="T26" fmla="*/ 0 w 241"/>
                <a:gd name="T27" fmla="*/ 0 h 183"/>
                <a:gd name="T28" fmla="*/ 0 w 241"/>
                <a:gd name="T29" fmla="*/ 0 h 183"/>
                <a:gd name="T30" fmla="*/ 0 w 241"/>
                <a:gd name="T31" fmla="*/ 0 h 183"/>
                <a:gd name="T32" fmla="*/ 0 w 241"/>
                <a:gd name="T33" fmla="*/ 0 h 183"/>
                <a:gd name="T34" fmla="*/ 0 w 241"/>
                <a:gd name="T35" fmla="*/ 0 h 183"/>
                <a:gd name="T36" fmla="*/ 0 w 241"/>
                <a:gd name="T37" fmla="*/ 0 h 183"/>
                <a:gd name="T38" fmla="*/ 0 w 241"/>
                <a:gd name="T39" fmla="*/ 0 h 183"/>
                <a:gd name="T40" fmla="*/ 0 w 241"/>
                <a:gd name="T41" fmla="*/ 0 h 183"/>
                <a:gd name="T42" fmla="*/ 0 w 241"/>
                <a:gd name="T43" fmla="*/ 0 h 183"/>
                <a:gd name="T44" fmla="*/ 0 w 241"/>
                <a:gd name="T45" fmla="*/ 0 h 183"/>
                <a:gd name="T46" fmla="*/ 0 w 241"/>
                <a:gd name="T47" fmla="*/ 0 h 183"/>
                <a:gd name="T48" fmla="*/ 0 w 241"/>
                <a:gd name="T49" fmla="*/ 0 h 183"/>
                <a:gd name="T50" fmla="*/ 0 w 241"/>
                <a:gd name="T51" fmla="*/ 0 h 183"/>
                <a:gd name="T52" fmla="*/ 0 w 241"/>
                <a:gd name="T53" fmla="*/ 0 h 183"/>
                <a:gd name="T54" fmla="*/ 0 w 241"/>
                <a:gd name="T55" fmla="*/ 0 h 183"/>
                <a:gd name="T56" fmla="*/ 0 w 241"/>
                <a:gd name="T57" fmla="*/ 0 h 183"/>
                <a:gd name="T58" fmla="*/ 0 w 241"/>
                <a:gd name="T59" fmla="*/ 0 h 183"/>
                <a:gd name="T60" fmla="*/ 0 w 241"/>
                <a:gd name="T61" fmla="*/ 0 h 183"/>
                <a:gd name="T62" fmla="*/ 0 w 241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183"/>
                <a:gd name="T98" fmla="*/ 241 w 241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183">
                  <a:moveTo>
                    <a:pt x="126" y="0"/>
                  </a:moveTo>
                  <a:lnTo>
                    <a:pt x="142" y="3"/>
                  </a:lnTo>
                  <a:lnTo>
                    <a:pt x="156" y="5"/>
                  </a:lnTo>
                  <a:lnTo>
                    <a:pt x="168" y="7"/>
                  </a:lnTo>
                  <a:lnTo>
                    <a:pt x="180" y="12"/>
                  </a:lnTo>
                  <a:lnTo>
                    <a:pt x="191" y="17"/>
                  </a:lnTo>
                  <a:lnTo>
                    <a:pt x="200" y="22"/>
                  </a:lnTo>
                  <a:lnTo>
                    <a:pt x="209" y="26"/>
                  </a:lnTo>
                  <a:lnTo>
                    <a:pt x="216" y="33"/>
                  </a:lnTo>
                  <a:lnTo>
                    <a:pt x="223" y="39"/>
                  </a:lnTo>
                  <a:lnTo>
                    <a:pt x="228" y="47"/>
                  </a:lnTo>
                  <a:lnTo>
                    <a:pt x="232" y="54"/>
                  </a:lnTo>
                  <a:lnTo>
                    <a:pt x="236" y="61"/>
                  </a:lnTo>
                  <a:lnTo>
                    <a:pt x="238" y="68"/>
                  </a:lnTo>
                  <a:lnTo>
                    <a:pt x="239" y="75"/>
                  </a:lnTo>
                  <a:lnTo>
                    <a:pt x="241" y="83"/>
                  </a:lnTo>
                  <a:lnTo>
                    <a:pt x="241" y="92"/>
                  </a:lnTo>
                  <a:lnTo>
                    <a:pt x="239" y="99"/>
                  </a:lnTo>
                  <a:lnTo>
                    <a:pt x="238" y="107"/>
                  </a:lnTo>
                  <a:lnTo>
                    <a:pt x="236" y="114"/>
                  </a:lnTo>
                  <a:lnTo>
                    <a:pt x="232" y="122"/>
                  </a:lnTo>
                  <a:lnTo>
                    <a:pt x="229" y="129"/>
                  </a:lnTo>
                  <a:lnTo>
                    <a:pt x="225" y="136"/>
                  </a:lnTo>
                  <a:lnTo>
                    <a:pt x="220" y="143"/>
                  </a:lnTo>
                  <a:lnTo>
                    <a:pt x="214" y="149"/>
                  </a:lnTo>
                  <a:lnTo>
                    <a:pt x="209" y="155"/>
                  </a:lnTo>
                  <a:lnTo>
                    <a:pt x="203" y="161"/>
                  </a:lnTo>
                  <a:lnTo>
                    <a:pt x="195" y="166"/>
                  </a:lnTo>
                  <a:lnTo>
                    <a:pt x="187" y="169"/>
                  </a:lnTo>
                  <a:lnTo>
                    <a:pt x="180" y="174"/>
                  </a:lnTo>
                  <a:lnTo>
                    <a:pt x="172" y="176"/>
                  </a:lnTo>
                  <a:lnTo>
                    <a:pt x="163" y="179"/>
                  </a:lnTo>
                  <a:lnTo>
                    <a:pt x="154" y="180"/>
                  </a:lnTo>
                  <a:lnTo>
                    <a:pt x="135" y="182"/>
                  </a:lnTo>
                  <a:lnTo>
                    <a:pt x="118" y="183"/>
                  </a:lnTo>
                  <a:lnTo>
                    <a:pt x="101" y="182"/>
                  </a:lnTo>
                  <a:lnTo>
                    <a:pt x="86" y="181"/>
                  </a:lnTo>
                  <a:lnTo>
                    <a:pt x="73" y="178"/>
                  </a:lnTo>
                  <a:lnTo>
                    <a:pt x="60" y="174"/>
                  </a:lnTo>
                  <a:lnTo>
                    <a:pt x="49" y="169"/>
                  </a:lnTo>
                  <a:lnTo>
                    <a:pt x="38" y="163"/>
                  </a:lnTo>
                  <a:lnTo>
                    <a:pt x="30" y="156"/>
                  </a:lnTo>
                  <a:lnTo>
                    <a:pt x="22" y="149"/>
                  </a:lnTo>
                  <a:lnTo>
                    <a:pt x="16" y="142"/>
                  </a:lnTo>
                  <a:lnTo>
                    <a:pt x="10" y="133"/>
                  </a:lnTo>
                  <a:lnTo>
                    <a:pt x="6" y="125"/>
                  </a:lnTo>
                  <a:lnTo>
                    <a:pt x="3" y="116"/>
                  </a:lnTo>
                  <a:lnTo>
                    <a:pt x="1" y="106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2" y="51"/>
                  </a:lnTo>
                  <a:lnTo>
                    <a:pt x="18" y="43"/>
                  </a:lnTo>
                  <a:lnTo>
                    <a:pt x="24" y="35"/>
                  </a:lnTo>
                  <a:lnTo>
                    <a:pt x="31" y="28"/>
                  </a:lnTo>
                  <a:lnTo>
                    <a:pt x="41" y="20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72" y="6"/>
                  </a:lnTo>
                  <a:lnTo>
                    <a:pt x="84" y="3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26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7" name="Freeform 150"/>
            <p:cNvSpPr>
              <a:spLocks noChangeAspect="1"/>
            </p:cNvSpPr>
            <p:nvPr/>
          </p:nvSpPr>
          <p:spPr bwMode="auto">
            <a:xfrm>
              <a:off x="3509" y="3564"/>
              <a:ext cx="35" cy="33"/>
            </a:xfrm>
            <a:custGeom>
              <a:avLst/>
              <a:gdLst>
                <a:gd name="T0" fmla="*/ 0 w 220"/>
                <a:gd name="T1" fmla="*/ 0 h 211"/>
                <a:gd name="T2" fmla="*/ 0 w 220"/>
                <a:gd name="T3" fmla="*/ 0 h 211"/>
                <a:gd name="T4" fmla="*/ 0 w 220"/>
                <a:gd name="T5" fmla="*/ 0 h 211"/>
                <a:gd name="T6" fmla="*/ 0 w 220"/>
                <a:gd name="T7" fmla="*/ 0 h 211"/>
                <a:gd name="T8" fmla="*/ 0 w 220"/>
                <a:gd name="T9" fmla="*/ 0 h 211"/>
                <a:gd name="T10" fmla="*/ 0 w 220"/>
                <a:gd name="T11" fmla="*/ 0 h 211"/>
                <a:gd name="T12" fmla="*/ 0 w 220"/>
                <a:gd name="T13" fmla="*/ 0 h 211"/>
                <a:gd name="T14" fmla="*/ 0 w 220"/>
                <a:gd name="T15" fmla="*/ 0 h 211"/>
                <a:gd name="T16" fmla="*/ 0 w 220"/>
                <a:gd name="T17" fmla="*/ 0 h 211"/>
                <a:gd name="T18" fmla="*/ 0 w 220"/>
                <a:gd name="T19" fmla="*/ 0 h 211"/>
                <a:gd name="T20" fmla="*/ 0 w 220"/>
                <a:gd name="T21" fmla="*/ 0 h 211"/>
                <a:gd name="T22" fmla="*/ 0 w 220"/>
                <a:gd name="T23" fmla="*/ 0 h 211"/>
                <a:gd name="T24" fmla="*/ 0 w 220"/>
                <a:gd name="T25" fmla="*/ 0 h 211"/>
                <a:gd name="T26" fmla="*/ 0 w 220"/>
                <a:gd name="T27" fmla="*/ 0 h 211"/>
                <a:gd name="T28" fmla="*/ 0 w 220"/>
                <a:gd name="T29" fmla="*/ 0 h 211"/>
                <a:gd name="T30" fmla="*/ 0 w 220"/>
                <a:gd name="T31" fmla="*/ 0 h 211"/>
                <a:gd name="T32" fmla="*/ 0 w 220"/>
                <a:gd name="T33" fmla="*/ 0 h 211"/>
                <a:gd name="T34" fmla="*/ 0 w 220"/>
                <a:gd name="T35" fmla="*/ 0 h 211"/>
                <a:gd name="T36" fmla="*/ 0 w 220"/>
                <a:gd name="T37" fmla="*/ 0 h 211"/>
                <a:gd name="T38" fmla="*/ 0 w 220"/>
                <a:gd name="T39" fmla="*/ 0 h 211"/>
                <a:gd name="T40" fmla="*/ 0 w 220"/>
                <a:gd name="T41" fmla="*/ 0 h 211"/>
                <a:gd name="T42" fmla="*/ 0 w 220"/>
                <a:gd name="T43" fmla="*/ 0 h 211"/>
                <a:gd name="T44" fmla="*/ 0 w 220"/>
                <a:gd name="T45" fmla="*/ 0 h 211"/>
                <a:gd name="T46" fmla="*/ 0 w 220"/>
                <a:gd name="T47" fmla="*/ 0 h 211"/>
                <a:gd name="T48" fmla="*/ 0 w 220"/>
                <a:gd name="T49" fmla="*/ 0 h 211"/>
                <a:gd name="T50" fmla="*/ 0 w 220"/>
                <a:gd name="T51" fmla="*/ 0 h 211"/>
                <a:gd name="T52" fmla="*/ 0 w 220"/>
                <a:gd name="T53" fmla="*/ 0 h 211"/>
                <a:gd name="T54" fmla="*/ 0 w 220"/>
                <a:gd name="T55" fmla="*/ 0 h 211"/>
                <a:gd name="T56" fmla="*/ 0 w 220"/>
                <a:gd name="T57" fmla="*/ 0 h 211"/>
                <a:gd name="T58" fmla="*/ 0 w 220"/>
                <a:gd name="T59" fmla="*/ 0 h 211"/>
                <a:gd name="T60" fmla="*/ 0 w 220"/>
                <a:gd name="T61" fmla="*/ 0 h 211"/>
                <a:gd name="T62" fmla="*/ 0 w 220"/>
                <a:gd name="T63" fmla="*/ 0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"/>
                <a:gd name="T97" fmla="*/ 0 h 211"/>
                <a:gd name="T98" fmla="*/ 220 w 220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" h="211">
                  <a:moveTo>
                    <a:pt x="102" y="1"/>
                  </a:moveTo>
                  <a:lnTo>
                    <a:pt x="117" y="4"/>
                  </a:lnTo>
                  <a:lnTo>
                    <a:pt x="131" y="7"/>
                  </a:lnTo>
                  <a:lnTo>
                    <a:pt x="144" y="12"/>
                  </a:lnTo>
                  <a:lnTo>
                    <a:pt x="156" y="17"/>
                  </a:lnTo>
                  <a:lnTo>
                    <a:pt x="167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3" y="42"/>
                  </a:lnTo>
                  <a:lnTo>
                    <a:pt x="200" y="50"/>
                  </a:lnTo>
                  <a:lnTo>
                    <a:pt x="205" y="57"/>
                  </a:lnTo>
                  <a:lnTo>
                    <a:pt x="210" y="65"/>
                  </a:lnTo>
                  <a:lnTo>
                    <a:pt x="214" y="74"/>
                  </a:lnTo>
                  <a:lnTo>
                    <a:pt x="217" y="83"/>
                  </a:lnTo>
                  <a:lnTo>
                    <a:pt x="219" y="92"/>
                  </a:lnTo>
                  <a:lnTo>
                    <a:pt x="220" y="101"/>
                  </a:lnTo>
                  <a:lnTo>
                    <a:pt x="220" y="110"/>
                  </a:lnTo>
                  <a:lnTo>
                    <a:pt x="220" y="118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4" y="144"/>
                  </a:lnTo>
                  <a:lnTo>
                    <a:pt x="211" y="152"/>
                  </a:lnTo>
                  <a:lnTo>
                    <a:pt x="207" y="160"/>
                  </a:lnTo>
                  <a:lnTo>
                    <a:pt x="201" y="168"/>
                  </a:lnTo>
                  <a:lnTo>
                    <a:pt x="196" y="175"/>
                  </a:lnTo>
                  <a:lnTo>
                    <a:pt x="189" y="181"/>
                  </a:lnTo>
                  <a:lnTo>
                    <a:pt x="183" y="187"/>
                  </a:lnTo>
                  <a:lnTo>
                    <a:pt x="175" y="193"/>
                  </a:lnTo>
                  <a:lnTo>
                    <a:pt x="168" y="198"/>
                  </a:lnTo>
                  <a:lnTo>
                    <a:pt x="158" y="201"/>
                  </a:lnTo>
                  <a:lnTo>
                    <a:pt x="150" y="205"/>
                  </a:lnTo>
                  <a:lnTo>
                    <a:pt x="139" y="207"/>
                  </a:lnTo>
                  <a:lnTo>
                    <a:pt x="130" y="208"/>
                  </a:lnTo>
                  <a:lnTo>
                    <a:pt x="111" y="211"/>
                  </a:lnTo>
                  <a:lnTo>
                    <a:pt x="94" y="211"/>
                  </a:lnTo>
                  <a:lnTo>
                    <a:pt x="79" y="210"/>
                  </a:lnTo>
                  <a:lnTo>
                    <a:pt x="64" y="207"/>
                  </a:lnTo>
                  <a:lnTo>
                    <a:pt x="52" y="204"/>
                  </a:lnTo>
                  <a:lnTo>
                    <a:pt x="42" y="199"/>
                  </a:lnTo>
                  <a:lnTo>
                    <a:pt x="32" y="193"/>
                  </a:lnTo>
                  <a:lnTo>
                    <a:pt x="24" y="186"/>
                  </a:lnTo>
                  <a:lnTo>
                    <a:pt x="17" y="179"/>
                  </a:lnTo>
                  <a:lnTo>
                    <a:pt x="11" y="170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2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1" y="111"/>
                  </a:lnTo>
                  <a:lnTo>
                    <a:pt x="2" y="100"/>
                  </a:lnTo>
                  <a:lnTo>
                    <a:pt x="5" y="89"/>
                  </a:lnTo>
                  <a:lnTo>
                    <a:pt x="8" y="79"/>
                  </a:lnTo>
                  <a:lnTo>
                    <a:pt x="13" y="68"/>
                  </a:lnTo>
                  <a:lnTo>
                    <a:pt x="18" y="58"/>
                  </a:lnTo>
                  <a:lnTo>
                    <a:pt x="23" y="49"/>
                  </a:lnTo>
                  <a:lnTo>
                    <a:pt x="29" y="40"/>
                  </a:lnTo>
                  <a:lnTo>
                    <a:pt x="36" y="32"/>
                  </a:lnTo>
                  <a:lnTo>
                    <a:pt x="43" y="25"/>
                  </a:lnTo>
                  <a:lnTo>
                    <a:pt x="50" y="18"/>
                  </a:lnTo>
                  <a:lnTo>
                    <a:pt x="58" y="12"/>
                  </a:lnTo>
                  <a:lnTo>
                    <a:pt x="67" y="7"/>
                  </a:lnTo>
                  <a:lnTo>
                    <a:pt x="75" y="4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8" name="Freeform 151"/>
            <p:cNvSpPr>
              <a:spLocks noChangeAspect="1"/>
            </p:cNvSpPr>
            <p:nvPr/>
          </p:nvSpPr>
          <p:spPr bwMode="auto">
            <a:xfrm>
              <a:off x="3509" y="3564"/>
              <a:ext cx="35" cy="33"/>
            </a:xfrm>
            <a:custGeom>
              <a:avLst/>
              <a:gdLst>
                <a:gd name="T0" fmla="*/ 0 w 220"/>
                <a:gd name="T1" fmla="*/ 0 h 211"/>
                <a:gd name="T2" fmla="*/ 0 w 220"/>
                <a:gd name="T3" fmla="*/ 0 h 211"/>
                <a:gd name="T4" fmla="*/ 0 w 220"/>
                <a:gd name="T5" fmla="*/ 0 h 211"/>
                <a:gd name="T6" fmla="*/ 0 w 220"/>
                <a:gd name="T7" fmla="*/ 0 h 211"/>
                <a:gd name="T8" fmla="*/ 0 w 220"/>
                <a:gd name="T9" fmla="*/ 0 h 211"/>
                <a:gd name="T10" fmla="*/ 0 w 220"/>
                <a:gd name="T11" fmla="*/ 0 h 211"/>
                <a:gd name="T12" fmla="*/ 0 w 220"/>
                <a:gd name="T13" fmla="*/ 0 h 211"/>
                <a:gd name="T14" fmla="*/ 0 w 220"/>
                <a:gd name="T15" fmla="*/ 0 h 211"/>
                <a:gd name="T16" fmla="*/ 0 w 220"/>
                <a:gd name="T17" fmla="*/ 0 h 211"/>
                <a:gd name="T18" fmla="*/ 0 w 220"/>
                <a:gd name="T19" fmla="*/ 0 h 211"/>
                <a:gd name="T20" fmla="*/ 0 w 220"/>
                <a:gd name="T21" fmla="*/ 0 h 211"/>
                <a:gd name="T22" fmla="*/ 0 w 220"/>
                <a:gd name="T23" fmla="*/ 0 h 211"/>
                <a:gd name="T24" fmla="*/ 0 w 220"/>
                <a:gd name="T25" fmla="*/ 0 h 211"/>
                <a:gd name="T26" fmla="*/ 0 w 220"/>
                <a:gd name="T27" fmla="*/ 0 h 211"/>
                <a:gd name="T28" fmla="*/ 0 w 220"/>
                <a:gd name="T29" fmla="*/ 0 h 211"/>
                <a:gd name="T30" fmla="*/ 0 w 220"/>
                <a:gd name="T31" fmla="*/ 0 h 211"/>
                <a:gd name="T32" fmla="*/ 0 w 220"/>
                <a:gd name="T33" fmla="*/ 0 h 211"/>
                <a:gd name="T34" fmla="*/ 0 w 220"/>
                <a:gd name="T35" fmla="*/ 0 h 211"/>
                <a:gd name="T36" fmla="*/ 0 w 220"/>
                <a:gd name="T37" fmla="*/ 0 h 211"/>
                <a:gd name="T38" fmla="*/ 0 w 220"/>
                <a:gd name="T39" fmla="*/ 0 h 211"/>
                <a:gd name="T40" fmla="*/ 0 w 220"/>
                <a:gd name="T41" fmla="*/ 0 h 211"/>
                <a:gd name="T42" fmla="*/ 0 w 220"/>
                <a:gd name="T43" fmla="*/ 0 h 211"/>
                <a:gd name="T44" fmla="*/ 0 w 220"/>
                <a:gd name="T45" fmla="*/ 0 h 211"/>
                <a:gd name="T46" fmla="*/ 0 w 220"/>
                <a:gd name="T47" fmla="*/ 0 h 211"/>
                <a:gd name="T48" fmla="*/ 0 w 220"/>
                <a:gd name="T49" fmla="*/ 0 h 211"/>
                <a:gd name="T50" fmla="*/ 0 w 220"/>
                <a:gd name="T51" fmla="*/ 0 h 211"/>
                <a:gd name="T52" fmla="*/ 0 w 220"/>
                <a:gd name="T53" fmla="*/ 0 h 211"/>
                <a:gd name="T54" fmla="*/ 0 w 220"/>
                <a:gd name="T55" fmla="*/ 0 h 211"/>
                <a:gd name="T56" fmla="*/ 0 w 220"/>
                <a:gd name="T57" fmla="*/ 0 h 211"/>
                <a:gd name="T58" fmla="*/ 0 w 220"/>
                <a:gd name="T59" fmla="*/ 0 h 211"/>
                <a:gd name="T60" fmla="*/ 0 w 220"/>
                <a:gd name="T61" fmla="*/ 0 h 211"/>
                <a:gd name="T62" fmla="*/ 0 w 220"/>
                <a:gd name="T63" fmla="*/ 0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0"/>
                <a:gd name="T97" fmla="*/ 0 h 211"/>
                <a:gd name="T98" fmla="*/ 220 w 220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0" h="211">
                  <a:moveTo>
                    <a:pt x="102" y="1"/>
                  </a:moveTo>
                  <a:lnTo>
                    <a:pt x="117" y="4"/>
                  </a:lnTo>
                  <a:lnTo>
                    <a:pt x="131" y="7"/>
                  </a:lnTo>
                  <a:lnTo>
                    <a:pt x="144" y="12"/>
                  </a:lnTo>
                  <a:lnTo>
                    <a:pt x="156" y="17"/>
                  </a:lnTo>
                  <a:lnTo>
                    <a:pt x="167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3" y="42"/>
                  </a:lnTo>
                  <a:lnTo>
                    <a:pt x="200" y="50"/>
                  </a:lnTo>
                  <a:lnTo>
                    <a:pt x="205" y="57"/>
                  </a:lnTo>
                  <a:lnTo>
                    <a:pt x="210" y="65"/>
                  </a:lnTo>
                  <a:lnTo>
                    <a:pt x="214" y="74"/>
                  </a:lnTo>
                  <a:lnTo>
                    <a:pt x="217" y="83"/>
                  </a:lnTo>
                  <a:lnTo>
                    <a:pt x="219" y="92"/>
                  </a:lnTo>
                  <a:lnTo>
                    <a:pt x="220" y="101"/>
                  </a:lnTo>
                  <a:lnTo>
                    <a:pt x="220" y="110"/>
                  </a:lnTo>
                  <a:lnTo>
                    <a:pt x="220" y="118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4" y="144"/>
                  </a:lnTo>
                  <a:lnTo>
                    <a:pt x="211" y="152"/>
                  </a:lnTo>
                  <a:lnTo>
                    <a:pt x="207" y="160"/>
                  </a:lnTo>
                  <a:lnTo>
                    <a:pt x="201" y="168"/>
                  </a:lnTo>
                  <a:lnTo>
                    <a:pt x="196" y="175"/>
                  </a:lnTo>
                  <a:lnTo>
                    <a:pt x="189" y="181"/>
                  </a:lnTo>
                  <a:lnTo>
                    <a:pt x="183" y="187"/>
                  </a:lnTo>
                  <a:lnTo>
                    <a:pt x="175" y="193"/>
                  </a:lnTo>
                  <a:lnTo>
                    <a:pt x="168" y="198"/>
                  </a:lnTo>
                  <a:lnTo>
                    <a:pt x="158" y="201"/>
                  </a:lnTo>
                  <a:lnTo>
                    <a:pt x="150" y="205"/>
                  </a:lnTo>
                  <a:lnTo>
                    <a:pt x="139" y="207"/>
                  </a:lnTo>
                  <a:lnTo>
                    <a:pt x="130" y="208"/>
                  </a:lnTo>
                  <a:lnTo>
                    <a:pt x="111" y="211"/>
                  </a:lnTo>
                  <a:lnTo>
                    <a:pt x="94" y="211"/>
                  </a:lnTo>
                  <a:lnTo>
                    <a:pt x="79" y="210"/>
                  </a:lnTo>
                  <a:lnTo>
                    <a:pt x="64" y="207"/>
                  </a:lnTo>
                  <a:lnTo>
                    <a:pt x="52" y="204"/>
                  </a:lnTo>
                  <a:lnTo>
                    <a:pt x="42" y="199"/>
                  </a:lnTo>
                  <a:lnTo>
                    <a:pt x="32" y="193"/>
                  </a:lnTo>
                  <a:lnTo>
                    <a:pt x="24" y="186"/>
                  </a:lnTo>
                  <a:lnTo>
                    <a:pt x="17" y="179"/>
                  </a:lnTo>
                  <a:lnTo>
                    <a:pt x="11" y="170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2"/>
                  </a:lnTo>
                  <a:lnTo>
                    <a:pt x="0" y="131"/>
                  </a:lnTo>
                  <a:lnTo>
                    <a:pt x="0" y="121"/>
                  </a:lnTo>
                  <a:lnTo>
                    <a:pt x="1" y="111"/>
                  </a:lnTo>
                  <a:lnTo>
                    <a:pt x="2" y="100"/>
                  </a:lnTo>
                  <a:lnTo>
                    <a:pt x="5" y="89"/>
                  </a:lnTo>
                  <a:lnTo>
                    <a:pt x="8" y="79"/>
                  </a:lnTo>
                  <a:lnTo>
                    <a:pt x="13" y="68"/>
                  </a:lnTo>
                  <a:lnTo>
                    <a:pt x="18" y="58"/>
                  </a:lnTo>
                  <a:lnTo>
                    <a:pt x="23" y="49"/>
                  </a:lnTo>
                  <a:lnTo>
                    <a:pt x="29" y="40"/>
                  </a:lnTo>
                  <a:lnTo>
                    <a:pt x="36" y="32"/>
                  </a:lnTo>
                  <a:lnTo>
                    <a:pt x="43" y="25"/>
                  </a:lnTo>
                  <a:lnTo>
                    <a:pt x="50" y="18"/>
                  </a:lnTo>
                  <a:lnTo>
                    <a:pt x="58" y="12"/>
                  </a:lnTo>
                  <a:lnTo>
                    <a:pt x="67" y="7"/>
                  </a:lnTo>
                  <a:lnTo>
                    <a:pt x="75" y="4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102" y="1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19" name="Freeform 152"/>
            <p:cNvSpPr>
              <a:spLocks noChangeAspect="1"/>
            </p:cNvSpPr>
            <p:nvPr/>
          </p:nvSpPr>
          <p:spPr bwMode="auto">
            <a:xfrm>
              <a:off x="3531" y="3406"/>
              <a:ext cx="35" cy="19"/>
            </a:xfrm>
            <a:custGeom>
              <a:avLst/>
              <a:gdLst>
                <a:gd name="T0" fmla="*/ 0 w 226"/>
                <a:gd name="T1" fmla="*/ 0 h 128"/>
                <a:gd name="T2" fmla="*/ 0 w 226"/>
                <a:gd name="T3" fmla="*/ 0 h 128"/>
                <a:gd name="T4" fmla="*/ 0 w 226"/>
                <a:gd name="T5" fmla="*/ 0 h 128"/>
                <a:gd name="T6" fmla="*/ 0 w 226"/>
                <a:gd name="T7" fmla="*/ 0 h 128"/>
                <a:gd name="T8" fmla="*/ 0 w 226"/>
                <a:gd name="T9" fmla="*/ 0 h 128"/>
                <a:gd name="T10" fmla="*/ 0 w 226"/>
                <a:gd name="T11" fmla="*/ 0 h 128"/>
                <a:gd name="T12" fmla="*/ 0 w 226"/>
                <a:gd name="T13" fmla="*/ 0 h 128"/>
                <a:gd name="T14" fmla="*/ 0 w 226"/>
                <a:gd name="T15" fmla="*/ 0 h 128"/>
                <a:gd name="T16" fmla="*/ 0 w 226"/>
                <a:gd name="T17" fmla="*/ 0 h 128"/>
                <a:gd name="T18" fmla="*/ 0 w 226"/>
                <a:gd name="T19" fmla="*/ 0 h 128"/>
                <a:gd name="T20" fmla="*/ 0 w 226"/>
                <a:gd name="T21" fmla="*/ 0 h 128"/>
                <a:gd name="T22" fmla="*/ 0 w 226"/>
                <a:gd name="T23" fmla="*/ 0 h 128"/>
                <a:gd name="T24" fmla="*/ 0 w 226"/>
                <a:gd name="T25" fmla="*/ 0 h 128"/>
                <a:gd name="T26" fmla="*/ 0 w 226"/>
                <a:gd name="T27" fmla="*/ 0 h 128"/>
                <a:gd name="T28" fmla="*/ 0 w 226"/>
                <a:gd name="T29" fmla="*/ 0 h 128"/>
                <a:gd name="T30" fmla="*/ 0 w 226"/>
                <a:gd name="T31" fmla="*/ 0 h 128"/>
                <a:gd name="T32" fmla="*/ 0 w 226"/>
                <a:gd name="T33" fmla="*/ 0 h 128"/>
                <a:gd name="T34" fmla="*/ 0 w 226"/>
                <a:gd name="T35" fmla="*/ 0 h 128"/>
                <a:gd name="T36" fmla="*/ 0 w 226"/>
                <a:gd name="T37" fmla="*/ 0 h 128"/>
                <a:gd name="T38" fmla="*/ 0 w 226"/>
                <a:gd name="T39" fmla="*/ 0 h 128"/>
                <a:gd name="T40" fmla="*/ 0 w 226"/>
                <a:gd name="T41" fmla="*/ 0 h 128"/>
                <a:gd name="T42" fmla="*/ 0 w 226"/>
                <a:gd name="T43" fmla="*/ 0 h 128"/>
                <a:gd name="T44" fmla="*/ 0 w 226"/>
                <a:gd name="T45" fmla="*/ 0 h 128"/>
                <a:gd name="T46" fmla="*/ 0 w 226"/>
                <a:gd name="T47" fmla="*/ 0 h 128"/>
                <a:gd name="T48" fmla="*/ 0 w 226"/>
                <a:gd name="T49" fmla="*/ 0 h 128"/>
                <a:gd name="T50" fmla="*/ 0 w 226"/>
                <a:gd name="T51" fmla="*/ 0 h 128"/>
                <a:gd name="T52" fmla="*/ 0 w 226"/>
                <a:gd name="T53" fmla="*/ 0 h 128"/>
                <a:gd name="T54" fmla="*/ 0 w 226"/>
                <a:gd name="T55" fmla="*/ 0 h 128"/>
                <a:gd name="T56" fmla="*/ 0 w 226"/>
                <a:gd name="T57" fmla="*/ 0 h 128"/>
                <a:gd name="T58" fmla="*/ 0 w 226"/>
                <a:gd name="T59" fmla="*/ 0 h 128"/>
                <a:gd name="T60" fmla="*/ 0 w 226"/>
                <a:gd name="T61" fmla="*/ 0 h 128"/>
                <a:gd name="T62" fmla="*/ 0 w 226"/>
                <a:gd name="T63" fmla="*/ 0 h 128"/>
                <a:gd name="T64" fmla="*/ 0 w 226"/>
                <a:gd name="T65" fmla="*/ 0 h 128"/>
                <a:gd name="T66" fmla="*/ 0 w 226"/>
                <a:gd name="T67" fmla="*/ 0 h 128"/>
                <a:gd name="T68" fmla="*/ 0 w 226"/>
                <a:gd name="T69" fmla="*/ 0 h 128"/>
                <a:gd name="T70" fmla="*/ 0 w 226"/>
                <a:gd name="T71" fmla="*/ 0 h 128"/>
                <a:gd name="T72" fmla="*/ 0 w 226"/>
                <a:gd name="T73" fmla="*/ 0 h 128"/>
                <a:gd name="T74" fmla="*/ 0 w 226"/>
                <a:gd name="T75" fmla="*/ 0 h 128"/>
                <a:gd name="T76" fmla="*/ 0 w 226"/>
                <a:gd name="T77" fmla="*/ 0 h 128"/>
                <a:gd name="T78" fmla="*/ 0 w 226"/>
                <a:gd name="T79" fmla="*/ 0 h 128"/>
                <a:gd name="T80" fmla="*/ 0 w 226"/>
                <a:gd name="T81" fmla="*/ 0 h 128"/>
                <a:gd name="T82" fmla="*/ 0 w 226"/>
                <a:gd name="T83" fmla="*/ 0 h 128"/>
                <a:gd name="T84" fmla="*/ 0 w 226"/>
                <a:gd name="T85" fmla="*/ 0 h 128"/>
                <a:gd name="T86" fmla="*/ 0 w 226"/>
                <a:gd name="T87" fmla="*/ 0 h 128"/>
                <a:gd name="T88" fmla="*/ 0 w 226"/>
                <a:gd name="T89" fmla="*/ 0 h 128"/>
                <a:gd name="T90" fmla="*/ 0 w 226"/>
                <a:gd name="T91" fmla="*/ 0 h 128"/>
                <a:gd name="T92" fmla="*/ 0 w 226"/>
                <a:gd name="T93" fmla="*/ 0 h 128"/>
                <a:gd name="T94" fmla="*/ 0 w 226"/>
                <a:gd name="T95" fmla="*/ 0 h 128"/>
                <a:gd name="T96" fmla="*/ 0 w 226"/>
                <a:gd name="T97" fmla="*/ 0 h 128"/>
                <a:gd name="T98" fmla="*/ 0 w 226"/>
                <a:gd name="T99" fmla="*/ 0 h 128"/>
                <a:gd name="T100" fmla="*/ 0 w 226"/>
                <a:gd name="T101" fmla="*/ 0 h 128"/>
                <a:gd name="T102" fmla="*/ 0 w 226"/>
                <a:gd name="T103" fmla="*/ 0 h 128"/>
                <a:gd name="T104" fmla="*/ 0 w 226"/>
                <a:gd name="T105" fmla="*/ 0 h 128"/>
                <a:gd name="T106" fmla="*/ 0 w 226"/>
                <a:gd name="T107" fmla="*/ 0 h 128"/>
                <a:gd name="T108" fmla="*/ 0 w 226"/>
                <a:gd name="T109" fmla="*/ 0 h 128"/>
                <a:gd name="T110" fmla="*/ 0 w 226"/>
                <a:gd name="T111" fmla="*/ 0 h 128"/>
                <a:gd name="T112" fmla="*/ 0 w 226"/>
                <a:gd name="T113" fmla="*/ 0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128"/>
                <a:gd name="T173" fmla="*/ 226 w 22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128">
                  <a:moveTo>
                    <a:pt x="103" y="1"/>
                  </a:moveTo>
                  <a:lnTo>
                    <a:pt x="132" y="6"/>
                  </a:lnTo>
                  <a:lnTo>
                    <a:pt x="157" y="13"/>
                  </a:lnTo>
                  <a:lnTo>
                    <a:pt x="179" y="20"/>
                  </a:lnTo>
                  <a:lnTo>
                    <a:pt x="195" y="28"/>
                  </a:lnTo>
                  <a:lnTo>
                    <a:pt x="203" y="33"/>
                  </a:lnTo>
                  <a:lnTo>
                    <a:pt x="209" y="38"/>
                  </a:lnTo>
                  <a:lnTo>
                    <a:pt x="215" y="42"/>
                  </a:lnTo>
                  <a:lnTo>
                    <a:pt x="218" y="47"/>
                  </a:lnTo>
                  <a:lnTo>
                    <a:pt x="222" y="52"/>
                  </a:lnTo>
                  <a:lnTo>
                    <a:pt x="224" y="57"/>
                  </a:lnTo>
                  <a:lnTo>
                    <a:pt x="225" y="62"/>
                  </a:lnTo>
                  <a:lnTo>
                    <a:pt x="226" y="66"/>
                  </a:lnTo>
                  <a:lnTo>
                    <a:pt x="226" y="72"/>
                  </a:lnTo>
                  <a:lnTo>
                    <a:pt x="225" y="77"/>
                  </a:lnTo>
                  <a:lnTo>
                    <a:pt x="224" y="82"/>
                  </a:lnTo>
                  <a:lnTo>
                    <a:pt x="220" y="87"/>
                  </a:lnTo>
                  <a:lnTo>
                    <a:pt x="218" y="90"/>
                  </a:lnTo>
                  <a:lnTo>
                    <a:pt x="213" y="95"/>
                  </a:lnTo>
                  <a:lnTo>
                    <a:pt x="209" y="100"/>
                  </a:lnTo>
                  <a:lnTo>
                    <a:pt x="203" y="103"/>
                  </a:lnTo>
                  <a:lnTo>
                    <a:pt x="188" y="110"/>
                  </a:lnTo>
                  <a:lnTo>
                    <a:pt x="172" y="117"/>
                  </a:lnTo>
                  <a:lnTo>
                    <a:pt x="153" y="122"/>
                  </a:lnTo>
                  <a:lnTo>
                    <a:pt x="130" y="126"/>
                  </a:lnTo>
                  <a:lnTo>
                    <a:pt x="112" y="127"/>
                  </a:lnTo>
                  <a:lnTo>
                    <a:pt x="94" y="128"/>
                  </a:lnTo>
                  <a:lnTo>
                    <a:pt x="79" y="127"/>
                  </a:lnTo>
                  <a:lnTo>
                    <a:pt x="65" y="126"/>
                  </a:lnTo>
                  <a:lnTo>
                    <a:pt x="53" y="123"/>
                  </a:lnTo>
                  <a:lnTo>
                    <a:pt x="42" y="121"/>
                  </a:lnTo>
                  <a:lnTo>
                    <a:pt x="32" y="117"/>
                  </a:lnTo>
                  <a:lnTo>
                    <a:pt x="24" y="114"/>
                  </a:lnTo>
                  <a:lnTo>
                    <a:pt x="17" y="109"/>
                  </a:lnTo>
                  <a:lnTo>
                    <a:pt x="11" y="103"/>
                  </a:lnTo>
                  <a:lnTo>
                    <a:pt x="7" y="98"/>
                  </a:lnTo>
                  <a:lnTo>
                    <a:pt x="4" y="92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3" y="59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3" y="39"/>
                  </a:lnTo>
                  <a:lnTo>
                    <a:pt x="18" y="33"/>
                  </a:lnTo>
                  <a:lnTo>
                    <a:pt x="24" y="27"/>
                  </a:lnTo>
                  <a:lnTo>
                    <a:pt x="30" y="22"/>
                  </a:lnTo>
                  <a:lnTo>
                    <a:pt x="36" y="16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9" y="6"/>
                  </a:lnTo>
                  <a:lnTo>
                    <a:pt x="67" y="2"/>
                  </a:lnTo>
                  <a:lnTo>
                    <a:pt x="76" y="1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0" name="Freeform 153"/>
            <p:cNvSpPr>
              <a:spLocks noChangeAspect="1"/>
            </p:cNvSpPr>
            <p:nvPr/>
          </p:nvSpPr>
          <p:spPr bwMode="auto">
            <a:xfrm>
              <a:off x="3531" y="3406"/>
              <a:ext cx="35" cy="19"/>
            </a:xfrm>
            <a:custGeom>
              <a:avLst/>
              <a:gdLst>
                <a:gd name="T0" fmla="*/ 0 w 226"/>
                <a:gd name="T1" fmla="*/ 0 h 128"/>
                <a:gd name="T2" fmla="*/ 0 w 226"/>
                <a:gd name="T3" fmla="*/ 0 h 128"/>
                <a:gd name="T4" fmla="*/ 0 w 226"/>
                <a:gd name="T5" fmla="*/ 0 h 128"/>
                <a:gd name="T6" fmla="*/ 0 w 226"/>
                <a:gd name="T7" fmla="*/ 0 h 128"/>
                <a:gd name="T8" fmla="*/ 0 w 226"/>
                <a:gd name="T9" fmla="*/ 0 h 128"/>
                <a:gd name="T10" fmla="*/ 0 w 226"/>
                <a:gd name="T11" fmla="*/ 0 h 128"/>
                <a:gd name="T12" fmla="*/ 0 w 226"/>
                <a:gd name="T13" fmla="*/ 0 h 128"/>
                <a:gd name="T14" fmla="*/ 0 w 226"/>
                <a:gd name="T15" fmla="*/ 0 h 128"/>
                <a:gd name="T16" fmla="*/ 0 w 226"/>
                <a:gd name="T17" fmla="*/ 0 h 128"/>
                <a:gd name="T18" fmla="*/ 0 w 226"/>
                <a:gd name="T19" fmla="*/ 0 h 128"/>
                <a:gd name="T20" fmla="*/ 0 w 226"/>
                <a:gd name="T21" fmla="*/ 0 h 128"/>
                <a:gd name="T22" fmla="*/ 0 w 226"/>
                <a:gd name="T23" fmla="*/ 0 h 128"/>
                <a:gd name="T24" fmla="*/ 0 w 226"/>
                <a:gd name="T25" fmla="*/ 0 h 128"/>
                <a:gd name="T26" fmla="*/ 0 w 226"/>
                <a:gd name="T27" fmla="*/ 0 h 128"/>
                <a:gd name="T28" fmla="*/ 0 w 226"/>
                <a:gd name="T29" fmla="*/ 0 h 128"/>
                <a:gd name="T30" fmla="*/ 0 w 226"/>
                <a:gd name="T31" fmla="*/ 0 h 128"/>
                <a:gd name="T32" fmla="*/ 0 w 226"/>
                <a:gd name="T33" fmla="*/ 0 h 128"/>
                <a:gd name="T34" fmla="*/ 0 w 226"/>
                <a:gd name="T35" fmla="*/ 0 h 128"/>
                <a:gd name="T36" fmla="*/ 0 w 226"/>
                <a:gd name="T37" fmla="*/ 0 h 128"/>
                <a:gd name="T38" fmla="*/ 0 w 226"/>
                <a:gd name="T39" fmla="*/ 0 h 128"/>
                <a:gd name="T40" fmla="*/ 0 w 226"/>
                <a:gd name="T41" fmla="*/ 0 h 128"/>
                <a:gd name="T42" fmla="*/ 0 w 226"/>
                <a:gd name="T43" fmla="*/ 0 h 128"/>
                <a:gd name="T44" fmla="*/ 0 w 226"/>
                <a:gd name="T45" fmla="*/ 0 h 128"/>
                <a:gd name="T46" fmla="*/ 0 w 226"/>
                <a:gd name="T47" fmla="*/ 0 h 128"/>
                <a:gd name="T48" fmla="*/ 0 w 226"/>
                <a:gd name="T49" fmla="*/ 0 h 128"/>
                <a:gd name="T50" fmla="*/ 0 w 226"/>
                <a:gd name="T51" fmla="*/ 0 h 128"/>
                <a:gd name="T52" fmla="*/ 0 w 226"/>
                <a:gd name="T53" fmla="*/ 0 h 128"/>
                <a:gd name="T54" fmla="*/ 0 w 226"/>
                <a:gd name="T55" fmla="*/ 0 h 128"/>
                <a:gd name="T56" fmla="*/ 0 w 226"/>
                <a:gd name="T57" fmla="*/ 0 h 128"/>
                <a:gd name="T58" fmla="*/ 0 w 226"/>
                <a:gd name="T59" fmla="*/ 0 h 128"/>
                <a:gd name="T60" fmla="*/ 0 w 226"/>
                <a:gd name="T61" fmla="*/ 0 h 128"/>
                <a:gd name="T62" fmla="*/ 0 w 226"/>
                <a:gd name="T63" fmla="*/ 0 h 128"/>
                <a:gd name="T64" fmla="*/ 0 w 226"/>
                <a:gd name="T65" fmla="*/ 0 h 128"/>
                <a:gd name="T66" fmla="*/ 0 w 226"/>
                <a:gd name="T67" fmla="*/ 0 h 128"/>
                <a:gd name="T68" fmla="*/ 0 w 226"/>
                <a:gd name="T69" fmla="*/ 0 h 128"/>
                <a:gd name="T70" fmla="*/ 0 w 226"/>
                <a:gd name="T71" fmla="*/ 0 h 128"/>
                <a:gd name="T72" fmla="*/ 0 w 226"/>
                <a:gd name="T73" fmla="*/ 0 h 128"/>
                <a:gd name="T74" fmla="*/ 0 w 226"/>
                <a:gd name="T75" fmla="*/ 0 h 128"/>
                <a:gd name="T76" fmla="*/ 0 w 226"/>
                <a:gd name="T77" fmla="*/ 0 h 128"/>
                <a:gd name="T78" fmla="*/ 0 w 226"/>
                <a:gd name="T79" fmla="*/ 0 h 128"/>
                <a:gd name="T80" fmla="*/ 0 w 226"/>
                <a:gd name="T81" fmla="*/ 0 h 128"/>
                <a:gd name="T82" fmla="*/ 0 w 226"/>
                <a:gd name="T83" fmla="*/ 0 h 128"/>
                <a:gd name="T84" fmla="*/ 0 w 226"/>
                <a:gd name="T85" fmla="*/ 0 h 128"/>
                <a:gd name="T86" fmla="*/ 0 w 226"/>
                <a:gd name="T87" fmla="*/ 0 h 128"/>
                <a:gd name="T88" fmla="*/ 0 w 226"/>
                <a:gd name="T89" fmla="*/ 0 h 128"/>
                <a:gd name="T90" fmla="*/ 0 w 226"/>
                <a:gd name="T91" fmla="*/ 0 h 128"/>
                <a:gd name="T92" fmla="*/ 0 w 226"/>
                <a:gd name="T93" fmla="*/ 0 h 128"/>
                <a:gd name="T94" fmla="*/ 0 w 226"/>
                <a:gd name="T95" fmla="*/ 0 h 128"/>
                <a:gd name="T96" fmla="*/ 0 w 226"/>
                <a:gd name="T97" fmla="*/ 0 h 128"/>
                <a:gd name="T98" fmla="*/ 0 w 226"/>
                <a:gd name="T99" fmla="*/ 0 h 128"/>
                <a:gd name="T100" fmla="*/ 0 w 226"/>
                <a:gd name="T101" fmla="*/ 0 h 128"/>
                <a:gd name="T102" fmla="*/ 0 w 226"/>
                <a:gd name="T103" fmla="*/ 0 h 128"/>
                <a:gd name="T104" fmla="*/ 0 w 226"/>
                <a:gd name="T105" fmla="*/ 0 h 128"/>
                <a:gd name="T106" fmla="*/ 0 w 226"/>
                <a:gd name="T107" fmla="*/ 0 h 128"/>
                <a:gd name="T108" fmla="*/ 0 w 226"/>
                <a:gd name="T109" fmla="*/ 0 h 128"/>
                <a:gd name="T110" fmla="*/ 0 w 226"/>
                <a:gd name="T111" fmla="*/ 0 h 128"/>
                <a:gd name="T112" fmla="*/ 0 w 226"/>
                <a:gd name="T113" fmla="*/ 0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128"/>
                <a:gd name="T173" fmla="*/ 226 w 22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128">
                  <a:moveTo>
                    <a:pt x="103" y="1"/>
                  </a:moveTo>
                  <a:lnTo>
                    <a:pt x="132" y="6"/>
                  </a:lnTo>
                  <a:lnTo>
                    <a:pt x="157" y="13"/>
                  </a:lnTo>
                  <a:lnTo>
                    <a:pt x="179" y="20"/>
                  </a:lnTo>
                  <a:lnTo>
                    <a:pt x="195" y="28"/>
                  </a:lnTo>
                  <a:lnTo>
                    <a:pt x="203" y="33"/>
                  </a:lnTo>
                  <a:lnTo>
                    <a:pt x="209" y="38"/>
                  </a:lnTo>
                  <a:lnTo>
                    <a:pt x="215" y="42"/>
                  </a:lnTo>
                  <a:lnTo>
                    <a:pt x="218" y="47"/>
                  </a:lnTo>
                  <a:lnTo>
                    <a:pt x="222" y="52"/>
                  </a:lnTo>
                  <a:lnTo>
                    <a:pt x="224" y="57"/>
                  </a:lnTo>
                  <a:lnTo>
                    <a:pt x="225" y="62"/>
                  </a:lnTo>
                  <a:lnTo>
                    <a:pt x="226" y="66"/>
                  </a:lnTo>
                  <a:lnTo>
                    <a:pt x="226" y="72"/>
                  </a:lnTo>
                  <a:lnTo>
                    <a:pt x="225" y="77"/>
                  </a:lnTo>
                  <a:lnTo>
                    <a:pt x="224" y="82"/>
                  </a:lnTo>
                  <a:lnTo>
                    <a:pt x="220" y="87"/>
                  </a:lnTo>
                  <a:lnTo>
                    <a:pt x="218" y="90"/>
                  </a:lnTo>
                  <a:lnTo>
                    <a:pt x="213" y="95"/>
                  </a:lnTo>
                  <a:lnTo>
                    <a:pt x="209" y="100"/>
                  </a:lnTo>
                  <a:lnTo>
                    <a:pt x="203" y="103"/>
                  </a:lnTo>
                  <a:lnTo>
                    <a:pt x="188" y="110"/>
                  </a:lnTo>
                  <a:lnTo>
                    <a:pt x="172" y="117"/>
                  </a:lnTo>
                  <a:lnTo>
                    <a:pt x="153" y="122"/>
                  </a:lnTo>
                  <a:lnTo>
                    <a:pt x="130" y="126"/>
                  </a:lnTo>
                  <a:lnTo>
                    <a:pt x="112" y="127"/>
                  </a:lnTo>
                  <a:lnTo>
                    <a:pt x="94" y="128"/>
                  </a:lnTo>
                  <a:lnTo>
                    <a:pt x="79" y="127"/>
                  </a:lnTo>
                  <a:lnTo>
                    <a:pt x="65" y="126"/>
                  </a:lnTo>
                  <a:lnTo>
                    <a:pt x="53" y="123"/>
                  </a:lnTo>
                  <a:lnTo>
                    <a:pt x="42" y="121"/>
                  </a:lnTo>
                  <a:lnTo>
                    <a:pt x="32" y="117"/>
                  </a:lnTo>
                  <a:lnTo>
                    <a:pt x="24" y="114"/>
                  </a:lnTo>
                  <a:lnTo>
                    <a:pt x="17" y="109"/>
                  </a:lnTo>
                  <a:lnTo>
                    <a:pt x="11" y="103"/>
                  </a:lnTo>
                  <a:lnTo>
                    <a:pt x="7" y="98"/>
                  </a:lnTo>
                  <a:lnTo>
                    <a:pt x="4" y="92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3" y="59"/>
                  </a:lnTo>
                  <a:lnTo>
                    <a:pt x="6" y="52"/>
                  </a:lnTo>
                  <a:lnTo>
                    <a:pt x="9" y="46"/>
                  </a:lnTo>
                  <a:lnTo>
                    <a:pt x="13" y="39"/>
                  </a:lnTo>
                  <a:lnTo>
                    <a:pt x="18" y="33"/>
                  </a:lnTo>
                  <a:lnTo>
                    <a:pt x="24" y="27"/>
                  </a:lnTo>
                  <a:lnTo>
                    <a:pt x="30" y="22"/>
                  </a:lnTo>
                  <a:lnTo>
                    <a:pt x="36" y="16"/>
                  </a:lnTo>
                  <a:lnTo>
                    <a:pt x="43" y="13"/>
                  </a:lnTo>
                  <a:lnTo>
                    <a:pt x="51" y="8"/>
                  </a:lnTo>
                  <a:lnTo>
                    <a:pt x="59" y="6"/>
                  </a:lnTo>
                  <a:lnTo>
                    <a:pt x="67" y="2"/>
                  </a:lnTo>
                  <a:lnTo>
                    <a:pt x="76" y="1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3" y="1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1" name="Freeform 154"/>
            <p:cNvSpPr>
              <a:spLocks noChangeAspect="1"/>
            </p:cNvSpPr>
            <p:nvPr/>
          </p:nvSpPr>
          <p:spPr bwMode="auto">
            <a:xfrm>
              <a:off x="3411" y="3478"/>
              <a:ext cx="39" cy="29"/>
            </a:xfrm>
            <a:custGeom>
              <a:avLst/>
              <a:gdLst>
                <a:gd name="T0" fmla="*/ 0 w 251"/>
                <a:gd name="T1" fmla="*/ 0 h 183"/>
                <a:gd name="T2" fmla="*/ 0 w 251"/>
                <a:gd name="T3" fmla="*/ 0 h 183"/>
                <a:gd name="T4" fmla="*/ 0 w 251"/>
                <a:gd name="T5" fmla="*/ 0 h 183"/>
                <a:gd name="T6" fmla="*/ 0 w 251"/>
                <a:gd name="T7" fmla="*/ 0 h 183"/>
                <a:gd name="T8" fmla="*/ 0 w 251"/>
                <a:gd name="T9" fmla="*/ 0 h 183"/>
                <a:gd name="T10" fmla="*/ 0 w 251"/>
                <a:gd name="T11" fmla="*/ 0 h 183"/>
                <a:gd name="T12" fmla="*/ 0 w 251"/>
                <a:gd name="T13" fmla="*/ 0 h 183"/>
                <a:gd name="T14" fmla="*/ 0 w 251"/>
                <a:gd name="T15" fmla="*/ 0 h 183"/>
                <a:gd name="T16" fmla="*/ 0 w 251"/>
                <a:gd name="T17" fmla="*/ 0 h 183"/>
                <a:gd name="T18" fmla="*/ 0 w 251"/>
                <a:gd name="T19" fmla="*/ 0 h 183"/>
                <a:gd name="T20" fmla="*/ 0 w 251"/>
                <a:gd name="T21" fmla="*/ 0 h 183"/>
                <a:gd name="T22" fmla="*/ 0 w 251"/>
                <a:gd name="T23" fmla="*/ 0 h 183"/>
                <a:gd name="T24" fmla="*/ 0 w 251"/>
                <a:gd name="T25" fmla="*/ 0 h 183"/>
                <a:gd name="T26" fmla="*/ 0 w 251"/>
                <a:gd name="T27" fmla="*/ 0 h 183"/>
                <a:gd name="T28" fmla="*/ 0 w 251"/>
                <a:gd name="T29" fmla="*/ 0 h 183"/>
                <a:gd name="T30" fmla="*/ 0 w 251"/>
                <a:gd name="T31" fmla="*/ 0 h 183"/>
                <a:gd name="T32" fmla="*/ 0 w 251"/>
                <a:gd name="T33" fmla="*/ 0 h 183"/>
                <a:gd name="T34" fmla="*/ 0 w 251"/>
                <a:gd name="T35" fmla="*/ 0 h 183"/>
                <a:gd name="T36" fmla="*/ 0 w 251"/>
                <a:gd name="T37" fmla="*/ 0 h 183"/>
                <a:gd name="T38" fmla="*/ 0 w 251"/>
                <a:gd name="T39" fmla="*/ 0 h 183"/>
                <a:gd name="T40" fmla="*/ 0 w 251"/>
                <a:gd name="T41" fmla="*/ 0 h 183"/>
                <a:gd name="T42" fmla="*/ 0 w 251"/>
                <a:gd name="T43" fmla="*/ 0 h 183"/>
                <a:gd name="T44" fmla="*/ 0 w 251"/>
                <a:gd name="T45" fmla="*/ 0 h 183"/>
                <a:gd name="T46" fmla="*/ 0 w 251"/>
                <a:gd name="T47" fmla="*/ 0 h 183"/>
                <a:gd name="T48" fmla="*/ 0 w 251"/>
                <a:gd name="T49" fmla="*/ 0 h 183"/>
                <a:gd name="T50" fmla="*/ 0 w 251"/>
                <a:gd name="T51" fmla="*/ 0 h 183"/>
                <a:gd name="T52" fmla="*/ 0 w 251"/>
                <a:gd name="T53" fmla="*/ 0 h 183"/>
                <a:gd name="T54" fmla="*/ 0 w 251"/>
                <a:gd name="T55" fmla="*/ 0 h 183"/>
                <a:gd name="T56" fmla="*/ 0 w 251"/>
                <a:gd name="T57" fmla="*/ 0 h 183"/>
                <a:gd name="T58" fmla="*/ 0 w 251"/>
                <a:gd name="T59" fmla="*/ 0 h 183"/>
                <a:gd name="T60" fmla="*/ 0 w 251"/>
                <a:gd name="T61" fmla="*/ 0 h 183"/>
                <a:gd name="T62" fmla="*/ 0 w 251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183"/>
                <a:gd name="T98" fmla="*/ 251 w 251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183">
                  <a:moveTo>
                    <a:pt x="129" y="1"/>
                  </a:moveTo>
                  <a:lnTo>
                    <a:pt x="143" y="4"/>
                  </a:lnTo>
                  <a:lnTo>
                    <a:pt x="157" y="6"/>
                  </a:lnTo>
                  <a:lnTo>
                    <a:pt x="170" y="9"/>
                  </a:lnTo>
                  <a:lnTo>
                    <a:pt x="182" y="13"/>
                  </a:lnTo>
                  <a:lnTo>
                    <a:pt x="194" y="18"/>
                  </a:lnTo>
                  <a:lnTo>
                    <a:pt x="204" y="23"/>
                  </a:lnTo>
                  <a:lnTo>
                    <a:pt x="213" y="28"/>
                  </a:lnTo>
                  <a:lnTo>
                    <a:pt x="220" y="35"/>
                  </a:lnTo>
                  <a:lnTo>
                    <a:pt x="228" y="41"/>
                  </a:lnTo>
                  <a:lnTo>
                    <a:pt x="234" y="48"/>
                  </a:lnTo>
                  <a:lnTo>
                    <a:pt x="240" y="55"/>
                  </a:lnTo>
                  <a:lnTo>
                    <a:pt x="243" y="62"/>
                  </a:lnTo>
                  <a:lnTo>
                    <a:pt x="247" y="69"/>
                  </a:lnTo>
                  <a:lnTo>
                    <a:pt x="249" y="76"/>
                  </a:lnTo>
                  <a:lnTo>
                    <a:pt x="251" y="85"/>
                  </a:lnTo>
                  <a:lnTo>
                    <a:pt x="251" y="92"/>
                  </a:lnTo>
                  <a:lnTo>
                    <a:pt x="251" y="100"/>
                  </a:lnTo>
                  <a:lnTo>
                    <a:pt x="250" y="108"/>
                  </a:lnTo>
                  <a:lnTo>
                    <a:pt x="249" y="116"/>
                  </a:lnTo>
                  <a:lnTo>
                    <a:pt x="247" y="123"/>
                  </a:lnTo>
                  <a:lnTo>
                    <a:pt x="243" y="130"/>
                  </a:lnTo>
                  <a:lnTo>
                    <a:pt x="238" y="137"/>
                  </a:lnTo>
                  <a:lnTo>
                    <a:pt x="234" y="144"/>
                  </a:lnTo>
                  <a:lnTo>
                    <a:pt x="228" y="150"/>
                  </a:lnTo>
                  <a:lnTo>
                    <a:pt x="222" y="156"/>
                  </a:lnTo>
                  <a:lnTo>
                    <a:pt x="215" y="162"/>
                  </a:lnTo>
                  <a:lnTo>
                    <a:pt x="206" y="167"/>
                  </a:lnTo>
                  <a:lnTo>
                    <a:pt x="198" y="170"/>
                  </a:lnTo>
                  <a:lnTo>
                    <a:pt x="188" y="175"/>
                  </a:lnTo>
                  <a:lnTo>
                    <a:pt x="178" y="178"/>
                  </a:lnTo>
                  <a:lnTo>
                    <a:pt x="167" y="180"/>
                  </a:lnTo>
                  <a:lnTo>
                    <a:pt x="156" y="181"/>
                  </a:lnTo>
                  <a:lnTo>
                    <a:pt x="137" y="183"/>
                  </a:lnTo>
                  <a:lnTo>
                    <a:pt x="119" y="183"/>
                  </a:lnTo>
                  <a:lnTo>
                    <a:pt x="103" y="182"/>
                  </a:lnTo>
                  <a:lnTo>
                    <a:pt x="87" y="180"/>
                  </a:lnTo>
                  <a:lnTo>
                    <a:pt x="73" y="176"/>
                  </a:lnTo>
                  <a:lnTo>
                    <a:pt x="61" y="172"/>
                  </a:lnTo>
                  <a:lnTo>
                    <a:pt x="49" y="167"/>
                  </a:lnTo>
                  <a:lnTo>
                    <a:pt x="40" y="161"/>
                  </a:lnTo>
                  <a:lnTo>
                    <a:pt x="30" y="154"/>
                  </a:lnTo>
                  <a:lnTo>
                    <a:pt x="23" y="147"/>
                  </a:lnTo>
                  <a:lnTo>
                    <a:pt x="16" y="139"/>
                  </a:lnTo>
                  <a:lnTo>
                    <a:pt x="11" y="130"/>
                  </a:lnTo>
                  <a:lnTo>
                    <a:pt x="6" y="122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7"/>
                  </a:lnTo>
                  <a:lnTo>
                    <a:pt x="12" y="49"/>
                  </a:lnTo>
                  <a:lnTo>
                    <a:pt x="18" y="41"/>
                  </a:lnTo>
                  <a:lnTo>
                    <a:pt x="24" y="34"/>
                  </a:lnTo>
                  <a:lnTo>
                    <a:pt x="32" y="26"/>
                  </a:lnTo>
                  <a:lnTo>
                    <a:pt x="41" y="20"/>
                  </a:lnTo>
                  <a:lnTo>
                    <a:pt x="50" y="14"/>
                  </a:lnTo>
                  <a:lnTo>
                    <a:pt x="61" y="10"/>
                  </a:lnTo>
                  <a:lnTo>
                    <a:pt x="73" y="6"/>
                  </a:lnTo>
                  <a:lnTo>
                    <a:pt x="85" y="3"/>
                  </a:lnTo>
                  <a:lnTo>
                    <a:pt x="99" y="1"/>
                  </a:lnTo>
                  <a:lnTo>
                    <a:pt x="113" y="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2" name="Freeform 155"/>
            <p:cNvSpPr>
              <a:spLocks noChangeAspect="1"/>
            </p:cNvSpPr>
            <p:nvPr/>
          </p:nvSpPr>
          <p:spPr bwMode="auto">
            <a:xfrm>
              <a:off x="3411" y="3478"/>
              <a:ext cx="39" cy="29"/>
            </a:xfrm>
            <a:custGeom>
              <a:avLst/>
              <a:gdLst>
                <a:gd name="T0" fmla="*/ 0 w 251"/>
                <a:gd name="T1" fmla="*/ 0 h 183"/>
                <a:gd name="T2" fmla="*/ 0 w 251"/>
                <a:gd name="T3" fmla="*/ 0 h 183"/>
                <a:gd name="T4" fmla="*/ 0 w 251"/>
                <a:gd name="T5" fmla="*/ 0 h 183"/>
                <a:gd name="T6" fmla="*/ 0 w 251"/>
                <a:gd name="T7" fmla="*/ 0 h 183"/>
                <a:gd name="T8" fmla="*/ 0 w 251"/>
                <a:gd name="T9" fmla="*/ 0 h 183"/>
                <a:gd name="T10" fmla="*/ 0 w 251"/>
                <a:gd name="T11" fmla="*/ 0 h 183"/>
                <a:gd name="T12" fmla="*/ 0 w 251"/>
                <a:gd name="T13" fmla="*/ 0 h 183"/>
                <a:gd name="T14" fmla="*/ 0 w 251"/>
                <a:gd name="T15" fmla="*/ 0 h 183"/>
                <a:gd name="T16" fmla="*/ 0 w 251"/>
                <a:gd name="T17" fmla="*/ 0 h 183"/>
                <a:gd name="T18" fmla="*/ 0 w 251"/>
                <a:gd name="T19" fmla="*/ 0 h 183"/>
                <a:gd name="T20" fmla="*/ 0 w 251"/>
                <a:gd name="T21" fmla="*/ 0 h 183"/>
                <a:gd name="T22" fmla="*/ 0 w 251"/>
                <a:gd name="T23" fmla="*/ 0 h 183"/>
                <a:gd name="T24" fmla="*/ 0 w 251"/>
                <a:gd name="T25" fmla="*/ 0 h 183"/>
                <a:gd name="T26" fmla="*/ 0 w 251"/>
                <a:gd name="T27" fmla="*/ 0 h 183"/>
                <a:gd name="T28" fmla="*/ 0 w 251"/>
                <a:gd name="T29" fmla="*/ 0 h 183"/>
                <a:gd name="T30" fmla="*/ 0 w 251"/>
                <a:gd name="T31" fmla="*/ 0 h 183"/>
                <a:gd name="T32" fmla="*/ 0 w 251"/>
                <a:gd name="T33" fmla="*/ 0 h 183"/>
                <a:gd name="T34" fmla="*/ 0 w 251"/>
                <a:gd name="T35" fmla="*/ 0 h 183"/>
                <a:gd name="T36" fmla="*/ 0 w 251"/>
                <a:gd name="T37" fmla="*/ 0 h 183"/>
                <a:gd name="T38" fmla="*/ 0 w 251"/>
                <a:gd name="T39" fmla="*/ 0 h 183"/>
                <a:gd name="T40" fmla="*/ 0 w 251"/>
                <a:gd name="T41" fmla="*/ 0 h 183"/>
                <a:gd name="T42" fmla="*/ 0 w 251"/>
                <a:gd name="T43" fmla="*/ 0 h 183"/>
                <a:gd name="T44" fmla="*/ 0 w 251"/>
                <a:gd name="T45" fmla="*/ 0 h 183"/>
                <a:gd name="T46" fmla="*/ 0 w 251"/>
                <a:gd name="T47" fmla="*/ 0 h 183"/>
                <a:gd name="T48" fmla="*/ 0 w 251"/>
                <a:gd name="T49" fmla="*/ 0 h 183"/>
                <a:gd name="T50" fmla="*/ 0 w 251"/>
                <a:gd name="T51" fmla="*/ 0 h 183"/>
                <a:gd name="T52" fmla="*/ 0 w 251"/>
                <a:gd name="T53" fmla="*/ 0 h 183"/>
                <a:gd name="T54" fmla="*/ 0 w 251"/>
                <a:gd name="T55" fmla="*/ 0 h 183"/>
                <a:gd name="T56" fmla="*/ 0 w 251"/>
                <a:gd name="T57" fmla="*/ 0 h 183"/>
                <a:gd name="T58" fmla="*/ 0 w 251"/>
                <a:gd name="T59" fmla="*/ 0 h 183"/>
                <a:gd name="T60" fmla="*/ 0 w 251"/>
                <a:gd name="T61" fmla="*/ 0 h 183"/>
                <a:gd name="T62" fmla="*/ 0 w 251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"/>
                <a:gd name="T97" fmla="*/ 0 h 183"/>
                <a:gd name="T98" fmla="*/ 251 w 251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" h="183">
                  <a:moveTo>
                    <a:pt x="129" y="1"/>
                  </a:moveTo>
                  <a:lnTo>
                    <a:pt x="143" y="4"/>
                  </a:lnTo>
                  <a:lnTo>
                    <a:pt x="157" y="6"/>
                  </a:lnTo>
                  <a:lnTo>
                    <a:pt x="170" y="9"/>
                  </a:lnTo>
                  <a:lnTo>
                    <a:pt x="182" y="13"/>
                  </a:lnTo>
                  <a:lnTo>
                    <a:pt x="194" y="18"/>
                  </a:lnTo>
                  <a:lnTo>
                    <a:pt x="204" y="23"/>
                  </a:lnTo>
                  <a:lnTo>
                    <a:pt x="213" y="28"/>
                  </a:lnTo>
                  <a:lnTo>
                    <a:pt x="220" y="35"/>
                  </a:lnTo>
                  <a:lnTo>
                    <a:pt x="228" y="41"/>
                  </a:lnTo>
                  <a:lnTo>
                    <a:pt x="234" y="48"/>
                  </a:lnTo>
                  <a:lnTo>
                    <a:pt x="240" y="55"/>
                  </a:lnTo>
                  <a:lnTo>
                    <a:pt x="243" y="62"/>
                  </a:lnTo>
                  <a:lnTo>
                    <a:pt x="247" y="69"/>
                  </a:lnTo>
                  <a:lnTo>
                    <a:pt x="249" y="76"/>
                  </a:lnTo>
                  <a:lnTo>
                    <a:pt x="251" y="85"/>
                  </a:lnTo>
                  <a:lnTo>
                    <a:pt x="251" y="92"/>
                  </a:lnTo>
                  <a:lnTo>
                    <a:pt x="251" y="100"/>
                  </a:lnTo>
                  <a:lnTo>
                    <a:pt x="250" y="108"/>
                  </a:lnTo>
                  <a:lnTo>
                    <a:pt x="249" y="116"/>
                  </a:lnTo>
                  <a:lnTo>
                    <a:pt x="247" y="123"/>
                  </a:lnTo>
                  <a:lnTo>
                    <a:pt x="243" y="130"/>
                  </a:lnTo>
                  <a:lnTo>
                    <a:pt x="238" y="137"/>
                  </a:lnTo>
                  <a:lnTo>
                    <a:pt x="234" y="144"/>
                  </a:lnTo>
                  <a:lnTo>
                    <a:pt x="228" y="150"/>
                  </a:lnTo>
                  <a:lnTo>
                    <a:pt x="222" y="156"/>
                  </a:lnTo>
                  <a:lnTo>
                    <a:pt x="215" y="162"/>
                  </a:lnTo>
                  <a:lnTo>
                    <a:pt x="206" y="167"/>
                  </a:lnTo>
                  <a:lnTo>
                    <a:pt x="198" y="170"/>
                  </a:lnTo>
                  <a:lnTo>
                    <a:pt x="188" y="175"/>
                  </a:lnTo>
                  <a:lnTo>
                    <a:pt x="178" y="178"/>
                  </a:lnTo>
                  <a:lnTo>
                    <a:pt x="167" y="180"/>
                  </a:lnTo>
                  <a:lnTo>
                    <a:pt x="156" y="181"/>
                  </a:lnTo>
                  <a:lnTo>
                    <a:pt x="137" y="183"/>
                  </a:lnTo>
                  <a:lnTo>
                    <a:pt x="119" y="183"/>
                  </a:lnTo>
                  <a:lnTo>
                    <a:pt x="103" y="182"/>
                  </a:lnTo>
                  <a:lnTo>
                    <a:pt x="87" y="180"/>
                  </a:lnTo>
                  <a:lnTo>
                    <a:pt x="73" y="176"/>
                  </a:lnTo>
                  <a:lnTo>
                    <a:pt x="61" y="172"/>
                  </a:lnTo>
                  <a:lnTo>
                    <a:pt x="49" y="167"/>
                  </a:lnTo>
                  <a:lnTo>
                    <a:pt x="40" y="161"/>
                  </a:lnTo>
                  <a:lnTo>
                    <a:pt x="30" y="154"/>
                  </a:lnTo>
                  <a:lnTo>
                    <a:pt x="23" y="147"/>
                  </a:lnTo>
                  <a:lnTo>
                    <a:pt x="16" y="139"/>
                  </a:lnTo>
                  <a:lnTo>
                    <a:pt x="11" y="130"/>
                  </a:lnTo>
                  <a:lnTo>
                    <a:pt x="6" y="122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7"/>
                  </a:lnTo>
                  <a:lnTo>
                    <a:pt x="12" y="49"/>
                  </a:lnTo>
                  <a:lnTo>
                    <a:pt x="18" y="41"/>
                  </a:lnTo>
                  <a:lnTo>
                    <a:pt x="24" y="34"/>
                  </a:lnTo>
                  <a:lnTo>
                    <a:pt x="32" y="26"/>
                  </a:lnTo>
                  <a:lnTo>
                    <a:pt x="41" y="20"/>
                  </a:lnTo>
                  <a:lnTo>
                    <a:pt x="50" y="14"/>
                  </a:lnTo>
                  <a:lnTo>
                    <a:pt x="61" y="10"/>
                  </a:lnTo>
                  <a:lnTo>
                    <a:pt x="73" y="6"/>
                  </a:lnTo>
                  <a:lnTo>
                    <a:pt x="85" y="3"/>
                  </a:lnTo>
                  <a:lnTo>
                    <a:pt x="99" y="1"/>
                  </a:lnTo>
                  <a:lnTo>
                    <a:pt x="113" y="0"/>
                  </a:lnTo>
                  <a:lnTo>
                    <a:pt x="129" y="1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3" name="Freeform 156"/>
            <p:cNvSpPr>
              <a:spLocks noChangeAspect="1"/>
            </p:cNvSpPr>
            <p:nvPr/>
          </p:nvSpPr>
          <p:spPr bwMode="auto">
            <a:xfrm>
              <a:off x="3239" y="3306"/>
              <a:ext cx="39" cy="29"/>
            </a:xfrm>
            <a:custGeom>
              <a:avLst/>
              <a:gdLst>
                <a:gd name="T0" fmla="*/ 0 w 252"/>
                <a:gd name="T1" fmla="*/ 0 h 185"/>
                <a:gd name="T2" fmla="*/ 0 w 252"/>
                <a:gd name="T3" fmla="*/ 0 h 185"/>
                <a:gd name="T4" fmla="*/ 0 w 252"/>
                <a:gd name="T5" fmla="*/ 0 h 185"/>
                <a:gd name="T6" fmla="*/ 0 w 252"/>
                <a:gd name="T7" fmla="*/ 0 h 185"/>
                <a:gd name="T8" fmla="*/ 0 w 252"/>
                <a:gd name="T9" fmla="*/ 0 h 185"/>
                <a:gd name="T10" fmla="*/ 0 w 252"/>
                <a:gd name="T11" fmla="*/ 0 h 185"/>
                <a:gd name="T12" fmla="*/ 0 w 252"/>
                <a:gd name="T13" fmla="*/ 0 h 185"/>
                <a:gd name="T14" fmla="*/ 0 w 252"/>
                <a:gd name="T15" fmla="*/ 0 h 185"/>
                <a:gd name="T16" fmla="*/ 0 w 252"/>
                <a:gd name="T17" fmla="*/ 0 h 185"/>
                <a:gd name="T18" fmla="*/ 0 w 252"/>
                <a:gd name="T19" fmla="*/ 0 h 185"/>
                <a:gd name="T20" fmla="*/ 0 w 252"/>
                <a:gd name="T21" fmla="*/ 0 h 185"/>
                <a:gd name="T22" fmla="*/ 0 w 252"/>
                <a:gd name="T23" fmla="*/ 0 h 185"/>
                <a:gd name="T24" fmla="*/ 0 w 252"/>
                <a:gd name="T25" fmla="*/ 0 h 185"/>
                <a:gd name="T26" fmla="*/ 0 w 252"/>
                <a:gd name="T27" fmla="*/ 0 h 185"/>
                <a:gd name="T28" fmla="*/ 0 w 252"/>
                <a:gd name="T29" fmla="*/ 0 h 185"/>
                <a:gd name="T30" fmla="*/ 0 w 252"/>
                <a:gd name="T31" fmla="*/ 0 h 185"/>
                <a:gd name="T32" fmla="*/ 0 w 252"/>
                <a:gd name="T33" fmla="*/ 0 h 185"/>
                <a:gd name="T34" fmla="*/ 0 w 252"/>
                <a:gd name="T35" fmla="*/ 0 h 185"/>
                <a:gd name="T36" fmla="*/ 0 w 252"/>
                <a:gd name="T37" fmla="*/ 0 h 185"/>
                <a:gd name="T38" fmla="*/ 0 w 252"/>
                <a:gd name="T39" fmla="*/ 0 h 185"/>
                <a:gd name="T40" fmla="*/ 0 w 252"/>
                <a:gd name="T41" fmla="*/ 0 h 185"/>
                <a:gd name="T42" fmla="*/ 0 w 252"/>
                <a:gd name="T43" fmla="*/ 0 h 185"/>
                <a:gd name="T44" fmla="*/ 0 w 252"/>
                <a:gd name="T45" fmla="*/ 0 h 185"/>
                <a:gd name="T46" fmla="*/ 0 w 252"/>
                <a:gd name="T47" fmla="*/ 0 h 185"/>
                <a:gd name="T48" fmla="*/ 0 w 252"/>
                <a:gd name="T49" fmla="*/ 0 h 185"/>
                <a:gd name="T50" fmla="*/ 0 w 252"/>
                <a:gd name="T51" fmla="*/ 0 h 185"/>
                <a:gd name="T52" fmla="*/ 0 w 252"/>
                <a:gd name="T53" fmla="*/ 0 h 185"/>
                <a:gd name="T54" fmla="*/ 0 w 252"/>
                <a:gd name="T55" fmla="*/ 0 h 185"/>
                <a:gd name="T56" fmla="*/ 0 w 252"/>
                <a:gd name="T57" fmla="*/ 0 h 185"/>
                <a:gd name="T58" fmla="*/ 0 w 252"/>
                <a:gd name="T59" fmla="*/ 0 h 185"/>
                <a:gd name="T60" fmla="*/ 0 w 252"/>
                <a:gd name="T61" fmla="*/ 0 h 185"/>
                <a:gd name="T62" fmla="*/ 0 w 252"/>
                <a:gd name="T63" fmla="*/ 0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185"/>
                <a:gd name="T98" fmla="*/ 252 w 252"/>
                <a:gd name="T99" fmla="*/ 185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185">
                  <a:moveTo>
                    <a:pt x="126" y="0"/>
                  </a:moveTo>
                  <a:lnTo>
                    <a:pt x="141" y="3"/>
                  </a:lnTo>
                  <a:lnTo>
                    <a:pt x="156" y="5"/>
                  </a:lnTo>
                  <a:lnTo>
                    <a:pt x="169" y="9"/>
                  </a:lnTo>
                  <a:lnTo>
                    <a:pt x="181" y="12"/>
                  </a:lnTo>
                  <a:lnTo>
                    <a:pt x="192" y="17"/>
                  </a:lnTo>
                  <a:lnTo>
                    <a:pt x="202" y="22"/>
                  </a:lnTo>
                  <a:lnTo>
                    <a:pt x="211" y="28"/>
                  </a:lnTo>
                  <a:lnTo>
                    <a:pt x="220" y="34"/>
                  </a:lnTo>
                  <a:lnTo>
                    <a:pt x="227" y="40"/>
                  </a:lnTo>
                  <a:lnTo>
                    <a:pt x="233" y="47"/>
                  </a:lnTo>
                  <a:lnTo>
                    <a:pt x="239" y="54"/>
                  </a:lnTo>
                  <a:lnTo>
                    <a:pt x="242" y="61"/>
                  </a:lnTo>
                  <a:lnTo>
                    <a:pt x="246" y="69"/>
                  </a:lnTo>
                  <a:lnTo>
                    <a:pt x="250" y="76"/>
                  </a:lnTo>
                  <a:lnTo>
                    <a:pt x="251" y="85"/>
                  </a:lnTo>
                  <a:lnTo>
                    <a:pt x="252" y="92"/>
                  </a:lnTo>
                  <a:lnTo>
                    <a:pt x="252" y="100"/>
                  </a:lnTo>
                  <a:lnTo>
                    <a:pt x="251" y="107"/>
                  </a:lnTo>
                  <a:lnTo>
                    <a:pt x="248" y="116"/>
                  </a:lnTo>
                  <a:lnTo>
                    <a:pt x="246" y="123"/>
                  </a:lnTo>
                  <a:lnTo>
                    <a:pt x="242" y="130"/>
                  </a:lnTo>
                  <a:lnTo>
                    <a:pt x="239" y="137"/>
                  </a:lnTo>
                  <a:lnTo>
                    <a:pt x="233" y="144"/>
                  </a:lnTo>
                  <a:lnTo>
                    <a:pt x="228" y="150"/>
                  </a:lnTo>
                  <a:lnTo>
                    <a:pt x="221" y="156"/>
                  </a:lnTo>
                  <a:lnTo>
                    <a:pt x="214" y="162"/>
                  </a:lnTo>
                  <a:lnTo>
                    <a:pt x="206" y="167"/>
                  </a:lnTo>
                  <a:lnTo>
                    <a:pt x="197" y="172"/>
                  </a:lnTo>
                  <a:lnTo>
                    <a:pt x="188" y="176"/>
                  </a:lnTo>
                  <a:lnTo>
                    <a:pt x="178" y="179"/>
                  </a:lnTo>
                  <a:lnTo>
                    <a:pt x="167" y="181"/>
                  </a:lnTo>
                  <a:lnTo>
                    <a:pt x="156" y="184"/>
                  </a:lnTo>
                  <a:lnTo>
                    <a:pt x="136" y="185"/>
                  </a:lnTo>
                  <a:lnTo>
                    <a:pt x="119" y="185"/>
                  </a:lnTo>
                  <a:lnTo>
                    <a:pt x="102" y="184"/>
                  </a:lnTo>
                  <a:lnTo>
                    <a:pt x="88" y="181"/>
                  </a:lnTo>
                  <a:lnTo>
                    <a:pt x="73" y="179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39" y="162"/>
                  </a:lnTo>
                  <a:lnTo>
                    <a:pt x="31" y="156"/>
                  </a:lnTo>
                  <a:lnTo>
                    <a:pt x="22" y="149"/>
                  </a:lnTo>
                  <a:lnTo>
                    <a:pt x="16" y="141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1" y="105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3" y="68"/>
                  </a:lnTo>
                  <a:lnTo>
                    <a:pt x="7" y="59"/>
                  </a:lnTo>
                  <a:lnTo>
                    <a:pt x="12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32" y="28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71" y="6"/>
                  </a:lnTo>
                  <a:lnTo>
                    <a:pt x="83" y="3"/>
                  </a:lnTo>
                  <a:lnTo>
                    <a:pt x="96" y="1"/>
                  </a:lnTo>
                  <a:lnTo>
                    <a:pt x="11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4" name="Freeform 157"/>
            <p:cNvSpPr>
              <a:spLocks noChangeAspect="1"/>
            </p:cNvSpPr>
            <p:nvPr/>
          </p:nvSpPr>
          <p:spPr bwMode="auto">
            <a:xfrm>
              <a:off x="3239" y="3306"/>
              <a:ext cx="39" cy="29"/>
            </a:xfrm>
            <a:custGeom>
              <a:avLst/>
              <a:gdLst>
                <a:gd name="T0" fmla="*/ 0 w 252"/>
                <a:gd name="T1" fmla="*/ 0 h 185"/>
                <a:gd name="T2" fmla="*/ 0 w 252"/>
                <a:gd name="T3" fmla="*/ 0 h 185"/>
                <a:gd name="T4" fmla="*/ 0 w 252"/>
                <a:gd name="T5" fmla="*/ 0 h 185"/>
                <a:gd name="T6" fmla="*/ 0 w 252"/>
                <a:gd name="T7" fmla="*/ 0 h 185"/>
                <a:gd name="T8" fmla="*/ 0 w 252"/>
                <a:gd name="T9" fmla="*/ 0 h 185"/>
                <a:gd name="T10" fmla="*/ 0 w 252"/>
                <a:gd name="T11" fmla="*/ 0 h 185"/>
                <a:gd name="T12" fmla="*/ 0 w 252"/>
                <a:gd name="T13" fmla="*/ 0 h 185"/>
                <a:gd name="T14" fmla="*/ 0 w 252"/>
                <a:gd name="T15" fmla="*/ 0 h 185"/>
                <a:gd name="T16" fmla="*/ 0 w 252"/>
                <a:gd name="T17" fmla="*/ 0 h 185"/>
                <a:gd name="T18" fmla="*/ 0 w 252"/>
                <a:gd name="T19" fmla="*/ 0 h 185"/>
                <a:gd name="T20" fmla="*/ 0 w 252"/>
                <a:gd name="T21" fmla="*/ 0 h 185"/>
                <a:gd name="T22" fmla="*/ 0 w 252"/>
                <a:gd name="T23" fmla="*/ 0 h 185"/>
                <a:gd name="T24" fmla="*/ 0 w 252"/>
                <a:gd name="T25" fmla="*/ 0 h 185"/>
                <a:gd name="T26" fmla="*/ 0 w 252"/>
                <a:gd name="T27" fmla="*/ 0 h 185"/>
                <a:gd name="T28" fmla="*/ 0 w 252"/>
                <a:gd name="T29" fmla="*/ 0 h 185"/>
                <a:gd name="T30" fmla="*/ 0 w 252"/>
                <a:gd name="T31" fmla="*/ 0 h 185"/>
                <a:gd name="T32" fmla="*/ 0 w 252"/>
                <a:gd name="T33" fmla="*/ 0 h 185"/>
                <a:gd name="T34" fmla="*/ 0 w 252"/>
                <a:gd name="T35" fmla="*/ 0 h 185"/>
                <a:gd name="T36" fmla="*/ 0 w 252"/>
                <a:gd name="T37" fmla="*/ 0 h 185"/>
                <a:gd name="T38" fmla="*/ 0 w 252"/>
                <a:gd name="T39" fmla="*/ 0 h 185"/>
                <a:gd name="T40" fmla="*/ 0 w 252"/>
                <a:gd name="T41" fmla="*/ 0 h 185"/>
                <a:gd name="T42" fmla="*/ 0 w 252"/>
                <a:gd name="T43" fmla="*/ 0 h 185"/>
                <a:gd name="T44" fmla="*/ 0 w 252"/>
                <a:gd name="T45" fmla="*/ 0 h 185"/>
                <a:gd name="T46" fmla="*/ 0 w 252"/>
                <a:gd name="T47" fmla="*/ 0 h 185"/>
                <a:gd name="T48" fmla="*/ 0 w 252"/>
                <a:gd name="T49" fmla="*/ 0 h 185"/>
                <a:gd name="T50" fmla="*/ 0 w 252"/>
                <a:gd name="T51" fmla="*/ 0 h 185"/>
                <a:gd name="T52" fmla="*/ 0 w 252"/>
                <a:gd name="T53" fmla="*/ 0 h 185"/>
                <a:gd name="T54" fmla="*/ 0 w 252"/>
                <a:gd name="T55" fmla="*/ 0 h 185"/>
                <a:gd name="T56" fmla="*/ 0 w 252"/>
                <a:gd name="T57" fmla="*/ 0 h 185"/>
                <a:gd name="T58" fmla="*/ 0 w 252"/>
                <a:gd name="T59" fmla="*/ 0 h 185"/>
                <a:gd name="T60" fmla="*/ 0 w 252"/>
                <a:gd name="T61" fmla="*/ 0 h 185"/>
                <a:gd name="T62" fmla="*/ 0 w 252"/>
                <a:gd name="T63" fmla="*/ 0 h 1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2"/>
                <a:gd name="T97" fmla="*/ 0 h 185"/>
                <a:gd name="T98" fmla="*/ 252 w 252"/>
                <a:gd name="T99" fmla="*/ 185 h 1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2" h="185">
                  <a:moveTo>
                    <a:pt x="126" y="0"/>
                  </a:moveTo>
                  <a:lnTo>
                    <a:pt x="141" y="3"/>
                  </a:lnTo>
                  <a:lnTo>
                    <a:pt x="156" y="5"/>
                  </a:lnTo>
                  <a:lnTo>
                    <a:pt x="169" y="9"/>
                  </a:lnTo>
                  <a:lnTo>
                    <a:pt x="181" y="12"/>
                  </a:lnTo>
                  <a:lnTo>
                    <a:pt x="192" y="17"/>
                  </a:lnTo>
                  <a:lnTo>
                    <a:pt x="202" y="22"/>
                  </a:lnTo>
                  <a:lnTo>
                    <a:pt x="211" y="28"/>
                  </a:lnTo>
                  <a:lnTo>
                    <a:pt x="220" y="34"/>
                  </a:lnTo>
                  <a:lnTo>
                    <a:pt x="227" y="40"/>
                  </a:lnTo>
                  <a:lnTo>
                    <a:pt x="233" y="47"/>
                  </a:lnTo>
                  <a:lnTo>
                    <a:pt x="239" y="54"/>
                  </a:lnTo>
                  <a:lnTo>
                    <a:pt x="242" y="61"/>
                  </a:lnTo>
                  <a:lnTo>
                    <a:pt x="246" y="69"/>
                  </a:lnTo>
                  <a:lnTo>
                    <a:pt x="250" y="76"/>
                  </a:lnTo>
                  <a:lnTo>
                    <a:pt x="251" y="85"/>
                  </a:lnTo>
                  <a:lnTo>
                    <a:pt x="252" y="92"/>
                  </a:lnTo>
                  <a:lnTo>
                    <a:pt x="252" y="100"/>
                  </a:lnTo>
                  <a:lnTo>
                    <a:pt x="251" y="107"/>
                  </a:lnTo>
                  <a:lnTo>
                    <a:pt x="248" y="116"/>
                  </a:lnTo>
                  <a:lnTo>
                    <a:pt x="246" y="123"/>
                  </a:lnTo>
                  <a:lnTo>
                    <a:pt x="242" y="130"/>
                  </a:lnTo>
                  <a:lnTo>
                    <a:pt x="239" y="137"/>
                  </a:lnTo>
                  <a:lnTo>
                    <a:pt x="233" y="144"/>
                  </a:lnTo>
                  <a:lnTo>
                    <a:pt x="228" y="150"/>
                  </a:lnTo>
                  <a:lnTo>
                    <a:pt x="221" y="156"/>
                  </a:lnTo>
                  <a:lnTo>
                    <a:pt x="214" y="162"/>
                  </a:lnTo>
                  <a:lnTo>
                    <a:pt x="206" y="167"/>
                  </a:lnTo>
                  <a:lnTo>
                    <a:pt x="197" y="172"/>
                  </a:lnTo>
                  <a:lnTo>
                    <a:pt x="188" y="176"/>
                  </a:lnTo>
                  <a:lnTo>
                    <a:pt x="178" y="179"/>
                  </a:lnTo>
                  <a:lnTo>
                    <a:pt x="167" y="181"/>
                  </a:lnTo>
                  <a:lnTo>
                    <a:pt x="156" y="184"/>
                  </a:lnTo>
                  <a:lnTo>
                    <a:pt x="136" y="185"/>
                  </a:lnTo>
                  <a:lnTo>
                    <a:pt x="119" y="185"/>
                  </a:lnTo>
                  <a:lnTo>
                    <a:pt x="102" y="184"/>
                  </a:lnTo>
                  <a:lnTo>
                    <a:pt x="88" y="181"/>
                  </a:lnTo>
                  <a:lnTo>
                    <a:pt x="73" y="179"/>
                  </a:lnTo>
                  <a:lnTo>
                    <a:pt x="60" y="174"/>
                  </a:lnTo>
                  <a:lnTo>
                    <a:pt x="50" y="169"/>
                  </a:lnTo>
                  <a:lnTo>
                    <a:pt x="39" y="162"/>
                  </a:lnTo>
                  <a:lnTo>
                    <a:pt x="31" y="156"/>
                  </a:lnTo>
                  <a:lnTo>
                    <a:pt x="22" y="149"/>
                  </a:lnTo>
                  <a:lnTo>
                    <a:pt x="16" y="141"/>
                  </a:lnTo>
                  <a:lnTo>
                    <a:pt x="10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1" y="105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2" y="78"/>
                  </a:lnTo>
                  <a:lnTo>
                    <a:pt x="3" y="68"/>
                  </a:lnTo>
                  <a:lnTo>
                    <a:pt x="7" y="59"/>
                  </a:lnTo>
                  <a:lnTo>
                    <a:pt x="12" y="50"/>
                  </a:lnTo>
                  <a:lnTo>
                    <a:pt x="17" y="42"/>
                  </a:lnTo>
                  <a:lnTo>
                    <a:pt x="23" y="35"/>
                  </a:lnTo>
                  <a:lnTo>
                    <a:pt x="32" y="28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71" y="6"/>
                  </a:lnTo>
                  <a:lnTo>
                    <a:pt x="83" y="3"/>
                  </a:lnTo>
                  <a:lnTo>
                    <a:pt x="96" y="1"/>
                  </a:lnTo>
                  <a:lnTo>
                    <a:pt x="110" y="0"/>
                  </a:lnTo>
                  <a:lnTo>
                    <a:pt x="126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5" name="Freeform 158"/>
            <p:cNvSpPr>
              <a:spLocks noChangeAspect="1"/>
            </p:cNvSpPr>
            <p:nvPr/>
          </p:nvSpPr>
          <p:spPr bwMode="auto">
            <a:xfrm>
              <a:off x="3098" y="3432"/>
              <a:ext cx="34" cy="28"/>
            </a:xfrm>
            <a:custGeom>
              <a:avLst/>
              <a:gdLst>
                <a:gd name="T0" fmla="*/ 0 w 218"/>
                <a:gd name="T1" fmla="*/ 0 h 181"/>
                <a:gd name="T2" fmla="*/ 0 w 218"/>
                <a:gd name="T3" fmla="*/ 0 h 181"/>
                <a:gd name="T4" fmla="*/ 0 w 218"/>
                <a:gd name="T5" fmla="*/ 0 h 181"/>
                <a:gd name="T6" fmla="*/ 0 w 218"/>
                <a:gd name="T7" fmla="*/ 0 h 181"/>
                <a:gd name="T8" fmla="*/ 0 w 218"/>
                <a:gd name="T9" fmla="*/ 0 h 181"/>
                <a:gd name="T10" fmla="*/ 0 w 218"/>
                <a:gd name="T11" fmla="*/ 0 h 181"/>
                <a:gd name="T12" fmla="*/ 0 w 218"/>
                <a:gd name="T13" fmla="*/ 0 h 181"/>
                <a:gd name="T14" fmla="*/ 0 w 218"/>
                <a:gd name="T15" fmla="*/ 0 h 181"/>
                <a:gd name="T16" fmla="*/ 0 w 218"/>
                <a:gd name="T17" fmla="*/ 0 h 181"/>
                <a:gd name="T18" fmla="*/ 0 w 218"/>
                <a:gd name="T19" fmla="*/ 0 h 181"/>
                <a:gd name="T20" fmla="*/ 0 w 218"/>
                <a:gd name="T21" fmla="*/ 0 h 181"/>
                <a:gd name="T22" fmla="*/ 0 w 218"/>
                <a:gd name="T23" fmla="*/ 0 h 181"/>
                <a:gd name="T24" fmla="*/ 0 w 218"/>
                <a:gd name="T25" fmla="*/ 0 h 181"/>
                <a:gd name="T26" fmla="*/ 0 w 218"/>
                <a:gd name="T27" fmla="*/ 0 h 181"/>
                <a:gd name="T28" fmla="*/ 0 w 218"/>
                <a:gd name="T29" fmla="*/ 0 h 181"/>
                <a:gd name="T30" fmla="*/ 0 w 218"/>
                <a:gd name="T31" fmla="*/ 0 h 181"/>
                <a:gd name="T32" fmla="*/ 0 w 218"/>
                <a:gd name="T33" fmla="*/ 0 h 181"/>
                <a:gd name="T34" fmla="*/ 0 w 218"/>
                <a:gd name="T35" fmla="*/ 0 h 181"/>
                <a:gd name="T36" fmla="*/ 0 w 218"/>
                <a:gd name="T37" fmla="*/ 0 h 181"/>
                <a:gd name="T38" fmla="*/ 0 w 218"/>
                <a:gd name="T39" fmla="*/ 0 h 181"/>
                <a:gd name="T40" fmla="*/ 0 w 218"/>
                <a:gd name="T41" fmla="*/ 0 h 181"/>
                <a:gd name="T42" fmla="*/ 0 w 218"/>
                <a:gd name="T43" fmla="*/ 0 h 181"/>
                <a:gd name="T44" fmla="*/ 0 w 218"/>
                <a:gd name="T45" fmla="*/ 0 h 181"/>
                <a:gd name="T46" fmla="*/ 0 w 218"/>
                <a:gd name="T47" fmla="*/ 0 h 181"/>
                <a:gd name="T48" fmla="*/ 0 w 218"/>
                <a:gd name="T49" fmla="*/ 0 h 181"/>
                <a:gd name="T50" fmla="*/ 0 w 218"/>
                <a:gd name="T51" fmla="*/ 0 h 181"/>
                <a:gd name="T52" fmla="*/ 0 w 218"/>
                <a:gd name="T53" fmla="*/ 0 h 181"/>
                <a:gd name="T54" fmla="*/ 0 w 218"/>
                <a:gd name="T55" fmla="*/ 0 h 181"/>
                <a:gd name="T56" fmla="*/ 0 w 218"/>
                <a:gd name="T57" fmla="*/ 0 h 181"/>
                <a:gd name="T58" fmla="*/ 0 w 218"/>
                <a:gd name="T59" fmla="*/ 0 h 181"/>
                <a:gd name="T60" fmla="*/ 0 w 218"/>
                <a:gd name="T61" fmla="*/ 0 h 181"/>
                <a:gd name="T62" fmla="*/ 0 w 218"/>
                <a:gd name="T63" fmla="*/ 0 h 181"/>
                <a:gd name="T64" fmla="*/ 0 w 218"/>
                <a:gd name="T65" fmla="*/ 0 h 181"/>
                <a:gd name="T66" fmla="*/ 0 w 218"/>
                <a:gd name="T67" fmla="*/ 0 h 181"/>
                <a:gd name="T68" fmla="*/ 0 w 218"/>
                <a:gd name="T69" fmla="*/ 0 h 181"/>
                <a:gd name="T70" fmla="*/ 0 w 218"/>
                <a:gd name="T71" fmla="*/ 0 h 181"/>
                <a:gd name="T72" fmla="*/ 0 w 218"/>
                <a:gd name="T73" fmla="*/ 0 h 181"/>
                <a:gd name="T74" fmla="*/ 0 w 218"/>
                <a:gd name="T75" fmla="*/ 0 h 181"/>
                <a:gd name="T76" fmla="*/ 0 w 218"/>
                <a:gd name="T77" fmla="*/ 0 h 181"/>
                <a:gd name="T78" fmla="*/ 0 w 218"/>
                <a:gd name="T79" fmla="*/ 0 h 181"/>
                <a:gd name="T80" fmla="*/ 0 w 218"/>
                <a:gd name="T81" fmla="*/ 0 h 181"/>
                <a:gd name="T82" fmla="*/ 0 w 218"/>
                <a:gd name="T83" fmla="*/ 0 h 181"/>
                <a:gd name="T84" fmla="*/ 0 w 218"/>
                <a:gd name="T85" fmla="*/ 0 h 181"/>
                <a:gd name="T86" fmla="*/ 0 w 218"/>
                <a:gd name="T87" fmla="*/ 0 h 181"/>
                <a:gd name="T88" fmla="*/ 0 w 218"/>
                <a:gd name="T89" fmla="*/ 0 h 181"/>
                <a:gd name="T90" fmla="*/ 0 w 218"/>
                <a:gd name="T91" fmla="*/ 0 h 181"/>
                <a:gd name="T92" fmla="*/ 0 w 218"/>
                <a:gd name="T93" fmla="*/ 0 h 181"/>
                <a:gd name="T94" fmla="*/ 0 w 218"/>
                <a:gd name="T95" fmla="*/ 0 h 181"/>
                <a:gd name="T96" fmla="*/ 0 w 218"/>
                <a:gd name="T97" fmla="*/ 0 h 181"/>
                <a:gd name="T98" fmla="*/ 0 w 218"/>
                <a:gd name="T99" fmla="*/ 0 h 181"/>
                <a:gd name="T100" fmla="*/ 0 w 218"/>
                <a:gd name="T101" fmla="*/ 0 h 181"/>
                <a:gd name="T102" fmla="*/ 0 w 218"/>
                <a:gd name="T103" fmla="*/ 0 h 181"/>
                <a:gd name="T104" fmla="*/ 0 w 218"/>
                <a:gd name="T105" fmla="*/ 0 h 1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8"/>
                <a:gd name="T160" fmla="*/ 0 h 181"/>
                <a:gd name="T161" fmla="*/ 218 w 218"/>
                <a:gd name="T162" fmla="*/ 181 h 1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8" h="181">
                  <a:moveTo>
                    <a:pt x="148" y="2"/>
                  </a:moveTo>
                  <a:lnTo>
                    <a:pt x="162" y="5"/>
                  </a:lnTo>
                  <a:lnTo>
                    <a:pt x="174" y="10"/>
                  </a:lnTo>
                  <a:lnTo>
                    <a:pt x="185" y="15"/>
                  </a:lnTo>
                  <a:lnTo>
                    <a:pt x="194" y="21"/>
                  </a:lnTo>
                  <a:lnTo>
                    <a:pt x="201" y="27"/>
                  </a:lnTo>
                  <a:lnTo>
                    <a:pt x="207" y="33"/>
                  </a:lnTo>
                  <a:lnTo>
                    <a:pt x="212" y="40"/>
                  </a:lnTo>
                  <a:lnTo>
                    <a:pt x="216" y="46"/>
                  </a:lnTo>
                  <a:lnTo>
                    <a:pt x="217" y="53"/>
                  </a:lnTo>
                  <a:lnTo>
                    <a:pt x="218" y="61"/>
                  </a:lnTo>
                  <a:lnTo>
                    <a:pt x="217" y="68"/>
                  </a:lnTo>
                  <a:lnTo>
                    <a:pt x="216" y="75"/>
                  </a:lnTo>
                  <a:lnTo>
                    <a:pt x="213" y="84"/>
                  </a:lnTo>
                  <a:lnTo>
                    <a:pt x="210" y="91"/>
                  </a:lnTo>
                  <a:lnTo>
                    <a:pt x="206" y="98"/>
                  </a:lnTo>
                  <a:lnTo>
                    <a:pt x="201" y="106"/>
                  </a:lnTo>
                  <a:lnTo>
                    <a:pt x="190" y="121"/>
                  </a:lnTo>
                  <a:lnTo>
                    <a:pt x="176" y="135"/>
                  </a:lnTo>
                  <a:lnTo>
                    <a:pt x="162" y="148"/>
                  </a:lnTo>
                  <a:lnTo>
                    <a:pt x="147" y="159"/>
                  </a:lnTo>
                  <a:lnTo>
                    <a:pt x="131" y="168"/>
                  </a:lnTo>
                  <a:lnTo>
                    <a:pt x="117" y="175"/>
                  </a:lnTo>
                  <a:lnTo>
                    <a:pt x="110" y="178"/>
                  </a:lnTo>
                  <a:lnTo>
                    <a:pt x="104" y="180"/>
                  </a:lnTo>
                  <a:lnTo>
                    <a:pt x="98" y="181"/>
                  </a:lnTo>
                  <a:lnTo>
                    <a:pt x="92" y="181"/>
                  </a:lnTo>
                  <a:lnTo>
                    <a:pt x="74" y="180"/>
                  </a:lnTo>
                  <a:lnTo>
                    <a:pt x="57" y="179"/>
                  </a:lnTo>
                  <a:lnTo>
                    <a:pt x="44" y="177"/>
                  </a:lnTo>
                  <a:lnTo>
                    <a:pt x="32" y="173"/>
                  </a:lnTo>
                  <a:lnTo>
                    <a:pt x="23" y="168"/>
                  </a:lnTo>
                  <a:lnTo>
                    <a:pt x="15" y="164"/>
                  </a:lnTo>
                  <a:lnTo>
                    <a:pt x="9" y="158"/>
                  </a:lnTo>
                  <a:lnTo>
                    <a:pt x="5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29"/>
                  </a:lnTo>
                  <a:lnTo>
                    <a:pt x="3" y="121"/>
                  </a:lnTo>
                  <a:lnTo>
                    <a:pt x="6" y="112"/>
                  </a:lnTo>
                  <a:lnTo>
                    <a:pt x="10" y="103"/>
                  </a:lnTo>
                  <a:lnTo>
                    <a:pt x="15" y="95"/>
                  </a:lnTo>
                  <a:lnTo>
                    <a:pt x="21" y="85"/>
                  </a:lnTo>
                  <a:lnTo>
                    <a:pt x="35" y="68"/>
                  </a:lnTo>
                  <a:lnTo>
                    <a:pt x="50" y="52"/>
                  </a:lnTo>
                  <a:lnTo>
                    <a:pt x="68" y="36"/>
                  </a:lnTo>
                  <a:lnTo>
                    <a:pt x="86" y="23"/>
                  </a:lnTo>
                  <a:lnTo>
                    <a:pt x="104" y="12"/>
                  </a:lnTo>
                  <a:lnTo>
                    <a:pt x="121" y="4"/>
                  </a:lnTo>
                  <a:lnTo>
                    <a:pt x="129" y="2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2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6" name="Freeform 159"/>
            <p:cNvSpPr>
              <a:spLocks noChangeAspect="1"/>
            </p:cNvSpPr>
            <p:nvPr/>
          </p:nvSpPr>
          <p:spPr bwMode="auto">
            <a:xfrm>
              <a:off x="3098" y="3432"/>
              <a:ext cx="34" cy="28"/>
            </a:xfrm>
            <a:custGeom>
              <a:avLst/>
              <a:gdLst>
                <a:gd name="T0" fmla="*/ 0 w 218"/>
                <a:gd name="T1" fmla="*/ 0 h 181"/>
                <a:gd name="T2" fmla="*/ 0 w 218"/>
                <a:gd name="T3" fmla="*/ 0 h 181"/>
                <a:gd name="T4" fmla="*/ 0 w 218"/>
                <a:gd name="T5" fmla="*/ 0 h 181"/>
                <a:gd name="T6" fmla="*/ 0 w 218"/>
                <a:gd name="T7" fmla="*/ 0 h 181"/>
                <a:gd name="T8" fmla="*/ 0 w 218"/>
                <a:gd name="T9" fmla="*/ 0 h 181"/>
                <a:gd name="T10" fmla="*/ 0 w 218"/>
                <a:gd name="T11" fmla="*/ 0 h 181"/>
                <a:gd name="T12" fmla="*/ 0 w 218"/>
                <a:gd name="T13" fmla="*/ 0 h 181"/>
                <a:gd name="T14" fmla="*/ 0 w 218"/>
                <a:gd name="T15" fmla="*/ 0 h 181"/>
                <a:gd name="T16" fmla="*/ 0 w 218"/>
                <a:gd name="T17" fmla="*/ 0 h 181"/>
                <a:gd name="T18" fmla="*/ 0 w 218"/>
                <a:gd name="T19" fmla="*/ 0 h 181"/>
                <a:gd name="T20" fmla="*/ 0 w 218"/>
                <a:gd name="T21" fmla="*/ 0 h 181"/>
                <a:gd name="T22" fmla="*/ 0 w 218"/>
                <a:gd name="T23" fmla="*/ 0 h 181"/>
                <a:gd name="T24" fmla="*/ 0 w 218"/>
                <a:gd name="T25" fmla="*/ 0 h 181"/>
                <a:gd name="T26" fmla="*/ 0 w 218"/>
                <a:gd name="T27" fmla="*/ 0 h 181"/>
                <a:gd name="T28" fmla="*/ 0 w 218"/>
                <a:gd name="T29" fmla="*/ 0 h 181"/>
                <a:gd name="T30" fmla="*/ 0 w 218"/>
                <a:gd name="T31" fmla="*/ 0 h 181"/>
                <a:gd name="T32" fmla="*/ 0 w 218"/>
                <a:gd name="T33" fmla="*/ 0 h 181"/>
                <a:gd name="T34" fmla="*/ 0 w 218"/>
                <a:gd name="T35" fmla="*/ 0 h 181"/>
                <a:gd name="T36" fmla="*/ 0 w 218"/>
                <a:gd name="T37" fmla="*/ 0 h 181"/>
                <a:gd name="T38" fmla="*/ 0 w 218"/>
                <a:gd name="T39" fmla="*/ 0 h 181"/>
                <a:gd name="T40" fmla="*/ 0 w 218"/>
                <a:gd name="T41" fmla="*/ 0 h 181"/>
                <a:gd name="T42" fmla="*/ 0 w 218"/>
                <a:gd name="T43" fmla="*/ 0 h 181"/>
                <a:gd name="T44" fmla="*/ 0 w 218"/>
                <a:gd name="T45" fmla="*/ 0 h 181"/>
                <a:gd name="T46" fmla="*/ 0 w 218"/>
                <a:gd name="T47" fmla="*/ 0 h 181"/>
                <a:gd name="T48" fmla="*/ 0 w 218"/>
                <a:gd name="T49" fmla="*/ 0 h 181"/>
                <a:gd name="T50" fmla="*/ 0 w 218"/>
                <a:gd name="T51" fmla="*/ 0 h 181"/>
                <a:gd name="T52" fmla="*/ 0 w 218"/>
                <a:gd name="T53" fmla="*/ 0 h 181"/>
                <a:gd name="T54" fmla="*/ 0 w 218"/>
                <a:gd name="T55" fmla="*/ 0 h 181"/>
                <a:gd name="T56" fmla="*/ 0 w 218"/>
                <a:gd name="T57" fmla="*/ 0 h 181"/>
                <a:gd name="T58" fmla="*/ 0 w 218"/>
                <a:gd name="T59" fmla="*/ 0 h 181"/>
                <a:gd name="T60" fmla="*/ 0 w 218"/>
                <a:gd name="T61" fmla="*/ 0 h 181"/>
                <a:gd name="T62" fmla="*/ 0 w 218"/>
                <a:gd name="T63" fmla="*/ 0 h 181"/>
                <a:gd name="T64" fmla="*/ 0 w 218"/>
                <a:gd name="T65" fmla="*/ 0 h 181"/>
                <a:gd name="T66" fmla="*/ 0 w 218"/>
                <a:gd name="T67" fmla="*/ 0 h 181"/>
                <a:gd name="T68" fmla="*/ 0 w 218"/>
                <a:gd name="T69" fmla="*/ 0 h 181"/>
                <a:gd name="T70" fmla="*/ 0 w 218"/>
                <a:gd name="T71" fmla="*/ 0 h 181"/>
                <a:gd name="T72" fmla="*/ 0 w 218"/>
                <a:gd name="T73" fmla="*/ 0 h 181"/>
                <a:gd name="T74" fmla="*/ 0 w 218"/>
                <a:gd name="T75" fmla="*/ 0 h 181"/>
                <a:gd name="T76" fmla="*/ 0 w 218"/>
                <a:gd name="T77" fmla="*/ 0 h 181"/>
                <a:gd name="T78" fmla="*/ 0 w 218"/>
                <a:gd name="T79" fmla="*/ 0 h 181"/>
                <a:gd name="T80" fmla="*/ 0 w 218"/>
                <a:gd name="T81" fmla="*/ 0 h 181"/>
                <a:gd name="T82" fmla="*/ 0 w 218"/>
                <a:gd name="T83" fmla="*/ 0 h 181"/>
                <a:gd name="T84" fmla="*/ 0 w 218"/>
                <a:gd name="T85" fmla="*/ 0 h 181"/>
                <a:gd name="T86" fmla="*/ 0 w 218"/>
                <a:gd name="T87" fmla="*/ 0 h 181"/>
                <a:gd name="T88" fmla="*/ 0 w 218"/>
                <a:gd name="T89" fmla="*/ 0 h 181"/>
                <a:gd name="T90" fmla="*/ 0 w 218"/>
                <a:gd name="T91" fmla="*/ 0 h 181"/>
                <a:gd name="T92" fmla="*/ 0 w 218"/>
                <a:gd name="T93" fmla="*/ 0 h 181"/>
                <a:gd name="T94" fmla="*/ 0 w 218"/>
                <a:gd name="T95" fmla="*/ 0 h 181"/>
                <a:gd name="T96" fmla="*/ 0 w 218"/>
                <a:gd name="T97" fmla="*/ 0 h 181"/>
                <a:gd name="T98" fmla="*/ 0 w 218"/>
                <a:gd name="T99" fmla="*/ 0 h 181"/>
                <a:gd name="T100" fmla="*/ 0 w 218"/>
                <a:gd name="T101" fmla="*/ 0 h 181"/>
                <a:gd name="T102" fmla="*/ 0 w 218"/>
                <a:gd name="T103" fmla="*/ 0 h 181"/>
                <a:gd name="T104" fmla="*/ 0 w 218"/>
                <a:gd name="T105" fmla="*/ 0 h 1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8"/>
                <a:gd name="T160" fmla="*/ 0 h 181"/>
                <a:gd name="T161" fmla="*/ 218 w 218"/>
                <a:gd name="T162" fmla="*/ 181 h 1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8" h="181">
                  <a:moveTo>
                    <a:pt x="148" y="2"/>
                  </a:moveTo>
                  <a:lnTo>
                    <a:pt x="162" y="5"/>
                  </a:lnTo>
                  <a:lnTo>
                    <a:pt x="174" y="10"/>
                  </a:lnTo>
                  <a:lnTo>
                    <a:pt x="185" y="15"/>
                  </a:lnTo>
                  <a:lnTo>
                    <a:pt x="194" y="21"/>
                  </a:lnTo>
                  <a:lnTo>
                    <a:pt x="201" y="27"/>
                  </a:lnTo>
                  <a:lnTo>
                    <a:pt x="207" y="33"/>
                  </a:lnTo>
                  <a:lnTo>
                    <a:pt x="212" y="40"/>
                  </a:lnTo>
                  <a:lnTo>
                    <a:pt x="216" y="46"/>
                  </a:lnTo>
                  <a:lnTo>
                    <a:pt x="217" y="53"/>
                  </a:lnTo>
                  <a:lnTo>
                    <a:pt x="218" y="61"/>
                  </a:lnTo>
                  <a:lnTo>
                    <a:pt x="217" y="68"/>
                  </a:lnTo>
                  <a:lnTo>
                    <a:pt x="216" y="75"/>
                  </a:lnTo>
                  <a:lnTo>
                    <a:pt x="213" y="84"/>
                  </a:lnTo>
                  <a:lnTo>
                    <a:pt x="210" y="91"/>
                  </a:lnTo>
                  <a:lnTo>
                    <a:pt x="206" y="98"/>
                  </a:lnTo>
                  <a:lnTo>
                    <a:pt x="201" y="106"/>
                  </a:lnTo>
                  <a:lnTo>
                    <a:pt x="190" y="121"/>
                  </a:lnTo>
                  <a:lnTo>
                    <a:pt x="176" y="135"/>
                  </a:lnTo>
                  <a:lnTo>
                    <a:pt x="162" y="148"/>
                  </a:lnTo>
                  <a:lnTo>
                    <a:pt x="147" y="159"/>
                  </a:lnTo>
                  <a:lnTo>
                    <a:pt x="131" y="168"/>
                  </a:lnTo>
                  <a:lnTo>
                    <a:pt x="117" y="175"/>
                  </a:lnTo>
                  <a:lnTo>
                    <a:pt x="110" y="178"/>
                  </a:lnTo>
                  <a:lnTo>
                    <a:pt x="104" y="180"/>
                  </a:lnTo>
                  <a:lnTo>
                    <a:pt x="98" y="181"/>
                  </a:lnTo>
                  <a:lnTo>
                    <a:pt x="92" y="181"/>
                  </a:lnTo>
                  <a:lnTo>
                    <a:pt x="74" y="180"/>
                  </a:lnTo>
                  <a:lnTo>
                    <a:pt x="57" y="179"/>
                  </a:lnTo>
                  <a:lnTo>
                    <a:pt x="44" y="177"/>
                  </a:lnTo>
                  <a:lnTo>
                    <a:pt x="32" y="173"/>
                  </a:lnTo>
                  <a:lnTo>
                    <a:pt x="23" y="168"/>
                  </a:lnTo>
                  <a:lnTo>
                    <a:pt x="15" y="164"/>
                  </a:lnTo>
                  <a:lnTo>
                    <a:pt x="9" y="158"/>
                  </a:lnTo>
                  <a:lnTo>
                    <a:pt x="5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29"/>
                  </a:lnTo>
                  <a:lnTo>
                    <a:pt x="3" y="121"/>
                  </a:lnTo>
                  <a:lnTo>
                    <a:pt x="6" y="112"/>
                  </a:lnTo>
                  <a:lnTo>
                    <a:pt x="10" y="103"/>
                  </a:lnTo>
                  <a:lnTo>
                    <a:pt x="15" y="95"/>
                  </a:lnTo>
                  <a:lnTo>
                    <a:pt x="21" y="85"/>
                  </a:lnTo>
                  <a:lnTo>
                    <a:pt x="35" y="68"/>
                  </a:lnTo>
                  <a:lnTo>
                    <a:pt x="50" y="52"/>
                  </a:lnTo>
                  <a:lnTo>
                    <a:pt x="68" y="36"/>
                  </a:lnTo>
                  <a:lnTo>
                    <a:pt x="86" y="23"/>
                  </a:lnTo>
                  <a:lnTo>
                    <a:pt x="104" y="12"/>
                  </a:lnTo>
                  <a:lnTo>
                    <a:pt x="121" y="4"/>
                  </a:lnTo>
                  <a:lnTo>
                    <a:pt x="129" y="2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2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7" name="Freeform 160"/>
            <p:cNvSpPr>
              <a:spLocks noChangeAspect="1"/>
            </p:cNvSpPr>
            <p:nvPr/>
          </p:nvSpPr>
          <p:spPr bwMode="auto">
            <a:xfrm>
              <a:off x="2923" y="3189"/>
              <a:ext cx="28" cy="21"/>
            </a:xfrm>
            <a:custGeom>
              <a:avLst/>
              <a:gdLst>
                <a:gd name="T0" fmla="*/ 0 w 181"/>
                <a:gd name="T1" fmla="*/ 0 h 132"/>
                <a:gd name="T2" fmla="*/ 0 w 181"/>
                <a:gd name="T3" fmla="*/ 0 h 132"/>
                <a:gd name="T4" fmla="*/ 0 w 181"/>
                <a:gd name="T5" fmla="*/ 0 h 132"/>
                <a:gd name="T6" fmla="*/ 0 w 181"/>
                <a:gd name="T7" fmla="*/ 0 h 132"/>
                <a:gd name="T8" fmla="*/ 0 w 181"/>
                <a:gd name="T9" fmla="*/ 0 h 132"/>
                <a:gd name="T10" fmla="*/ 0 w 181"/>
                <a:gd name="T11" fmla="*/ 0 h 132"/>
                <a:gd name="T12" fmla="*/ 0 w 181"/>
                <a:gd name="T13" fmla="*/ 0 h 132"/>
                <a:gd name="T14" fmla="*/ 0 w 181"/>
                <a:gd name="T15" fmla="*/ 0 h 132"/>
                <a:gd name="T16" fmla="*/ 0 w 181"/>
                <a:gd name="T17" fmla="*/ 0 h 132"/>
                <a:gd name="T18" fmla="*/ 0 w 181"/>
                <a:gd name="T19" fmla="*/ 0 h 132"/>
                <a:gd name="T20" fmla="*/ 0 w 181"/>
                <a:gd name="T21" fmla="*/ 0 h 132"/>
                <a:gd name="T22" fmla="*/ 0 w 181"/>
                <a:gd name="T23" fmla="*/ 0 h 132"/>
                <a:gd name="T24" fmla="*/ 0 w 181"/>
                <a:gd name="T25" fmla="*/ 0 h 132"/>
                <a:gd name="T26" fmla="*/ 0 w 181"/>
                <a:gd name="T27" fmla="*/ 0 h 132"/>
                <a:gd name="T28" fmla="*/ 0 w 181"/>
                <a:gd name="T29" fmla="*/ 0 h 132"/>
                <a:gd name="T30" fmla="*/ 0 w 181"/>
                <a:gd name="T31" fmla="*/ 0 h 132"/>
                <a:gd name="T32" fmla="*/ 0 w 181"/>
                <a:gd name="T33" fmla="*/ 0 h 132"/>
                <a:gd name="T34" fmla="*/ 0 w 181"/>
                <a:gd name="T35" fmla="*/ 0 h 132"/>
                <a:gd name="T36" fmla="*/ 0 w 181"/>
                <a:gd name="T37" fmla="*/ 0 h 132"/>
                <a:gd name="T38" fmla="*/ 0 w 181"/>
                <a:gd name="T39" fmla="*/ 0 h 132"/>
                <a:gd name="T40" fmla="*/ 0 w 181"/>
                <a:gd name="T41" fmla="*/ 0 h 132"/>
                <a:gd name="T42" fmla="*/ 0 w 181"/>
                <a:gd name="T43" fmla="*/ 0 h 132"/>
                <a:gd name="T44" fmla="*/ 0 w 181"/>
                <a:gd name="T45" fmla="*/ 0 h 132"/>
                <a:gd name="T46" fmla="*/ 0 w 181"/>
                <a:gd name="T47" fmla="*/ 0 h 132"/>
                <a:gd name="T48" fmla="*/ 0 w 181"/>
                <a:gd name="T49" fmla="*/ 0 h 132"/>
                <a:gd name="T50" fmla="*/ 0 w 181"/>
                <a:gd name="T51" fmla="*/ 0 h 132"/>
                <a:gd name="T52" fmla="*/ 0 w 181"/>
                <a:gd name="T53" fmla="*/ 0 h 132"/>
                <a:gd name="T54" fmla="*/ 0 w 181"/>
                <a:gd name="T55" fmla="*/ 0 h 132"/>
                <a:gd name="T56" fmla="*/ 0 w 181"/>
                <a:gd name="T57" fmla="*/ 0 h 132"/>
                <a:gd name="T58" fmla="*/ 0 w 181"/>
                <a:gd name="T59" fmla="*/ 0 h 132"/>
                <a:gd name="T60" fmla="*/ 0 w 181"/>
                <a:gd name="T61" fmla="*/ 0 h 132"/>
                <a:gd name="T62" fmla="*/ 0 w 181"/>
                <a:gd name="T63" fmla="*/ 0 h 132"/>
                <a:gd name="T64" fmla="*/ 0 w 181"/>
                <a:gd name="T65" fmla="*/ 0 h 132"/>
                <a:gd name="T66" fmla="*/ 0 w 181"/>
                <a:gd name="T67" fmla="*/ 0 h 132"/>
                <a:gd name="T68" fmla="*/ 0 w 181"/>
                <a:gd name="T69" fmla="*/ 0 h 132"/>
                <a:gd name="T70" fmla="*/ 0 w 181"/>
                <a:gd name="T71" fmla="*/ 0 h 132"/>
                <a:gd name="T72" fmla="*/ 0 w 181"/>
                <a:gd name="T73" fmla="*/ 0 h 132"/>
                <a:gd name="T74" fmla="*/ 0 w 181"/>
                <a:gd name="T75" fmla="*/ 0 h 132"/>
                <a:gd name="T76" fmla="*/ 0 w 181"/>
                <a:gd name="T77" fmla="*/ 0 h 132"/>
                <a:gd name="T78" fmla="*/ 0 w 181"/>
                <a:gd name="T79" fmla="*/ 0 h 132"/>
                <a:gd name="T80" fmla="*/ 0 w 181"/>
                <a:gd name="T81" fmla="*/ 0 h 132"/>
                <a:gd name="T82" fmla="*/ 0 w 181"/>
                <a:gd name="T83" fmla="*/ 0 h 132"/>
                <a:gd name="T84" fmla="*/ 0 w 181"/>
                <a:gd name="T85" fmla="*/ 0 h 132"/>
                <a:gd name="T86" fmla="*/ 0 w 181"/>
                <a:gd name="T87" fmla="*/ 0 h 132"/>
                <a:gd name="T88" fmla="*/ 0 w 181"/>
                <a:gd name="T89" fmla="*/ 0 h 132"/>
                <a:gd name="T90" fmla="*/ 0 w 181"/>
                <a:gd name="T91" fmla="*/ 0 h 132"/>
                <a:gd name="T92" fmla="*/ 0 w 181"/>
                <a:gd name="T93" fmla="*/ 0 h 132"/>
                <a:gd name="T94" fmla="*/ 0 w 181"/>
                <a:gd name="T95" fmla="*/ 0 h 132"/>
                <a:gd name="T96" fmla="*/ 0 w 181"/>
                <a:gd name="T97" fmla="*/ 0 h 132"/>
                <a:gd name="T98" fmla="*/ 0 w 181"/>
                <a:gd name="T99" fmla="*/ 0 h 132"/>
                <a:gd name="T100" fmla="*/ 0 w 181"/>
                <a:gd name="T101" fmla="*/ 0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132"/>
                <a:gd name="T155" fmla="*/ 181 w 181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132">
                  <a:moveTo>
                    <a:pt x="102" y="7"/>
                  </a:moveTo>
                  <a:lnTo>
                    <a:pt x="114" y="4"/>
                  </a:lnTo>
                  <a:lnTo>
                    <a:pt x="125" y="1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8" y="3"/>
                  </a:lnTo>
                  <a:lnTo>
                    <a:pt x="163" y="5"/>
                  </a:lnTo>
                  <a:lnTo>
                    <a:pt x="167" y="9"/>
                  </a:lnTo>
                  <a:lnTo>
                    <a:pt x="172" y="12"/>
                  </a:lnTo>
                  <a:lnTo>
                    <a:pt x="175" y="17"/>
                  </a:lnTo>
                  <a:lnTo>
                    <a:pt x="177" y="23"/>
                  </a:lnTo>
                  <a:lnTo>
                    <a:pt x="179" y="28"/>
                  </a:lnTo>
                  <a:lnTo>
                    <a:pt x="179" y="34"/>
                  </a:lnTo>
                  <a:lnTo>
                    <a:pt x="181" y="41"/>
                  </a:lnTo>
                  <a:lnTo>
                    <a:pt x="179" y="47"/>
                  </a:lnTo>
                  <a:lnTo>
                    <a:pt x="179" y="54"/>
                  </a:lnTo>
                  <a:lnTo>
                    <a:pt x="176" y="68"/>
                  </a:lnTo>
                  <a:lnTo>
                    <a:pt x="170" y="81"/>
                  </a:lnTo>
                  <a:lnTo>
                    <a:pt x="163" y="94"/>
                  </a:lnTo>
                  <a:lnTo>
                    <a:pt x="154" y="106"/>
                  </a:lnTo>
                  <a:lnTo>
                    <a:pt x="145" y="117"/>
                  </a:lnTo>
                  <a:lnTo>
                    <a:pt x="135" y="125"/>
                  </a:lnTo>
                  <a:lnTo>
                    <a:pt x="131" y="128"/>
                  </a:lnTo>
                  <a:lnTo>
                    <a:pt x="125" y="130"/>
                  </a:lnTo>
                  <a:lnTo>
                    <a:pt x="120" y="131"/>
                  </a:lnTo>
                  <a:lnTo>
                    <a:pt x="115" y="132"/>
                  </a:lnTo>
                  <a:lnTo>
                    <a:pt x="103" y="131"/>
                  </a:lnTo>
                  <a:lnTo>
                    <a:pt x="90" y="130"/>
                  </a:lnTo>
                  <a:lnTo>
                    <a:pt x="75" y="126"/>
                  </a:lnTo>
                  <a:lnTo>
                    <a:pt x="60" y="123"/>
                  </a:lnTo>
                  <a:lnTo>
                    <a:pt x="45" y="117"/>
                  </a:lnTo>
                  <a:lnTo>
                    <a:pt x="32" y="111"/>
                  </a:lnTo>
                  <a:lnTo>
                    <a:pt x="19" y="104"/>
                  </a:lnTo>
                  <a:lnTo>
                    <a:pt x="9" y="96"/>
                  </a:lnTo>
                  <a:lnTo>
                    <a:pt x="6" y="92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8" y="56"/>
                  </a:lnTo>
                  <a:lnTo>
                    <a:pt x="14" y="50"/>
                  </a:lnTo>
                  <a:lnTo>
                    <a:pt x="21" y="44"/>
                  </a:lnTo>
                  <a:lnTo>
                    <a:pt x="29" y="38"/>
                  </a:lnTo>
                  <a:lnTo>
                    <a:pt x="40" y="32"/>
                  </a:lnTo>
                  <a:lnTo>
                    <a:pt x="53" y="26"/>
                  </a:lnTo>
                  <a:lnTo>
                    <a:pt x="67" y="21"/>
                  </a:lnTo>
                  <a:lnTo>
                    <a:pt x="84" y="13"/>
                  </a:lnTo>
                  <a:lnTo>
                    <a:pt x="102" y="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8" name="Freeform 161"/>
            <p:cNvSpPr>
              <a:spLocks noChangeAspect="1"/>
            </p:cNvSpPr>
            <p:nvPr/>
          </p:nvSpPr>
          <p:spPr bwMode="auto">
            <a:xfrm>
              <a:off x="2923" y="3189"/>
              <a:ext cx="28" cy="21"/>
            </a:xfrm>
            <a:custGeom>
              <a:avLst/>
              <a:gdLst>
                <a:gd name="T0" fmla="*/ 0 w 181"/>
                <a:gd name="T1" fmla="*/ 0 h 132"/>
                <a:gd name="T2" fmla="*/ 0 w 181"/>
                <a:gd name="T3" fmla="*/ 0 h 132"/>
                <a:gd name="T4" fmla="*/ 0 w 181"/>
                <a:gd name="T5" fmla="*/ 0 h 132"/>
                <a:gd name="T6" fmla="*/ 0 w 181"/>
                <a:gd name="T7" fmla="*/ 0 h 132"/>
                <a:gd name="T8" fmla="*/ 0 w 181"/>
                <a:gd name="T9" fmla="*/ 0 h 132"/>
                <a:gd name="T10" fmla="*/ 0 w 181"/>
                <a:gd name="T11" fmla="*/ 0 h 132"/>
                <a:gd name="T12" fmla="*/ 0 w 181"/>
                <a:gd name="T13" fmla="*/ 0 h 132"/>
                <a:gd name="T14" fmla="*/ 0 w 181"/>
                <a:gd name="T15" fmla="*/ 0 h 132"/>
                <a:gd name="T16" fmla="*/ 0 w 181"/>
                <a:gd name="T17" fmla="*/ 0 h 132"/>
                <a:gd name="T18" fmla="*/ 0 w 181"/>
                <a:gd name="T19" fmla="*/ 0 h 132"/>
                <a:gd name="T20" fmla="*/ 0 w 181"/>
                <a:gd name="T21" fmla="*/ 0 h 132"/>
                <a:gd name="T22" fmla="*/ 0 w 181"/>
                <a:gd name="T23" fmla="*/ 0 h 132"/>
                <a:gd name="T24" fmla="*/ 0 w 181"/>
                <a:gd name="T25" fmla="*/ 0 h 132"/>
                <a:gd name="T26" fmla="*/ 0 w 181"/>
                <a:gd name="T27" fmla="*/ 0 h 132"/>
                <a:gd name="T28" fmla="*/ 0 w 181"/>
                <a:gd name="T29" fmla="*/ 0 h 132"/>
                <a:gd name="T30" fmla="*/ 0 w 181"/>
                <a:gd name="T31" fmla="*/ 0 h 132"/>
                <a:gd name="T32" fmla="*/ 0 w 181"/>
                <a:gd name="T33" fmla="*/ 0 h 132"/>
                <a:gd name="T34" fmla="*/ 0 w 181"/>
                <a:gd name="T35" fmla="*/ 0 h 132"/>
                <a:gd name="T36" fmla="*/ 0 w 181"/>
                <a:gd name="T37" fmla="*/ 0 h 132"/>
                <a:gd name="T38" fmla="*/ 0 w 181"/>
                <a:gd name="T39" fmla="*/ 0 h 132"/>
                <a:gd name="T40" fmla="*/ 0 w 181"/>
                <a:gd name="T41" fmla="*/ 0 h 132"/>
                <a:gd name="T42" fmla="*/ 0 w 181"/>
                <a:gd name="T43" fmla="*/ 0 h 132"/>
                <a:gd name="T44" fmla="*/ 0 w 181"/>
                <a:gd name="T45" fmla="*/ 0 h 132"/>
                <a:gd name="T46" fmla="*/ 0 w 181"/>
                <a:gd name="T47" fmla="*/ 0 h 132"/>
                <a:gd name="T48" fmla="*/ 0 w 181"/>
                <a:gd name="T49" fmla="*/ 0 h 132"/>
                <a:gd name="T50" fmla="*/ 0 w 181"/>
                <a:gd name="T51" fmla="*/ 0 h 132"/>
                <a:gd name="T52" fmla="*/ 0 w 181"/>
                <a:gd name="T53" fmla="*/ 0 h 132"/>
                <a:gd name="T54" fmla="*/ 0 w 181"/>
                <a:gd name="T55" fmla="*/ 0 h 132"/>
                <a:gd name="T56" fmla="*/ 0 w 181"/>
                <a:gd name="T57" fmla="*/ 0 h 132"/>
                <a:gd name="T58" fmla="*/ 0 w 181"/>
                <a:gd name="T59" fmla="*/ 0 h 132"/>
                <a:gd name="T60" fmla="*/ 0 w 181"/>
                <a:gd name="T61" fmla="*/ 0 h 132"/>
                <a:gd name="T62" fmla="*/ 0 w 181"/>
                <a:gd name="T63" fmla="*/ 0 h 132"/>
                <a:gd name="T64" fmla="*/ 0 w 181"/>
                <a:gd name="T65" fmla="*/ 0 h 132"/>
                <a:gd name="T66" fmla="*/ 0 w 181"/>
                <a:gd name="T67" fmla="*/ 0 h 132"/>
                <a:gd name="T68" fmla="*/ 0 w 181"/>
                <a:gd name="T69" fmla="*/ 0 h 132"/>
                <a:gd name="T70" fmla="*/ 0 w 181"/>
                <a:gd name="T71" fmla="*/ 0 h 132"/>
                <a:gd name="T72" fmla="*/ 0 w 181"/>
                <a:gd name="T73" fmla="*/ 0 h 132"/>
                <a:gd name="T74" fmla="*/ 0 w 181"/>
                <a:gd name="T75" fmla="*/ 0 h 132"/>
                <a:gd name="T76" fmla="*/ 0 w 181"/>
                <a:gd name="T77" fmla="*/ 0 h 132"/>
                <a:gd name="T78" fmla="*/ 0 w 181"/>
                <a:gd name="T79" fmla="*/ 0 h 132"/>
                <a:gd name="T80" fmla="*/ 0 w 181"/>
                <a:gd name="T81" fmla="*/ 0 h 132"/>
                <a:gd name="T82" fmla="*/ 0 w 181"/>
                <a:gd name="T83" fmla="*/ 0 h 132"/>
                <a:gd name="T84" fmla="*/ 0 w 181"/>
                <a:gd name="T85" fmla="*/ 0 h 132"/>
                <a:gd name="T86" fmla="*/ 0 w 181"/>
                <a:gd name="T87" fmla="*/ 0 h 132"/>
                <a:gd name="T88" fmla="*/ 0 w 181"/>
                <a:gd name="T89" fmla="*/ 0 h 132"/>
                <a:gd name="T90" fmla="*/ 0 w 181"/>
                <a:gd name="T91" fmla="*/ 0 h 132"/>
                <a:gd name="T92" fmla="*/ 0 w 181"/>
                <a:gd name="T93" fmla="*/ 0 h 132"/>
                <a:gd name="T94" fmla="*/ 0 w 181"/>
                <a:gd name="T95" fmla="*/ 0 h 132"/>
                <a:gd name="T96" fmla="*/ 0 w 181"/>
                <a:gd name="T97" fmla="*/ 0 h 132"/>
                <a:gd name="T98" fmla="*/ 0 w 181"/>
                <a:gd name="T99" fmla="*/ 0 h 132"/>
                <a:gd name="T100" fmla="*/ 0 w 181"/>
                <a:gd name="T101" fmla="*/ 0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132"/>
                <a:gd name="T155" fmla="*/ 181 w 181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132">
                  <a:moveTo>
                    <a:pt x="102" y="7"/>
                  </a:moveTo>
                  <a:lnTo>
                    <a:pt x="114" y="4"/>
                  </a:lnTo>
                  <a:lnTo>
                    <a:pt x="125" y="1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1" y="1"/>
                  </a:lnTo>
                  <a:lnTo>
                    <a:pt x="158" y="3"/>
                  </a:lnTo>
                  <a:lnTo>
                    <a:pt x="163" y="5"/>
                  </a:lnTo>
                  <a:lnTo>
                    <a:pt x="167" y="9"/>
                  </a:lnTo>
                  <a:lnTo>
                    <a:pt x="172" y="12"/>
                  </a:lnTo>
                  <a:lnTo>
                    <a:pt x="175" y="17"/>
                  </a:lnTo>
                  <a:lnTo>
                    <a:pt x="177" y="23"/>
                  </a:lnTo>
                  <a:lnTo>
                    <a:pt x="179" y="28"/>
                  </a:lnTo>
                  <a:lnTo>
                    <a:pt x="179" y="34"/>
                  </a:lnTo>
                  <a:lnTo>
                    <a:pt x="181" y="41"/>
                  </a:lnTo>
                  <a:lnTo>
                    <a:pt x="179" y="47"/>
                  </a:lnTo>
                  <a:lnTo>
                    <a:pt x="179" y="54"/>
                  </a:lnTo>
                  <a:lnTo>
                    <a:pt x="176" y="68"/>
                  </a:lnTo>
                  <a:lnTo>
                    <a:pt x="170" y="81"/>
                  </a:lnTo>
                  <a:lnTo>
                    <a:pt x="163" y="94"/>
                  </a:lnTo>
                  <a:lnTo>
                    <a:pt x="154" y="106"/>
                  </a:lnTo>
                  <a:lnTo>
                    <a:pt x="145" y="117"/>
                  </a:lnTo>
                  <a:lnTo>
                    <a:pt x="135" y="125"/>
                  </a:lnTo>
                  <a:lnTo>
                    <a:pt x="131" y="128"/>
                  </a:lnTo>
                  <a:lnTo>
                    <a:pt x="125" y="130"/>
                  </a:lnTo>
                  <a:lnTo>
                    <a:pt x="120" y="131"/>
                  </a:lnTo>
                  <a:lnTo>
                    <a:pt x="115" y="132"/>
                  </a:lnTo>
                  <a:lnTo>
                    <a:pt x="103" y="131"/>
                  </a:lnTo>
                  <a:lnTo>
                    <a:pt x="90" y="130"/>
                  </a:lnTo>
                  <a:lnTo>
                    <a:pt x="75" y="126"/>
                  </a:lnTo>
                  <a:lnTo>
                    <a:pt x="60" y="123"/>
                  </a:lnTo>
                  <a:lnTo>
                    <a:pt x="45" y="117"/>
                  </a:lnTo>
                  <a:lnTo>
                    <a:pt x="32" y="111"/>
                  </a:lnTo>
                  <a:lnTo>
                    <a:pt x="19" y="104"/>
                  </a:lnTo>
                  <a:lnTo>
                    <a:pt x="9" y="96"/>
                  </a:lnTo>
                  <a:lnTo>
                    <a:pt x="6" y="92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8" y="56"/>
                  </a:lnTo>
                  <a:lnTo>
                    <a:pt x="14" y="50"/>
                  </a:lnTo>
                  <a:lnTo>
                    <a:pt x="21" y="44"/>
                  </a:lnTo>
                  <a:lnTo>
                    <a:pt x="29" y="38"/>
                  </a:lnTo>
                  <a:lnTo>
                    <a:pt x="40" y="32"/>
                  </a:lnTo>
                  <a:lnTo>
                    <a:pt x="53" y="26"/>
                  </a:lnTo>
                  <a:lnTo>
                    <a:pt x="67" y="21"/>
                  </a:lnTo>
                  <a:lnTo>
                    <a:pt x="84" y="13"/>
                  </a:lnTo>
                  <a:lnTo>
                    <a:pt x="102" y="7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29" name="Freeform 162"/>
            <p:cNvSpPr>
              <a:spLocks noChangeAspect="1"/>
            </p:cNvSpPr>
            <p:nvPr/>
          </p:nvSpPr>
          <p:spPr bwMode="auto">
            <a:xfrm>
              <a:off x="2974" y="3333"/>
              <a:ext cx="28" cy="21"/>
            </a:xfrm>
            <a:custGeom>
              <a:avLst/>
              <a:gdLst>
                <a:gd name="T0" fmla="*/ 0 w 181"/>
                <a:gd name="T1" fmla="*/ 0 h 133"/>
                <a:gd name="T2" fmla="*/ 0 w 181"/>
                <a:gd name="T3" fmla="*/ 0 h 133"/>
                <a:gd name="T4" fmla="*/ 0 w 181"/>
                <a:gd name="T5" fmla="*/ 0 h 133"/>
                <a:gd name="T6" fmla="*/ 0 w 181"/>
                <a:gd name="T7" fmla="*/ 0 h 133"/>
                <a:gd name="T8" fmla="*/ 0 w 181"/>
                <a:gd name="T9" fmla="*/ 0 h 133"/>
                <a:gd name="T10" fmla="*/ 0 w 181"/>
                <a:gd name="T11" fmla="*/ 0 h 133"/>
                <a:gd name="T12" fmla="*/ 0 w 181"/>
                <a:gd name="T13" fmla="*/ 0 h 133"/>
                <a:gd name="T14" fmla="*/ 0 w 181"/>
                <a:gd name="T15" fmla="*/ 0 h 133"/>
                <a:gd name="T16" fmla="*/ 0 w 181"/>
                <a:gd name="T17" fmla="*/ 0 h 133"/>
                <a:gd name="T18" fmla="*/ 0 w 181"/>
                <a:gd name="T19" fmla="*/ 0 h 133"/>
                <a:gd name="T20" fmla="*/ 0 w 181"/>
                <a:gd name="T21" fmla="*/ 0 h 133"/>
                <a:gd name="T22" fmla="*/ 0 w 181"/>
                <a:gd name="T23" fmla="*/ 0 h 133"/>
                <a:gd name="T24" fmla="*/ 0 w 181"/>
                <a:gd name="T25" fmla="*/ 0 h 133"/>
                <a:gd name="T26" fmla="*/ 0 w 181"/>
                <a:gd name="T27" fmla="*/ 0 h 133"/>
                <a:gd name="T28" fmla="*/ 0 w 181"/>
                <a:gd name="T29" fmla="*/ 0 h 133"/>
                <a:gd name="T30" fmla="*/ 0 w 181"/>
                <a:gd name="T31" fmla="*/ 0 h 133"/>
                <a:gd name="T32" fmla="*/ 0 w 181"/>
                <a:gd name="T33" fmla="*/ 0 h 133"/>
                <a:gd name="T34" fmla="*/ 0 w 181"/>
                <a:gd name="T35" fmla="*/ 0 h 133"/>
                <a:gd name="T36" fmla="*/ 0 w 181"/>
                <a:gd name="T37" fmla="*/ 0 h 133"/>
                <a:gd name="T38" fmla="*/ 0 w 181"/>
                <a:gd name="T39" fmla="*/ 0 h 133"/>
                <a:gd name="T40" fmla="*/ 0 w 181"/>
                <a:gd name="T41" fmla="*/ 0 h 133"/>
                <a:gd name="T42" fmla="*/ 0 w 181"/>
                <a:gd name="T43" fmla="*/ 0 h 133"/>
                <a:gd name="T44" fmla="*/ 0 w 181"/>
                <a:gd name="T45" fmla="*/ 0 h 133"/>
                <a:gd name="T46" fmla="*/ 0 w 181"/>
                <a:gd name="T47" fmla="*/ 0 h 133"/>
                <a:gd name="T48" fmla="*/ 0 w 181"/>
                <a:gd name="T49" fmla="*/ 0 h 133"/>
                <a:gd name="T50" fmla="*/ 0 w 181"/>
                <a:gd name="T51" fmla="*/ 0 h 133"/>
                <a:gd name="T52" fmla="*/ 0 w 181"/>
                <a:gd name="T53" fmla="*/ 0 h 133"/>
                <a:gd name="T54" fmla="*/ 0 w 181"/>
                <a:gd name="T55" fmla="*/ 0 h 133"/>
                <a:gd name="T56" fmla="*/ 0 w 181"/>
                <a:gd name="T57" fmla="*/ 0 h 133"/>
                <a:gd name="T58" fmla="*/ 0 w 181"/>
                <a:gd name="T59" fmla="*/ 0 h 133"/>
                <a:gd name="T60" fmla="*/ 0 w 181"/>
                <a:gd name="T61" fmla="*/ 0 h 133"/>
                <a:gd name="T62" fmla="*/ 0 w 181"/>
                <a:gd name="T63" fmla="*/ 0 h 133"/>
                <a:gd name="T64" fmla="*/ 0 w 181"/>
                <a:gd name="T65" fmla="*/ 0 h 133"/>
                <a:gd name="T66" fmla="*/ 0 w 181"/>
                <a:gd name="T67" fmla="*/ 0 h 133"/>
                <a:gd name="T68" fmla="*/ 0 w 181"/>
                <a:gd name="T69" fmla="*/ 0 h 133"/>
                <a:gd name="T70" fmla="*/ 0 w 181"/>
                <a:gd name="T71" fmla="*/ 0 h 133"/>
                <a:gd name="T72" fmla="*/ 0 w 181"/>
                <a:gd name="T73" fmla="*/ 0 h 133"/>
                <a:gd name="T74" fmla="*/ 0 w 181"/>
                <a:gd name="T75" fmla="*/ 0 h 133"/>
                <a:gd name="T76" fmla="*/ 0 w 181"/>
                <a:gd name="T77" fmla="*/ 0 h 133"/>
                <a:gd name="T78" fmla="*/ 0 w 181"/>
                <a:gd name="T79" fmla="*/ 0 h 133"/>
                <a:gd name="T80" fmla="*/ 0 w 181"/>
                <a:gd name="T81" fmla="*/ 0 h 133"/>
                <a:gd name="T82" fmla="*/ 0 w 181"/>
                <a:gd name="T83" fmla="*/ 0 h 133"/>
                <a:gd name="T84" fmla="*/ 0 w 181"/>
                <a:gd name="T85" fmla="*/ 0 h 133"/>
                <a:gd name="T86" fmla="*/ 0 w 181"/>
                <a:gd name="T87" fmla="*/ 0 h 133"/>
                <a:gd name="T88" fmla="*/ 0 w 181"/>
                <a:gd name="T89" fmla="*/ 0 h 133"/>
                <a:gd name="T90" fmla="*/ 0 w 181"/>
                <a:gd name="T91" fmla="*/ 0 h 133"/>
                <a:gd name="T92" fmla="*/ 0 w 181"/>
                <a:gd name="T93" fmla="*/ 0 h 133"/>
                <a:gd name="T94" fmla="*/ 0 w 181"/>
                <a:gd name="T95" fmla="*/ 0 h 133"/>
                <a:gd name="T96" fmla="*/ 0 w 181"/>
                <a:gd name="T97" fmla="*/ 0 h 133"/>
                <a:gd name="T98" fmla="*/ 0 w 181"/>
                <a:gd name="T99" fmla="*/ 0 h 133"/>
                <a:gd name="T100" fmla="*/ 0 w 181"/>
                <a:gd name="T101" fmla="*/ 0 h 1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133"/>
                <a:gd name="T155" fmla="*/ 181 w 181"/>
                <a:gd name="T156" fmla="*/ 133 h 1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133">
                  <a:moveTo>
                    <a:pt x="102" y="8"/>
                  </a:moveTo>
                  <a:lnTo>
                    <a:pt x="114" y="4"/>
                  </a:lnTo>
                  <a:lnTo>
                    <a:pt x="125" y="2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8" y="8"/>
                  </a:lnTo>
                  <a:lnTo>
                    <a:pt x="172" y="12"/>
                  </a:lnTo>
                  <a:lnTo>
                    <a:pt x="175" y="17"/>
                  </a:lnTo>
                  <a:lnTo>
                    <a:pt x="178" y="22"/>
                  </a:lnTo>
                  <a:lnTo>
                    <a:pt x="180" y="28"/>
                  </a:lnTo>
                  <a:lnTo>
                    <a:pt x="181" y="34"/>
                  </a:lnTo>
                  <a:lnTo>
                    <a:pt x="181" y="40"/>
                  </a:lnTo>
                  <a:lnTo>
                    <a:pt x="181" y="47"/>
                  </a:lnTo>
                  <a:lnTo>
                    <a:pt x="180" y="53"/>
                  </a:lnTo>
                  <a:lnTo>
                    <a:pt x="177" y="67"/>
                  </a:lnTo>
                  <a:lnTo>
                    <a:pt x="171" y="81"/>
                  </a:lnTo>
                  <a:lnTo>
                    <a:pt x="164" y="94"/>
                  </a:lnTo>
                  <a:lnTo>
                    <a:pt x="157" y="106"/>
                  </a:lnTo>
                  <a:lnTo>
                    <a:pt x="147" y="117"/>
                  </a:lnTo>
                  <a:lnTo>
                    <a:pt x="138" y="125"/>
                  </a:lnTo>
                  <a:lnTo>
                    <a:pt x="132" y="129"/>
                  </a:lnTo>
                  <a:lnTo>
                    <a:pt x="127" y="130"/>
                  </a:lnTo>
                  <a:lnTo>
                    <a:pt x="123" y="133"/>
                  </a:lnTo>
                  <a:lnTo>
                    <a:pt x="117" y="133"/>
                  </a:lnTo>
                  <a:lnTo>
                    <a:pt x="105" y="131"/>
                  </a:lnTo>
                  <a:lnTo>
                    <a:pt x="92" y="130"/>
                  </a:lnTo>
                  <a:lnTo>
                    <a:pt x="76" y="127"/>
                  </a:lnTo>
                  <a:lnTo>
                    <a:pt x="62" y="123"/>
                  </a:lnTo>
                  <a:lnTo>
                    <a:pt x="46" y="117"/>
                  </a:lnTo>
                  <a:lnTo>
                    <a:pt x="32" y="111"/>
                  </a:lnTo>
                  <a:lnTo>
                    <a:pt x="20" y="104"/>
                  </a:lnTo>
                  <a:lnTo>
                    <a:pt x="11" y="96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2" y="66"/>
                  </a:lnTo>
                  <a:lnTo>
                    <a:pt x="5" y="61"/>
                  </a:lnTo>
                  <a:lnTo>
                    <a:pt x="8" y="55"/>
                  </a:lnTo>
                  <a:lnTo>
                    <a:pt x="14" y="50"/>
                  </a:lnTo>
                  <a:lnTo>
                    <a:pt x="21" y="44"/>
                  </a:lnTo>
                  <a:lnTo>
                    <a:pt x="30" y="39"/>
                  </a:lnTo>
                  <a:lnTo>
                    <a:pt x="40" y="33"/>
                  </a:lnTo>
                  <a:lnTo>
                    <a:pt x="53" y="27"/>
                  </a:lnTo>
                  <a:lnTo>
                    <a:pt x="68" y="19"/>
                  </a:lnTo>
                  <a:lnTo>
                    <a:pt x="83" y="14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0" name="Freeform 163"/>
            <p:cNvSpPr>
              <a:spLocks noChangeAspect="1"/>
            </p:cNvSpPr>
            <p:nvPr/>
          </p:nvSpPr>
          <p:spPr bwMode="auto">
            <a:xfrm>
              <a:off x="2974" y="3333"/>
              <a:ext cx="28" cy="21"/>
            </a:xfrm>
            <a:custGeom>
              <a:avLst/>
              <a:gdLst>
                <a:gd name="T0" fmla="*/ 0 w 181"/>
                <a:gd name="T1" fmla="*/ 0 h 133"/>
                <a:gd name="T2" fmla="*/ 0 w 181"/>
                <a:gd name="T3" fmla="*/ 0 h 133"/>
                <a:gd name="T4" fmla="*/ 0 w 181"/>
                <a:gd name="T5" fmla="*/ 0 h 133"/>
                <a:gd name="T6" fmla="*/ 0 w 181"/>
                <a:gd name="T7" fmla="*/ 0 h 133"/>
                <a:gd name="T8" fmla="*/ 0 w 181"/>
                <a:gd name="T9" fmla="*/ 0 h 133"/>
                <a:gd name="T10" fmla="*/ 0 w 181"/>
                <a:gd name="T11" fmla="*/ 0 h 133"/>
                <a:gd name="T12" fmla="*/ 0 w 181"/>
                <a:gd name="T13" fmla="*/ 0 h 133"/>
                <a:gd name="T14" fmla="*/ 0 w 181"/>
                <a:gd name="T15" fmla="*/ 0 h 133"/>
                <a:gd name="T16" fmla="*/ 0 w 181"/>
                <a:gd name="T17" fmla="*/ 0 h 133"/>
                <a:gd name="T18" fmla="*/ 0 w 181"/>
                <a:gd name="T19" fmla="*/ 0 h 133"/>
                <a:gd name="T20" fmla="*/ 0 w 181"/>
                <a:gd name="T21" fmla="*/ 0 h 133"/>
                <a:gd name="T22" fmla="*/ 0 w 181"/>
                <a:gd name="T23" fmla="*/ 0 h 133"/>
                <a:gd name="T24" fmla="*/ 0 w 181"/>
                <a:gd name="T25" fmla="*/ 0 h 133"/>
                <a:gd name="T26" fmla="*/ 0 w 181"/>
                <a:gd name="T27" fmla="*/ 0 h 133"/>
                <a:gd name="T28" fmla="*/ 0 w 181"/>
                <a:gd name="T29" fmla="*/ 0 h 133"/>
                <a:gd name="T30" fmla="*/ 0 w 181"/>
                <a:gd name="T31" fmla="*/ 0 h 133"/>
                <a:gd name="T32" fmla="*/ 0 w 181"/>
                <a:gd name="T33" fmla="*/ 0 h 133"/>
                <a:gd name="T34" fmla="*/ 0 w 181"/>
                <a:gd name="T35" fmla="*/ 0 h 133"/>
                <a:gd name="T36" fmla="*/ 0 w 181"/>
                <a:gd name="T37" fmla="*/ 0 h 133"/>
                <a:gd name="T38" fmla="*/ 0 w 181"/>
                <a:gd name="T39" fmla="*/ 0 h 133"/>
                <a:gd name="T40" fmla="*/ 0 w 181"/>
                <a:gd name="T41" fmla="*/ 0 h 133"/>
                <a:gd name="T42" fmla="*/ 0 w 181"/>
                <a:gd name="T43" fmla="*/ 0 h 133"/>
                <a:gd name="T44" fmla="*/ 0 w 181"/>
                <a:gd name="T45" fmla="*/ 0 h 133"/>
                <a:gd name="T46" fmla="*/ 0 w 181"/>
                <a:gd name="T47" fmla="*/ 0 h 133"/>
                <a:gd name="T48" fmla="*/ 0 w 181"/>
                <a:gd name="T49" fmla="*/ 0 h 133"/>
                <a:gd name="T50" fmla="*/ 0 w 181"/>
                <a:gd name="T51" fmla="*/ 0 h 133"/>
                <a:gd name="T52" fmla="*/ 0 w 181"/>
                <a:gd name="T53" fmla="*/ 0 h 133"/>
                <a:gd name="T54" fmla="*/ 0 w 181"/>
                <a:gd name="T55" fmla="*/ 0 h 133"/>
                <a:gd name="T56" fmla="*/ 0 w 181"/>
                <a:gd name="T57" fmla="*/ 0 h 133"/>
                <a:gd name="T58" fmla="*/ 0 w 181"/>
                <a:gd name="T59" fmla="*/ 0 h 133"/>
                <a:gd name="T60" fmla="*/ 0 w 181"/>
                <a:gd name="T61" fmla="*/ 0 h 133"/>
                <a:gd name="T62" fmla="*/ 0 w 181"/>
                <a:gd name="T63" fmla="*/ 0 h 133"/>
                <a:gd name="T64" fmla="*/ 0 w 181"/>
                <a:gd name="T65" fmla="*/ 0 h 133"/>
                <a:gd name="T66" fmla="*/ 0 w 181"/>
                <a:gd name="T67" fmla="*/ 0 h 133"/>
                <a:gd name="T68" fmla="*/ 0 w 181"/>
                <a:gd name="T69" fmla="*/ 0 h 133"/>
                <a:gd name="T70" fmla="*/ 0 w 181"/>
                <a:gd name="T71" fmla="*/ 0 h 133"/>
                <a:gd name="T72" fmla="*/ 0 w 181"/>
                <a:gd name="T73" fmla="*/ 0 h 133"/>
                <a:gd name="T74" fmla="*/ 0 w 181"/>
                <a:gd name="T75" fmla="*/ 0 h 133"/>
                <a:gd name="T76" fmla="*/ 0 w 181"/>
                <a:gd name="T77" fmla="*/ 0 h 133"/>
                <a:gd name="T78" fmla="*/ 0 w 181"/>
                <a:gd name="T79" fmla="*/ 0 h 133"/>
                <a:gd name="T80" fmla="*/ 0 w 181"/>
                <a:gd name="T81" fmla="*/ 0 h 133"/>
                <a:gd name="T82" fmla="*/ 0 w 181"/>
                <a:gd name="T83" fmla="*/ 0 h 133"/>
                <a:gd name="T84" fmla="*/ 0 w 181"/>
                <a:gd name="T85" fmla="*/ 0 h 133"/>
                <a:gd name="T86" fmla="*/ 0 w 181"/>
                <a:gd name="T87" fmla="*/ 0 h 133"/>
                <a:gd name="T88" fmla="*/ 0 w 181"/>
                <a:gd name="T89" fmla="*/ 0 h 133"/>
                <a:gd name="T90" fmla="*/ 0 w 181"/>
                <a:gd name="T91" fmla="*/ 0 h 133"/>
                <a:gd name="T92" fmla="*/ 0 w 181"/>
                <a:gd name="T93" fmla="*/ 0 h 133"/>
                <a:gd name="T94" fmla="*/ 0 w 181"/>
                <a:gd name="T95" fmla="*/ 0 h 133"/>
                <a:gd name="T96" fmla="*/ 0 w 181"/>
                <a:gd name="T97" fmla="*/ 0 h 133"/>
                <a:gd name="T98" fmla="*/ 0 w 181"/>
                <a:gd name="T99" fmla="*/ 0 h 133"/>
                <a:gd name="T100" fmla="*/ 0 w 181"/>
                <a:gd name="T101" fmla="*/ 0 h 1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"/>
                <a:gd name="T154" fmla="*/ 0 h 133"/>
                <a:gd name="T155" fmla="*/ 181 w 181"/>
                <a:gd name="T156" fmla="*/ 133 h 1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" h="133">
                  <a:moveTo>
                    <a:pt x="102" y="8"/>
                  </a:moveTo>
                  <a:lnTo>
                    <a:pt x="114" y="4"/>
                  </a:lnTo>
                  <a:lnTo>
                    <a:pt x="125" y="2"/>
                  </a:lnTo>
                  <a:lnTo>
                    <a:pt x="134" y="0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7" y="3"/>
                  </a:lnTo>
                  <a:lnTo>
                    <a:pt x="163" y="5"/>
                  </a:lnTo>
                  <a:lnTo>
                    <a:pt x="168" y="8"/>
                  </a:lnTo>
                  <a:lnTo>
                    <a:pt x="172" y="12"/>
                  </a:lnTo>
                  <a:lnTo>
                    <a:pt x="175" y="17"/>
                  </a:lnTo>
                  <a:lnTo>
                    <a:pt x="178" y="22"/>
                  </a:lnTo>
                  <a:lnTo>
                    <a:pt x="180" y="28"/>
                  </a:lnTo>
                  <a:lnTo>
                    <a:pt x="181" y="34"/>
                  </a:lnTo>
                  <a:lnTo>
                    <a:pt x="181" y="40"/>
                  </a:lnTo>
                  <a:lnTo>
                    <a:pt x="181" y="47"/>
                  </a:lnTo>
                  <a:lnTo>
                    <a:pt x="180" y="53"/>
                  </a:lnTo>
                  <a:lnTo>
                    <a:pt x="177" y="67"/>
                  </a:lnTo>
                  <a:lnTo>
                    <a:pt x="171" y="81"/>
                  </a:lnTo>
                  <a:lnTo>
                    <a:pt x="164" y="94"/>
                  </a:lnTo>
                  <a:lnTo>
                    <a:pt x="157" y="106"/>
                  </a:lnTo>
                  <a:lnTo>
                    <a:pt x="147" y="117"/>
                  </a:lnTo>
                  <a:lnTo>
                    <a:pt x="138" y="125"/>
                  </a:lnTo>
                  <a:lnTo>
                    <a:pt x="132" y="129"/>
                  </a:lnTo>
                  <a:lnTo>
                    <a:pt x="127" y="130"/>
                  </a:lnTo>
                  <a:lnTo>
                    <a:pt x="123" y="133"/>
                  </a:lnTo>
                  <a:lnTo>
                    <a:pt x="117" y="133"/>
                  </a:lnTo>
                  <a:lnTo>
                    <a:pt x="105" y="131"/>
                  </a:lnTo>
                  <a:lnTo>
                    <a:pt x="92" y="130"/>
                  </a:lnTo>
                  <a:lnTo>
                    <a:pt x="76" y="127"/>
                  </a:lnTo>
                  <a:lnTo>
                    <a:pt x="62" y="123"/>
                  </a:lnTo>
                  <a:lnTo>
                    <a:pt x="46" y="117"/>
                  </a:lnTo>
                  <a:lnTo>
                    <a:pt x="32" y="111"/>
                  </a:lnTo>
                  <a:lnTo>
                    <a:pt x="20" y="104"/>
                  </a:lnTo>
                  <a:lnTo>
                    <a:pt x="11" y="96"/>
                  </a:lnTo>
                  <a:lnTo>
                    <a:pt x="6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2" y="66"/>
                  </a:lnTo>
                  <a:lnTo>
                    <a:pt x="5" y="61"/>
                  </a:lnTo>
                  <a:lnTo>
                    <a:pt x="8" y="55"/>
                  </a:lnTo>
                  <a:lnTo>
                    <a:pt x="14" y="50"/>
                  </a:lnTo>
                  <a:lnTo>
                    <a:pt x="21" y="44"/>
                  </a:lnTo>
                  <a:lnTo>
                    <a:pt x="30" y="39"/>
                  </a:lnTo>
                  <a:lnTo>
                    <a:pt x="40" y="33"/>
                  </a:lnTo>
                  <a:lnTo>
                    <a:pt x="53" y="27"/>
                  </a:lnTo>
                  <a:lnTo>
                    <a:pt x="68" y="19"/>
                  </a:lnTo>
                  <a:lnTo>
                    <a:pt x="83" y="14"/>
                  </a:lnTo>
                  <a:lnTo>
                    <a:pt x="102" y="8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1" name="Freeform 164"/>
            <p:cNvSpPr>
              <a:spLocks noChangeAspect="1"/>
            </p:cNvSpPr>
            <p:nvPr/>
          </p:nvSpPr>
          <p:spPr bwMode="auto">
            <a:xfrm>
              <a:off x="3377" y="3603"/>
              <a:ext cx="26" cy="31"/>
            </a:xfrm>
            <a:custGeom>
              <a:avLst/>
              <a:gdLst>
                <a:gd name="T0" fmla="*/ 0 w 170"/>
                <a:gd name="T1" fmla="*/ 0 h 196"/>
                <a:gd name="T2" fmla="*/ 0 w 170"/>
                <a:gd name="T3" fmla="*/ 0 h 196"/>
                <a:gd name="T4" fmla="*/ 0 w 170"/>
                <a:gd name="T5" fmla="*/ 0 h 196"/>
                <a:gd name="T6" fmla="*/ 0 w 170"/>
                <a:gd name="T7" fmla="*/ 0 h 196"/>
                <a:gd name="T8" fmla="*/ 0 w 170"/>
                <a:gd name="T9" fmla="*/ 0 h 196"/>
                <a:gd name="T10" fmla="*/ 0 w 170"/>
                <a:gd name="T11" fmla="*/ 0 h 196"/>
                <a:gd name="T12" fmla="*/ 0 w 170"/>
                <a:gd name="T13" fmla="*/ 0 h 196"/>
                <a:gd name="T14" fmla="*/ 0 w 170"/>
                <a:gd name="T15" fmla="*/ 0 h 196"/>
                <a:gd name="T16" fmla="*/ 0 w 170"/>
                <a:gd name="T17" fmla="*/ 0 h 196"/>
                <a:gd name="T18" fmla="*/ 0 w 170"/>
                <a:gd name="T19" fmla="*/ 0 h 196"/>
                <a:gd name="T20" fmla="*/ 0 w 170"/>
                <a:gd name="T21" fmla="*/ 0 h 196"/>
                <a:gd name="T22" fmla="*/ 0 w 170"/>
                <a:gd name="T23" fmla="*/ 0 h 196"/>
                <a:gd name="T24" fmla="*/ 0 w 170"/>
                <a:gd name="T25" fmla="*/ 0 h 196"/>
                <a:gd name="T26" fmla="*/ 0 w 170"/>
                <a:gd name="T27" fmla="*/ 0 h 196"/>
                <a:gd name="T28" fmla="*/ 0 w 170"/>
                <a:gd name="T29" fmla="*/ 0 h 196"/>
                <a:gd name="T30" fmla="*/ 0 w 170"/>
                <a:gd name="T31" fmla="*/ 0 h 196"/>
                <a:gd name="T32" fmla="*/ 0 w 170"/>
                <a:gd name="T33" fmla="*/ 0 h 196"/>
                <a:gd name="T34" fmla="*/ 0 w 170"/>
                <a:gd name="T35" fmla="*/ 0 h 196"/>
                <a:gd name="T36" fmla="*/ 0 w 170"/>
                <a:gd name="T37" fmla="*/ 0 h 196"/>
                <a:gd name="T38" fmla="*/ 0 w 170"/>
                <a:gd name="T39" fmla="*/ 0 h 196"/>
                <a:gd name="T40" fmla="*/ 0 w 170"/>
                <a:gd name="T41" fmla="*/ 0 h 196"/>
                <a:gd name="T42" fmla="*/ 0 w 170"/>
                <a:gd name="T43" fmla="*/ 0 h 196"/>
                <a:gd name="T44" fmla="*/ 0 w 170"/>
                <a:gd name="T45" fmla="*/ 0 h 196"/>
                <a:gd name="T46" fmla="*/ 0 w 170"/>
                <a:gd name="T47" fmla="*/ 0 h 196"/>
                <a:gd name="T48" fmla="*/ 0 w 170"/>
                <a:gd name="T49" fmla="*/ 0 h 196"/>
                <a:gd name="T50" fmla="*/ 0 w 170"/>
                <a:gd name="T51" fmla="*/ 0 h 196"/>
                <a:gd name="T52" fmla="*/ 0 w 170"/>
                <a:gd name="T53" fmla="*/ 0 h 196"/>
                <a:gd name="T54" fmla="*/ 0 w 170"/>
                <a:gd name="T55" fmla="*/ 0 h 196"/>
                <a:gd name="T56" fmla="*/ 0 w 170"/>
                <a:gd name="T57" fmla="*/ 0 h 196"/>
                <a:gd name="T58" fmla="*/ 0 w 170"/>
                <a:gd name="T59" fmla="*/ 0 h 196"/>
                <a:gd name="T60" fmla="*/ 0 w 170"/>
                <a:gd name="T61" fmla="*/ 0 h 196"/>
                <a:gd name="T62" fmla="*/ 0 w 170"/>
                <a:gd name="T63" fmla="*/ 0 h 196"/>
                <a:gd name="T64" fmla="*/ 0 w 170"/>
                <a:gd name="T65" fmla="*/ 0 h 196"/>
                <a:gd name="T66" fmla="*/ 0 w 170"/>
                <a:gd name="T67" fmla="*/ 0 h 196"/>
                <a:gd name="T68" fmla="*/ 0 w 170"/>
                <a:gd name="T69" fmla="*/ 0 h 196"/>
                <a:gd name="T70" fmla="*/ 0 w 170"/>
                <a:gd name="T71" fmla="*/ 0 h 196"/>
                <a:gd name="T72" fmla="*/ 0 w 170"/>
                <a:gd name="T73" fmla="*/ 0 h 196"/>
                <a:gd name="T74" fmla="*/ 0 w 170"/>
                <a:gd name="T75" fmla="*/ 0 h 196"/>
                <a:gd name="T76" fmla="*/ 0 w 170"/>
                <a:gd name="T77" fmla="*/ 0 h 196"/>
                <a:gd name="T78" fmla="*/ 0 w 170"/>
                <a:gd name="T79" fmla="*/ 0 h 196"/>
                <a:gd name="T80" fmla="*/ 0 w 170"/>
                <a:gd name="T81" fmla="*/ 0 h 196"/>
                <a:gd name="T82" fmla="*/ 0 w 170"/>
                <a:gd name="T83" fmla="*/ 0 h 196"/>
                <a:gd name="T84" fmla="*/ 0 w 170"/>
                <a:gd name="T85" fmla="*/ 0 h 196"/>
                <a:gd name="T86" fmla="*/ 0 w 170"/>
                <a:gd name="T87" fmla="*/ 0 h 196"/>
                <a:gd name="T88" fmla="*/ 0 w 170"/>
                <a:gd name="T89" fmla="*/ 0 h 196"/>
                <a:gd name="T90" fmla="*/ 0 w 170"/>
                <a:gd name="T91" fmla="*/ 0 h 196"/>
                <a:gd name="T92" fmla="*/ 0 w 170"/>
                <a:gd name="T93" fmla="*/ 0 h 196"/>
                <a:gd name="T94" fmla="*/ 0 w 170"/>
                <a:gd name="T95" fmla="*/ 0 h 196"/>
                <a:gd name="T96" fmla="*/ 0 w 170"/>
                <a:gd name="T97" fmla="*/ 0 h 196"/>
                <a:gd name="T98" fmla="*/ 0 w 170"/>
                <a:gd name="T99" fmla="*/ 0 h 196"/>
                <a:gd name="T100" fmla="*/ 0 w 170"/>
                <a:gd name="T101" fmla="*/ 0 h 196"/>
                <a:gd name="T102" fmla="*/ 0 w 170"/>
                <a:gd name="T103" fmla="*/ 0 h 196"/>
                <a:gd name="T104" fmla="*/ 0 w 170"/>
                <a:gd name="T105" fmla="*/ 0 h 196"/>
                <a:gd name="T106" fmla="*/ 0 w 170"/>
                <a:gd name="T107" fmla="*/ 0 h 196"/>
                <a:gd name="T108" fmla="*/ 0 w 170"/>
                <a:gd name="T109" fmla="*/ 0 h 196"/>
                <a:gd name="T110" fmla="*/ 0 w 170"/>
                <a:gd name="T111" fmla="*/ 0 h 196"/>
                <a:gd name="T112" fmla="*/ 0 w 170"/>
                <a:gd name="T113" fmla="*/ 0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0"/>
                <a:gd name="T172" fmla="*/ 0 h 196"/>
                <a:gd name="T173" fmla="*/ 170 w 170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0" h="196">
                  <a:moveTo>
                    <a:pt x="28" y="54"/>
                  </a:moveTo>
                  <a:lnTo>
                    <a:pt x="38" y="40"/>
                  </a:lnTo>
                  <a:lnTo>
                    <a:pt x="49" y="27"/>
                  </a:lnTo>
                  <a:lnTo>
                    <a:pt x="61" y="17"/>
                  </a:lnTo>
                  <a:lnTo>
                    <a:pt x="72" y="10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3"/>
                  </a:lnTo>
                  <a:lnTo>
                    <a:pt x="127" y="4"/>
                  </a:lnTo>
                  <a:lnTo>
                    <a:pt x="133" y="6"/>
                  </a:lnTo>
                  <a:lnTo>
                    <a:pt x="138" y="9"/>
                  </a:lnTo>
                  <a:lnTo>
                    <a:pt x="143" y="12"/>
                  </a:lnTo>
                  <a:lnTo>
                    <a:pt x="147" y="17"/>
                  </a:lnTo>
                  <a:lnTo>
                    <a:pt x="152" y="21"/>
                  </a:lnTo>
                  <a:lnTo>
                    <a:pt x="156" y="27"/>
                  </a:lnTo>
                  <a:lnTo>
                    <a:pt x="159" y="31"/>
                  </a:lnTo>
                  <a:lnTo>
                    <a:pt x="162" y="38"/>
                  </a:lnTo>
                  <a:lnTo>
                    <a:pt x="165" y="44"/>
                  </a:lnTo>
                  <a:lnTo>
                    <a:pt x="167" y="52"/>
                  </a:lnTo>
                  <a:lnTo>
                    <a:pt x="169" y="60"/>
                  </a:lnTo>
                  <a:lnTo>
                    <a:pt x="170" y="68"/>
                  </a:lnTo>
                  <a:lnTo>
                    <a:pt x="170" y="78"/>
                  </a:lnTo>
                  <a:lnTo>
                    <a:pt x="170" y="87"/>
                  </a:lnTo>
                  <a:lnTo>
                    <a:pt x="169" y="97"/>
                  </a:lnTo>
                  <a:lnTo>
                    <a:pt x="167" y="107"/>
                  </a:lnTo>
                  <a:lnTo>
                    <a:pt x="164" y="117"/>
                  </a:lnTo>
                  <a:lnTo>
                    <a:pt x="159" y="127"/>
                  </a:lnTo>
                  <a:lnTo>
                    <a:pt x="155" y="135"/>
                  </a:lnTo>
                  <a:lnTo>
                    <a:pt x="147" y="143"/>
                  </a:lnTo>
                  <a:lnTo>
                    <a:pt x="142" y="152"/>
                  </a:lnTo>
                  <a:lnTo>
                    <a:pt x="133" y="159"/>
                  </a:lnTo>
                  <a:lnTo>
                    <a:pt x="125" y="166"/>
                  </a:lnTo>
                  <a:lnTo>
                    <a:pt x="117" y="173"/>
                  </a:lnTo>
                  <a:lnTo>
                    <a:pt x="108" y="178"/>
                  </a:lnTo>
                  <a:lnTo>
                    <a:pt x="99" y="182"/>
                  </a:lnTo>
                  <a:lnTo>
                    <a:pt x="89" y="187"/>
                  </a:lnTo>
                  <a:lnTo>
                    <a:pt x="80" y="191"/>
                  </a:lnTo>
                  <a:lnTo>
                    <a:pt x="70" y="193"/>
                  </a:lnTo>
                  <a:lnTo>
                    <a:pt x="61" y="194"/>
                  </a:lnTo>
                  <a:lnTo>
                    <a:pt x="52" y="196"/>
                  </a:lnTo>
                  <a:lnTo>
                    <a:pt x="44" y="196"/>
                  </a:lnTo>
                  <a:lnTo>
                    <a:pt x="36" y="194"/>
                  </a:lnTo>
                  <a:lnTo>
                    <a:pt x="27" y="192"/>
                  </a:lnTo>
                  <a:lnTo>
                    <a:pt x="21" y="190"/>
                  </a:lnTo>
                  <a:lnTo>
                    <a:pt x="15" y="185"/>
                  </a:lnTo>
                  <a:lnTo>
                    <a:pt x="9" y="179"/>
                  </a:lnTo>
                  <a:lnTo>
                    <a:pt x="6" y="173"/>
                  </a:lnTo>
                  <a:lnTo>
                    <a:pt x="2" y="165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21"/>
                  </a:lnTo>
                  <a:lnTo>
                    <a:pt x="7" y="106"/>
                  </a:lnTo>
                  <a:lnTo>
                    <a:pt x="12" y="91"/>
                  </a:lnTo>
                  <a:lnTo>
                    <a:pt x="20" y="73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2" name="Freeform 165"/>
            <p:cNvSpPr>
              <a:spLocks noChangeAspect="1"/>
            </p:cNvSpPr>
            <p:nvPr/>
          </p:nvSpPr>
          <p:spPr bwMode="auto">
            <a:xfrm>
              <a:off x="3377" y="3603"/>
              <a:ext cx="26" cy="31"/>
            </a:xfrm>
            <a:custGeom>
              <a:avLst/>
              <a:gdLst>
                <a:gd name="T0" fmla="*/ 0 w 170"/>
                <a:gd name="T1" fmla="*/ 0 h 196"/>
                <a:gd name="T2" fmla="*/ 0 w 170"/>
                <a:gd name="T3" fmla="*/ 0 h 196"/>
                <a:gd name="T4" fmla="*/ 0 w 170"/>
                <a:gd name="T5" fmla="*/ 0 h 196"/>
                <a:gd name="T6" fmla="*/ 0 w 170"/>
                <a:gd name="T7" fmla="*/ 0 h 196"/>
                <a:gd name="T8" fmla="*/ 0 w 170"/>
                <a:gd name="T9" fmla="*/ 0 h 196"/>
                <a:gd name="T10" fmla="*/ 0 w 170"/>
                <a:gd name="T11" fmla="*/ 0 h 196"/>
                <a:gd name="T12" fmla="*/ 0 w 170"/>
                <a:gd name="T13" fmla="*/ 0 h 196"/>
                <a:gd name="T14" fmla="*/ 0 w 170"/>
                <a:gd name="T15" fmla="*/ 0 h 196"/>
                <a:gd name="T16" fmla="*/ 0 w 170"/>
                <a:gd name="T17" fmla="*/ 0 h 196"/>
                <a:gd name="T18" fmla="*/ 0 w 170"/>
                <a:gd name="T19" fmla="*/ 0 h 196"/>
                <a:gd name="T20" fmla="*/ 0 w 170"/>
                <a:gd name="T21" fmla="*/ 0 h 196"/>
                <a:gd name="T22" fmla="*/ 0 w 170"/>
                <a:gd name="T23" fmla="*/ 0 h 196"/>
                <a:gd name="T24" fmla="*/ 0 w 170"/>
                <a:gd name="T25" fmla="*/ 0 h 196"/>
                <a:gd name="T26" fmla="*/ 0 w 170"/>
                <a:gd name="T27" fmla="*/ 0 h 196"/>
                <a:gd name="T28" fmla="*/ 0 w 170"/>
                <a:gd name="T29" fmla="*/ 0 h 196"/>
                <a:gd name="T30" fmla="*/ 0 w 170"/>
                <a:gd name="T31" fmla="*/ 0 h 196"/>
                <a:gd name="T32" fmla="*/ 0 w 170"/>
                <a:gd name="T33" fmla="*/ 0 h 196"/>
                <a:gd name="T34" fmla="*/ 0 w 170"/>
                <a:gd name="T35" fmla="*/ 0 h 196"/>
                <a:gd name="T36" fmla="*/ 0 w 170"/>
                <a:gd name="T37" fmla="*/ 0 h 196"/>
                <a:gd name="T38" fmla="*/ 0 w 170"/>
                <a:gd name="T39" fmla="*/ 0 h 196"/>
                <a:gd name="T40" fmla="*/ 0 w 170"/>
                <a:gd name="T41" fmla="*/ 0 h 196"/>
                <a:gd name="T42" fmla="*/ 0 w 170"/>
                <a:gd name="T43" fmla="*/ 0 h 196"/>
                <a:gd name="T44" fmla="*/ 0 w 170"/>
                <a:gd name="T45" fmla="*/ 0 h 196"/>
                <a:gd name="T46" fmla="*/ 0 w 170"/>
                <a:gd name="T47" fmla="*/ 0 h 196"/>
                <a:gd name="T48" fmla="*/ 0 w 170"/>
                <a:gd name="T49" fmla="*/ 0 h 196"/>
                <a:gd name="T50" fmla="*/ 0 w 170"/>
                <a:gd name="T51" fmla="*/ 0 h 196"/>
                <a:gd name="T52" fmla="*/ 0 w 170"/>
                <a:gd name="T53" fmla="*/ 0 h 196"/>
                <a:gd name="T54" fmla="*/ 0 w 170"/>
                <a:gd name="T55" fmla="*/ 0 h 196"/>
                <a:gd name="T56" fmla="*/ 0 w 170"/>
                <a:gd name="T57" fmla="*/ 0 h 196"/>
                <a:gd name="T58" fmla="*/ 0 w 170"/>
                <a:gd name="T59" fmla="*/ 0 h 196"/>
                <a:gd name="T60" fmla="*/ 0 w 170"/>
                <a:gd name="T61" fmla="*/ 0 h 196"/>
                <a:gd name="T62" fmla="*/ 0 w 170"/>
                <a:gd name="T63" fmla="*/ 0 h 196"/>
                <a:gd name="T64" fmla="*/ 0 w 170"/>
                <a:gd name="T65" fmla="*/ 0 h 196"/>
                <a:gd name="T66" fmla="*/ 0 w 170"/>
                <a:gd name="T67" fmla="*/ 0 h 196"/>
                <a:gd name="T68" fmla="*/ 0 w 170"/>
                <a:gd name="T69" fmla="*/ 0 h 196"/>
                <a:gd name="T70" fmla="*/ 0 w 170"/>
                <a:gd name="T71" fmla="*/ 0 h 196"/>
                <a:gd name="T72" fmla="*/ 0 w 170"/>
                <a:gd name="T73" fmla="*/ 0 h 196"/>
                <a:gd name="T74" fmla="*/ 0 w 170"/>
                <a:gd name="T75" fmla="*/ 0 h 196"/>
                <a:gd name="T76" fmla="*/ 0 w 170"/>
                <a:gd name="T77" fmla="*/ 0 h 196"/>
                <a:gd name="T78" fmla="*/ 0 w 170"/>
                <a:gd name="T79" fmla="*/ 0 h 196"/>
                <a:gd name="T80" fmla="*/ 0 w 170"/>
                <a:gd name="T81" fmla="*/ 0 h 196"/>
                <a:gd name="T82" fmla="*/ 0 w 170"/>
                <a:gd name="T83" fmla="*/ 0 h 196"/>
                <a:gd name="T84" fmla="*/ 0 w 170"/>
                <a:gd name="T85" fmla="*/ 0 h 196"/>
                <a:gd name="T86" fmla="*/ 0 w 170"/>
                <a:gd name="T87" fmla="*/ 0 h 196"/>
                <a:gd name="T88" fmla="*/ 0 w 170"/>
                <a:gd name="T89" fmla="*/ 0 h 196"/>
                <a:gd name="T90" fmla="*/ 0 w 170"/>
                <a:gd name="T91" fmla="*/ 0 h 196"/>
                <a:gd name="T92" fmla="*/ 0 w 170"/>
                <a:gd name="T93" fmla="*/ 0 h 196"/>
                <a:gd name="T94" fmla="*/ 0 w 170"/>
                <a:gd name="T95" fmla="*/ 0 h 196"/>
                <a:gd name="T96" fmla="*/ 0 w 170"/>
                <a:gd name="T97" fmla="*/ 0 h 196"/>
                <a:gd name="T98" fmla="*/ 0 w 170"/>
                <a:gd name="T99" fmla="*/ 0 h 196"/>
                <a:gd name="T100" fmla="*/ 0 w 170"/>
                <a:gd name="T101" fmla="*/ 0 h 196"/>
                <a:gd name="T102" fmla="*/ 0 w 170"/>
                <a:gd name="T103" fmla="*/ 0 h 196"/>
                <a:gd name="T104" fmla="*/ 0 w 170"/>
                <a:gd name="T105" fmla="*/ 0 h 196"/>
                <a:gd name="T106" fmla="*/ 0 w 170"/>
                <a:gd name="T107" fmla="*/ 0 h 196"/>
                <a:gd name="T108" fmla="*/ 0 w 170"/>
                <a:gd name="T109" fmla="*/ 0 h 196"/>
                <a:gd name="T110" fmla="*/ 0 w 170"/>
                <a:gd name="T111" fmla="*/ 0 h 196"/>
                <a:gd name="T112" fmla="*/ 0 w 170"/>
                <a:gd name="T113" fmla="*/ 0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0"/>
                <a:gd name="T172" fmla="*/ 0 h 196"/>
                <a:gd name="T173" fmla="*/ 170 w 170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0" h="196">
                  <a:moveTo>
                    <a:pt x="28" y="54"/>
                  </a:moveTo>
                  <a:lnTo>
                    <a:pt x="38" y="40"/>
                  </a:lnTo>
                  <a:lnTo>
                    <a:pt x="49" y="27"/>
                  </a:lnTo>
                  <a:lnTo>
                    <a:pt x="61" y="17"/>
                  </a:lnTo>
                  <a:lnTo>
                    <a:pt x="72" y="10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9" y="0"/>
                  </a:lnTo>
                  <a:lnTo>
                    <a:pt x="121" y="3"/>
                  </a:lnTo>
                  <a:lnTo>
                    <a:pt x="127" y="4"/>
                  </a:lnTo>
                  <a:lnTo>
                    <a:pt x="133" y="6"/>
                  </a:lnTo>
                  <a:lnTo>
                    <a:pt x="138" y="9"/>
                  </a:lnTo>
                  <a:lnTo>
                    <a:pt x="143" y="12"/>
                  </a:lnTo>
                  <a:lnTo>
                    <a:pt x="147" y="17"/>
                  </a:lnTo>
                  <a:lnTo>
                    <a:pt x="152" y="21"/>
                  </a:lnTo>
                  <a:lnTo>
                    <a:pt x="156" y="27"/>
                  </a:lnTo>
                  <a:lnTo>
                    <a:pt x="159" y="31"/>
                  </a:lnTo>
                  <a:lnTo>
                    <a:pt x="162" y="38"/>
                  </a:lnTo>
                  <a:lnTo>
                    <a:pt x="165" y="44"/>
                  </a:lnTo>
                  <a:lnTo>
                    <a:pt x="167" y="52"/>
                  </a:lnTo>
                  <a:lnTo>
                    <a:pt x="169" y="60"/>
                  </a:lnTo>
                  <a:lnTo>
                    <a:pt x="170" y="68"/>
                  </a:lnTo>
                  <a:lnTo>
                    <a:pt x="170" y="78"/>
                  </a:lnTo>
                  <a:lnTo>
                    <a:pt x="170" y="87"/>
                  </a:lnTo>
                  <a:lnTo>
                    <a:pt x="169" y="97"/>
                  </a:lnTo>
                  <a:lnTo>
                    <a:pt x="167" y="107"/>
                  </a:lnTo>
                  <a:lnTo>
                    <a:pt x="164" y="117"/>
                  </a:lnTo>
                  <a:lnTo>
                    <a:pt x="159" y="127"/>
                  </a:lnTo>
                  <a:lnTo>
                    <a:pt x="155" y="135"/>
                  </a:lnTo>
                  <a:lnTo>
                    <a:pt x="147" y="143"/>
                  </a:lnTo>
                  <a:lnTo>
                    <a:pt x="142" y="152"/>
                  </a:lnTo>
                  <a:lnTo>
                    <a:pt x="133" y="159"/>
                  </a:lnTo>
                  <a:lnTo>
                    <a:pt x="125" y="166"/>
                  </a:lnTo>
                  <a:lnTo>
                    <a:pt x="117" y="173"/>
                  </a:lnTo>
                  <a:lnTo>
                    <a:pt x="108" y="178"/>
                  </a:lnTo>
                  <a:lnTo>
                    <a:pt x="99" y="182"/>
                  </a:lnTo>
                  <a:lnTo>
                    <a:pt x="89" y="187"/>
                  </a:lnTo>
                  <a:lnTo>
                    <a:pt x="80" y="191"/>
                  </a:lnTo>
                  <a:lnTo>
                    <a:pt x="70" y="193"/>
                  </a:lnTo>
                  <a:lnTo>
                    <a:pt x="61" y="194"/>
                  </a:lnTo>
                  <a:lnTo>
                    <a:pt x="52" y="196"/>
                  </a:lnTo>
                  <a:lnTo>
                    <a:pt x="44" y="196"/>
                  </a:lnTo>
                  <a:lnTo>
                    <a:pt x="36" y="194"/>
                  </a:lnTo>
                  <a:lnTo>
                    <a:pt x="27" y="192"/>
                  </a:lnTo>
                  <a:lnTo>
                    <a:pt x="21" y="190"/>
                  </a:lnTo>
                  <a:lnTo>
                    <a:pt x="15" y="185"/>
                  </a:lnTo>
                  <a:lnTo>
                    <a:pt x="9" y="179"/>
                  </a:lnTo>
                  <a:lnTo>
                    <a:pt x="6" y="173"/>
                  </a:lnTo>
                  <a:lnTo>
                    <a:pt x="2" y="165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21"/>
                  </a:lnTo>
                  <a:lnTo>
                    <a:pt x="7" y="106"/>
                  </a:lnTo>
                  <a:lnTo>
                    <a:pt x="12" y="91"/>
                  </a:lnTo>
                  <a:lnTo>
                    <a:pt x="20" y="73"/>
                  </a:lnTo>
                  <a:lnTo>
                    <a:pt x="28" y="54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3" name="Freeform 166"/>
            <p:cNvSpPr>
              <a:spLocks noChangeAspect="1"/>
            </p:cNvSpPr>
            <p:nvPr/>
          </p:nvSpPr>
          <p:spPr bwMode="auto">
            <a:xfrm>
              <a:off x="3278" y="3152"/>
              <a:ext cx="31" cy="36"/>
            </a:xfrm>
            <a:custGeom>
              <a:avLst/>
              <a:gdLst>
                <a:gd name="T0" fmla="*/ 0 w 195"/>
                <a:gd name="T1" fmla="*/ 0 h 228"/>
                <a:gd name="T2" fmla="*/ 0 w 195"/>
                <a:gd name="T3" fmla="*/ 0 h 228"/>
                <a:gd name="T4" fmla="*/ 0 w 195"/>
                <a:gd name="T5" fmla="*/ 0 h 228"/>
                <a:gd name="T6" fmla="*/ 0 w 195"/>
                <a:gd name="T7" fmla="*/ 0 h 228"/>
                <a:gd name="T8" fmla="*/ 0 w 195"/>
                <a:gd name="T9" fmla="*/ 0 h 228"/>
                <a:gd name="T10" fmla="*/ 0 w 195"/>
                <a:gd name="T11" fmla="*/ 0 h 228"/>
                <a:gd name="T12" fmla="*/ 0 w 195"/>
                <a:gd name="T13" fmla="*/ 0 h 228"/>
                <a:gd name="T14" fmla="*/ 0 w 195"/>
                <a:gd name="T15" fmla="*/ 0 h 228"/>
                <a:gd name="T16" fmla="*/ 0 w 195"/>
                <a:gd name="T17" fmla="*/ 0 h 228"/>
                <a:gd name="T18" fmla="*/ 0 w 195"/>
                <a:gd name="T19" fmla="*/ 0 h 228"/>
                <a:gd name="T20" fmla="*/ 0 w 195"/>
                <a:gd name="T21" fmla="*/ 0 h 228"/>
                <a:gd name="T22" fmla="*/ 0 w 195"/>
                <a:gd name="T23" fmla="*/ 0 h 228"/>
                <a:gd name="T24" fmla="*/ 0 w 195"/>
                <a:gd name="T25" fmla="*/ 0 h 228"/>
                <a:gd name="T26" fmla="*/ 0 w 195"/>
                <a:gd name="T27" fmla="*/ 0 h 228"/>
                <a:gd name="T28" fmla="*/ 0 w 195"/>
                <a:gd name="T29" fmla="*/ 0 h 228"/>
                <a:gd name="T30" fmla="*/ 0 w 195"/>
                <a:gd name="T31" fmla="*/ 0 h 228"/>
                <a:gd name="T32" fmla="*/ 0 w 195"/>
                <a:gd name="T33" fmla="*/ 0 h 228"/>
                <a:gd name="T34" fmla="*/ 0 w 195"/>
                <a:gd name="T35" fmla="*/ 0 h 228"/>
                <a:gd name="T36" fmla="*/ 0 w 195"/>
                <a:gd name="T37" fmla="*/ 0 h 228"/>
                <a:gd name="T38" fmla="*/ 0 w 195"/>
                <a:gd name="T39" fmla="*/ 0 h 228"/>
                <a:gd name="T40" fmla="*/ 0 w 195"/>
                <a:gd name="T41" fmla="*/ 0 h 228"/>
                <a:gd name="T42" fmla="*/ 0 w 195"/>
                <a:gd name="T43" fmla="*/ 0 h 228"/>
                <a:gd name="T44" fmla="*/ 0 w 195"/>
                <a:gd name="T45" fmla="*/ 0 h 228"/>
                <a:gd name="T46" fmla="*/ 0 w 195"/>
                <a:gd name="T47" fmla="*/ 0 h 228"/>
                <a:gd name="T48" fmla="*/ 0 w 195"/>
                <a:gd name="T49" fmla="*/ 0 h 228"/>
                <a:gd name="T50" fmla="*/ 0 w 195"/>
                <a:gd name="T51" fmla="*/ 0 h 228"/>
                <a:gd name="T52" fmla="*/ 0 w 195"/>
                <a:gd name="T53" fmla="*/ 0 h 228"/>
                <a:gd name="T54" fmla="*/ 0 w 195"/>
                <a:gd name="T55" fmla="*/ 0 h 228"/>
                <a:gd name="T56" fmla="*/ 0 w 195"/>
                <a:gd name="T57" fmla="*/ 0 h 228"/>
                <a:gd name="T58" fmla="*/ 0 w 195"/>
                <a:gd name="T59" fmla="*/ 0 h 228"/>
                <a:gd name="T60" fmla="*/ 0 w 195"/>
                <a:gd name="T61" fmla="*/ 0 h 228"/>
                <a:gd name="T62" fmla="*/ 0 w 195"/>
                <a:gd name="T63" fmla="*/ 0 h 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5"/>
                <a:gd name="T97" fmla="*/ 0 h 228"/>
                <a:gd name="T98" fmla="*/ 195 w 195"/>
                <a:gd name="T99" fmla="*/ 228 h 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5" h="228">
                  <a:moveTo>
                    <a:pt x="9" y="55"/>
                  </a:moveTo>
                  <a:lnTo>
                    <a:pt x="12" y="46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8" y="14"/>
                  </a:lnTo>
                  <a:lnTo>
                    <a:pt x="45" y="9"/>
                  </a:lnTo>
                  <a:lnTo>
                    <a:pt x="52" y="6"/>
                  </a:lnTo>
                  <a:lnTo>
                    <a:pt x="60" y="3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7" y="22"/>
                  </a:lnTo>
                  <a:lnTo>
                    <a:pt x="164" y="28"/>
                  </a:lnTo>
                  <a:lnTo>
                    <a:pt x="171" y="36"/>
                  </a:lnTo>
                  <a:lnTo>
                    <a:pt x="177" y="44"/>
                  </a:lnTo>
                  <a:lnTo>
                    <a:pt x="182" y="52"/>
                  </a:lnTo>
                  <a:lnTo>
                    <a:pt x="187" y="62"/>
                  </a:lnTo>
                  <a:lnTo>
                    <a:pt x="190" y="72"/>
                  </a:lnTo>
                  <a:lnTo>
                    <a:pt x="193" y="84"/>
                  </a:lnTo>
                  <a:lnTo>
                    <a:pt x="195" y="96"/>
                  </a:lnTo>
                  <a:lnTo>
                    <a:pt x="195" y="108"/>
                  </a:lnTo>
                  <a:lnTo>
                    <a:pt x="194" y="122"/>
                  </a:lnTo>
                  <a:lnTo>
                    <a:pt x="193" y="137"/>
                  </a:lnTo>
                  <a:lnTo>
                    <a:pt x="189" y="152"/>
                  </a:lnTo>
                  <a:lnTo>
                    <a:pt x="185" y="162"/>
                  </a:lnTo>
                  <a:lnTo>
                    <a:pt x="182" y="171"/>
                  </a:lnTo>
                  <a:lnTo>
                    <a:pt x="177" y="180"/>
                  </a:lnTo>
                  <a:lnTo>
                    <a:pt x="171" y="188"/>
                  </a:lnTo>
                  <a:lnTo>
                    <a:pt x="165" y="195"/>
                  </a:lnTo>
                  <a:lnTo>
                    <a:pt x="158" y="202"/>
                  </a:lnTo>
                  <a:lnTo>
                    <a:pt x="150" y="208"/>
                  </a:lnTo>
                  <a:lnTo>
                    <a:pt x="141" y="213"/>
                  </a:lnTo>
                  <a:lnTo>
                    <a:pt x="133" y="218"/>
                  </a:lnTo>
                  <a:lnTo>
                    <a:pt x="123" y="222"/>
                  </a:lnTo>
                  <a:lnTo>
                    <a:pt x="115" y="225"/>
                  </a:lnTo>
                  <a:lnTo>
                    <a:pt x="106" y="227"/>
                  </a:lnTo>
                  <a:lnTo>
                    <a:pt x="96" y="228"/>
                  </a:lnTo>
                  <a:lnTo>
                    <a:pt x="87" y="228"/>
                  </a:lnTo>
                  <a:lnTo>
                    <a:pt x="77" y="228"/>
                  </a:lnTo>
                  <a:lnTo>
                    <a:pt x="68" y="227"/>
                  </a:lnTo>
                  <a:lnTo>
                    <a:pt x="59" y="225"/>
                  </a:lnTo>
                  <a:lnTo>
                    <a:pt x="51" y="221"/>
                  </a:lnTo>
                  <a:lnTo>
                    <a:pt x="43" y="216"/>
                  </a:lnTo>
                  <a:lnTo>
                    <a:pt x="34" y="212"/>
                  </a:lnTo>
                  <a:lnTo>
                    <a:pt x="27" y="205"/>
                  </a:lnTo>
                  <a:lnTo>
                    <a:pt x="21" y="197"/>
                  </a:lnTo>
                  <a:lnTo>
                    <a:pt x="15" y="189"/>
                  </a:lnTo>
                  <a:lnTo>
                    <a:pt x="10" y="178"/>
                  </a:lnTo>
                  <a:lnTo>
                    <a:pt x="6" y="168"/>
                  </a:lnTo>
                  <a:lnTo>
                    <a:pt x="2" y="156"/>
                  </a:lnTo>
                  <a:lnTo>
                    <a:pt x="1" y="142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4"/>
                  </a:lnTo>
                  <a:lnTo>
                    <a:pt x="4" y="75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4" name="Freeform 167"/>
            <p:cNvSpPr>
              <a:spLocks noChangeAspect="1"/>
            </p:cNvSpPr>
            <p:nvPr/>
          </p:nvSpPr>
          <p:spPr bwMode="auto">
            <a:xfrm>
              <a:off x="3278" y="3152"/>
              <a:ext cx="31" cy="36"/>
            </a:xfrm>
            <a:custGeom>
              <a:avLst/>
              <a:gdLst>
                <a:gd name="T0" fmla="*/ 0 w 195"/>
                <a:gd name="T1" fmla="*/ 0 h 228"/>
                <a:gd name="T2" fmla="*/ 0 w 195"/>
                <a:gd name="T3" fmla="*/ 0 h 228"/>
                <a:gd name="T4" fmla="*/ 0 w 195"/>
                <a:gd name="T5" fmla="*/ 0 h 228"/>
                <a:gd name="T6" fmla="*/ 0 w 195"/>
                <a:gd name="T7" fmla="*/ 0 h 228"/>
                <a:gd name="T8" fmla="*/ 0 w 195"/>
                <a:gd name="T9" fmla="*/ 0 h 228"/>
                <a:gd name="T10" fmla="*/ 0 w 195"/>
                <a:gd name="T11" fmla="*/ 0 h 228"/>
                <a:gd name="T12" fmla="*/ 0 w 195"/>
                <a:gd name="T13" fmla="*/ 0 h 228"/>
                <a:gd name="T14" fmla="*/ 0 w 195"/>
                <a:gd name="T15" fmla="*/ 0 h 228"/>
                <a:gd name="T16" fmla="*/ 0 w 195"/>
                <a:gd name="T17" fmla="*/ 0 h 228"/>
                <a:gd name="T18" fmla="*/ 0 w 195"/>
                <a:gd name="T19" fmla="*/ 0 h 228"/>
                <a:gd name="T20" fmla="*/ 0 w 195"/>
                <a:gd name="T21" fmla="*/ 0 h 228"/>
                <a:gd name="T22" fmla="*/ 0 w 195"/>
                <a:gd name="T23" fmla="*/ 0 h 228"/>
                <a:gd name="T24" fmla="*/ 0 w 195"/>
                <a:gd name="T25" fmla="*/ 0 h 228"/>
                <a:gd name="T26" fmla="*/ 0 w 195"/>
                <a:gd name="T27" fmla="*/ 0 h 228"/>
                <a:gd name="T28" fmla="*/ 0 w 195"/>
                <a:gd name="T29" fmla="*/ 0 h 228"/>
                <a:gd name="T30" fmla="*/ 0 w 195"/>
                <a:gd name="T31" fmla="*/ 0 h 228"/>
                <a:gd name="T32" fmla="*/ 0 w 195"/>
                <a:gd name="T33" fmla="*/ 0 h 228"/>
                <a:gd name="T34" fmla="*/ 0 w 195"/>
                <a:gd name="T35" fmla="*/ 0 h 228"/>
                <a:gd name="T36" fmla="*/ 0 w 195"/>
                <a:gd name="T37" fmla="*/ 0 h 228"/>
                <a:gd name="T38" fmla="*/ 0 w 195"/>
                <a:gd name="T39" fmla="*/ 0 h 228"/>
                <a:gd name="T40" fmla="*/ 0 w 195"/>
                <a:gd name="T41" fmla="*/ 0 h 228"/>
                <a:gd name="T42" fmla="*/ 0 w 195"/>
                <a:gd name="T43" fmla="*/ 0 h 228"/>
                <a:gd name="T44" fmla="*/ 0 w 195"/>
                <a:gd name="T45" fmla="*/ 0 h 228"/>
                <a:gd name="T46" fmla="*/ 0 w 195"/>
                <a:gd name="T47" fmla="*/ 0 h 228"/>
                <a:gd name="T48" fmla="*/ 0 w 195"/>
                <a:gd name="T49" fmla="*/ 0 h 228"/>
                <a:gd name="T50" fmla="*/ 0 w 195"/>
                <a:gd name="T51" fmla="*/ 0 h 228"/>
                <a:gd name="T52" fmla="*/ 0 w 195"/>
                <a:gd name="T53" fmla="*/ 0 h 228"/>
                <a:gd name="T54" fmla="*/ 0 w 195"/>
                <a:gd name="T55" fmla="*/ 0 h 228"/>
                <a:gd name="T56" fmla="*/ 0 w 195"/>
                <a:gd name="T57" fmla="*/ 0 h 228"/>
                <a:gd name="T58" fmla="*/ 0 w 195"/>
                <a:gd name="T59" fmla="*/ 0 h 228"/>
                <a:gd name="T60" fmla="*/ 0 w 195"/>
                <a:gd name="T61" fmla="*/ 0 h 228"/>
                <a:gd name="T62" fmla="*/ 0 w 195"/>
                <a:gd name="T63" fmla="*/ 0 h 2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5"/>
                <a:gd name="T97" fmla="*/ 0 h 228"/>
                <a:gd name="T98" fmla="*/ 195 w 195"/>
                <a:gd name="T99" fmla="*/ 228 h 2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5" h="228">
                  <a:moveTo>
                    <a:pt x="9" y="55"/>
                  </a:moveTo>
                  <a:lnTo>
                    <a:pt x="12" y="46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8" y="14"/>
                  </a:lnTo>
                  <a:lnTo>
                    <a:pt x="45" y="9"/>
                  </a:lnTo>
                  <a:lnTo>
                    <a:pt x="52" y="6"/>
                  </a:lnTo>
                  <a:lnTo>
                    <a:pt x="60" y="3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4" y="2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2"/>
                  </a:lnTo>
                  <a:lnTo>
                    <a:pt x="148" y="17"/>
                  </a:lnTo>
                  <a:lnTo>
                    <a:pt x="157" y="22"/>
                  </a:lnTo>
                  <a:lnTo>
                    <a:pt x="164" y="28"/>
                  </a:lnTo>
                  <a:lnTo>
                    <a:pt x="171" y="36"/>
                  </a:lnTo>
                  <a:lnTo>
                    <a:pt x="177" y="44"/>
                  </a:lnTo>
                  <a:lnTo>
                    <a:pt x="182" y="52"/>
                  </a:lnTo>
                  <a:lnTo>
                    <a:pt x="187" y="62"/>
                  </a:lnTo>
                  <a:lnTo>
                    <a:pt x="190" y="72"/>
                  </a:lnTo>
                  <a:lnTo>
                    <a:pt x="193" y="84"/>
                  </a:lnTo>
                  <a:lnTo>
                    <a:pt x="195" y="96"/>
                  </a:lnTo>
                  <a:lnTo>
                    <a:pt x="195" y="108"/>
                  </a:lnTo>
                  <a:lnTo>
                    <a:pt x="194" y="122"/>
                  </a:lnTo>
                  <a:lnTo>
                    <a:pt x="193" y="137"/>
                  </a:lnTo>
                  <a:lnTo>
                    <a:pt x="189" y="152"/>
                  </a:lnTo>
                  <a:lnTo>
                    <a:pt x="185" y="162"/>
                  </a:lnTo>
                  <a:lnTo>
                    <a:pt x="182" y="171"/>
                  </a:lnTo>
                  <a:lnTo>
                    <a:pt x="177" y="180"/>
                  </a:lnTo>
                  <a:lnTo>
                    <a:pt x="171" y="188"/>
                  </a:lnTo>
                  <a:lnTo>
                    <a:pt x="165" y="195"/>
                  </a:lnTo>
                  <a:lnTo>
                    <a:pt x="158" y="202"/>
                  </a:lnTo>
                  <a:lnTo>
                    <a:pt x="150" y="208"/>
                  </a:lnTo>
                  <a:lnTo>
                    <a:pt x="141" y="213"/>
                  </a:lnTo>
                  <a:lnTo>
                    <a:pt x="133" y="218"/>
                  </a:lnTo>
                  <a:lnTo>
                    <a:pt x="123" y="222"/>
                  </a:lnTo>
                  <a:lnTo>
                    <a:pt x="115" y="225"/>
                  </a:lnTo>
                  <a:lnTo>
                    <a:pt x="106" y="227"/>
                  </a:lnTo>
                  <a:lnTo>
                    <a:pt x="96" y="228"/>
                  </a:lnTo>
                  <a:lnTo>
                    <a:pt x="87" y="228"/>
                  </a:lnTo>
                  <a:lnTo>
                    <a:pt x="77" y="228"/>
                  </a:lnTo>
                  <a:lnTo>
                    <a:pt x="68" y="227"/>
                  </a:lnTo>
                  <a:lnTo>
                    <a:pt x="59" y="225"/>
                  </a:lnTo>
                  <a:lnTo>
                    <a:pt x="51" y="221"/>
                  </a:lnTo>
                  <a:lnTo>
                    <a:pt x="43" y="216"/>
                  </a:lnTo>
                  <a:lnTo>
                    <a:pt x="34" y="212"/>
                  </a:lnTo>
                  <a:lnTo>
                    <a:pt x="27" y="205"/>
                  </a:lnTo>
                  <a:lnTo>
                    <a:pt x="21" y="197"/>
                  </a:lnTo>
                  <a:lnTo>
                    <a:pt x="15" y="189"/>
                  </a:lnTo>
                  <a:lnTo>
                    <a:pt x="10" y="178"/>
                  </a:lnTo>
                  <a:lnTo>
                    <a:pt x="6" y="168"/>
                  </a:lnTo>
                  <a:lnTo>
                    <a:pt x="2" y="156"/>
                  </a:lnTo>
                  <a:lnTo>
                    <a:pt x="1" y="142"/>
                  </a:lnTo>
                  <a:lnTo>
                    <a:pt x="0" y="127"/>
                  </a:lnTo>
                  <a:lnTo>
                    <a:pt x="0" y="111"/>
                  </a:lnTo>
                  <a:lnTo>
                    <a:pt x="1" y="94"/>
                  </a:lnTo>
                  <a:lnTo>
                    <a:pt x="4" y="75"/>
                  </a:lnTo>
                  <a:lnTo>
                    <a:pt x="9" y="55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5" name="Freeform 168"/>
            <p:cNvSpPr>
              <a:spLocks noChangeAspect="1"/>
            </p:cNvSpPr>
            <p:nvPr/>
          </p:nvSpPr>
          <p:spPr bwMode="auto">
            <a:xfrm>
              <a:off x="3154" y="3108"/>
              <a:ext cx="31" cy="30"/>
            </a:xfrm>
            <a:custGeom>
              <a:avLst/>
              <a:gdLst>
                <a:gd name="T0" fmla="*/ 0 w 205"/>
                <a:gd name="T1" fmla="*/ 0 h 199"/>
                <a:gd name="T2" fmla="*/ 0 w 205"/>
                <a:gd name="T3" fmla="*/ 0 h 199"/>
                <a:gd name="T4" fmla="*/ 0 w 205"/>
                <a:gd name="T5" fmla="*/ 0 h 199"/>
                <a:gd name="T6" fmla="*/ 0 w 205"/>
                <a:gd name="T7" fmla="*/ 0 h 199"/>
                <a:gd name="T8" fmla="*/ 0 w 205"/>
                <a:gd name="T9" fmla="*/ 0 h 199"/>
                <a:gd name="T10" fmla="*/ 0 w 205"/>
                <a:gd name="T11" fmla="*/ 0 h 199"/>
                <a:gd name="T12" fmla="*/ 0 w 205"/>
                <a:gd name="T13" fmla="*/ 0 h 199"/>
                <a:gd name="T14" fmla="*/ 0 w 205"/>
                <a:gd name="T15" fmla="*/ 0 h 199"/>
                <a:gd name="T16" fmla="*/ 0 w 205"/>
                <a:gd name="T17" fmla="*/ 0 h 199"/>
                <a:gd name="T18" fmla="*/ 0 w 205"/>
                <a:gd name="T19" fmla="*/ 0 h 199"/>
                <a:gd name="T20" fmla="*/ 0 w 205"/>
                <a:gd name="T21" fmla="*/ 0 h 199"/>
                <a:gd name="T22" fmla="*/ 0 w 205"/>
                <a:gd name="T23" fmla="*/ 0 h 199"/>
                <a:gd name="T24" fmla="*/ 0 w 205"/>
                <a:gd name="T25" fmla="*/ 0 h 199"/>
                <a:gd name="T26" fmla="*/ 0 w 205"/>
                <a:gd name="T27" fmla="*/ 0 h 199"/>
                <a:gd name="T28" fmla="*/ 0 w 205"/>
                <a:gd name="T29" fmla="*/ 0 h 199"/>
                <a:gd name="T30" fmla="*/ 0 w 205"/>
                <a:gd name="T31" fmla="*/ 0 h 199"/>
                <a:gd name="T32" fmla="*/ 0 w 205"/>
                <a:gd name="T33" fmla="*/ 0 h 199"/>
                <a:gd name="T34" fmla="*/ 0 w 205"/>
                <a:gd name="T35" fmla="*/ 0 h 199"/>
                <a:gd name="T36" fmla="*/ 0 w 205"/>
                <a:gd name="T37" fmla="*/ 0 h 199"/>
                <a:gd name="T38" fmla="*/ 0 w 205"/>
                <a:gd name="T39" fmla="*/ 0 h 199"/>
                <a:gd name="T40" fmla="*/ 0 w 205"/>
                <a:gd name="T41" fmla="*/ 0 h 199"/>
                <a:gd name="T42" fmla="*/ 0 w 205"/>
                <a:gd name="T43" fmla="*/ 0 h 199"/>
                <a:gd name="T44" fmla="*/ 0 w 205"/>
                <a:gd name="T45" fmla="*/ 0 h 199"/>
                <a:gd name="T46" fmla="*/ 0 w 205"/>
                <a:gd name="T47" fmla="*/ 0 h 199"/>
                <a:gd name="T48" fmla="*/ 0 w 205"/>
                <a:gd name="T49" fmla="*/ 0 h 199"/>
                <a:gd name="T50" fmla="*/ 0 w 205"/>
                <a:gd name="T51" fmla="*/ 0 h 199"/>
                <a:gd name="T52" fmla="*/ 0 w 205"/>
                <a:gd name="T53" fmla="*/ 0 h 199"/>
                <a:gd name="T54" fmla="*/ 0 w 205"/>
                <a:gd name="T55" fmla="*/ 0 h 199"/>
                <a:gd name="T56" fmla="*/ 0 w 205"/>
                <a:gd name="T57" fmla="*/ 0 h 199"/>
                <a:gd name="T58" fmla="*/ 0 w 205"/>
                <a:gd name="T59" fmla="*/ 0 h 199"/>
                <a:gd name="T60" fmla="*/ 0 w 205"/>
                <a:gd name="T61" fmla="*/ 0 h 199"/>
                <a:gd name="T62" fmla="*/ 0 w 205"/>
                <a:gd name="T63" fmla="*/ 0 h 199"/>
                <a:gd name="T64" fmla="*/ 0 w 205"/>
                <a:gd name="T65" fmla="*/ 0 h 199"/>
                <a:gd name="T66" fmla="*/ 0 w 205"/>
                <a:gd name="T67" fmla="*/ 0 h 199"/>
                <a:gd name="T68" fmla="*/ 0 w 205"/>
                <a:gd name="T69" fmla="*/ 0 h 199"/>
                <a:gd name="T70" fmla="*/ 0 w 205"/>
                <a:gd name="T71" fmla="*/ 0 h 199"/>
                <a:gd name="T72" fmla="*/ 0 w 205"/>
                <a:gd name="T73" fmla="*/ 0 h 199"/>
                <a:gd name="T74" fmla="*/ 0 w 205"/>
                <a:gd name="T75" fmla="*/ 0 h 199"/>
                <a:gd name="T76" fmla="*/ 0 w 205"/>
                <a:gd name="T77" fmla="*/ 0 h 199"/>
                <a:gd name="T78" fmla="*/ 0 w 205"/>
                <a:gd name="T79" fmla="*/ 0 h 199"/>
                <a:gd name="T80" fmla="*/ 0 w 205"/>
                <a:gd name="T81" fmla="*/ 0 h 199"/>
                <a:gd name="T82" fmla="*/ 0 w 205"/>
                <a:gd name="T83" fmla="*/ 0 h 199"/>
                <a:gd name="T84" fmla="*/ 0 w 205"/>
                <a:gd name="T85" fmla="*/ 0 h 199"/>
                <a:gd name="T86" fmla="*/ 0 w 205"/>
                <a:gd name="T87" fmla="*/ 0 h 199"/>
                <a:gd name="T88" fmla="*/ 0 w 205"/>
                <a:gd name="T89" fmla="*/ 0 h 199"/>
                <a:gd name="T90" fmla="*/ 0 w 205"/>
                <a:gd name="T91" fmla="*/ 0 h 199"/>
                <a:gd name="T92" fmla="*/ 0 w 205"/>
                <a:gd name="T93" fmla="*/ 0 h 199"/>
                <a:gd name="T94" fmla="*/ 0 w 205"/>
                <a:gd name="T95" fmla="*/ 0 h 199"/>
                <a:gd name="T96" fmla="*/ 0 w 205"/>
                <a:gd name="T97" fmla="*/ 0 h 199"/>
                <a:gd name="T98" fmla="*/ 0 w 205"/>
                <a:gd name="T99" fmla="*/ 0 h 199"/>
                <a:gd name="T100" fmla="*/ 0 w 205"/>
                <a:gd name="T101" fmla="*/ 0 h 199"/>
                <a:gd name="T102" fmla="*/ 0 w 205"/>
                <a:gd name="T103" fmla="*/ 0 h 199"/>
                <a:gd name="T104" fmla="*/ 0 w 205"/>
                <a:gd name="T105" fmla="*/ 0 h 199"/>
                <a:gd name="T106" fmla="*/ 0 w 205"/>
                <a:gd name="T107" fmla="*/ 0 h 199"/>
                <a:gd name="T108" fmla="*/ 0 w 205"/>
                <a:gd name="T109" fmla="*/ 0 h 199"/>
                <a:gd name="T110" fmla="*/ 0 w 205"/>
                <a:gd name="T111" fmla="*/ 0 h 199"/>
                <a:gd name="T112" fmla="*/ 0 w 205"/>
                <a:gd name="T113" fmla="*/ 0 h 1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5"/>
                <a:gd name="T172" fmla="*/ 0 h 199"/>
                <a:gd name="T173" fmla="*/ 205 w 205"/>
                <a:gd name="T174" fmla="*/ 199 h 1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5" h="199">
                  <a:moveTo>
                    <a:pt x="8" y="90"/>
                  </a:moveTo>
                  <a:lnTo>
                    <a:pt x="26" y="65"/>
                  </a:lnTo>
                  <a:lnTo>
                    <a:pt x="44" y="43"/>
                  </a:lnTo>
                  <a:lnTo>
                    <a:pt x="54" y="35"/>
                  </a:lnTo>
                  <a:lnTo>
                    <a:pt x="62" y="28"/>
                  </a:lnTo>
                  <a:lnTo>
                    <a:pt x="69" y="21"/>
                  </a:lnTo>
                  <a:lnTo>
                    <a:pt x="77" y="15"/>
                  </a:lnTo>
                  <a:lnTo>
                    <a:pt x="86" y="10"/>
                  </a:lnTo>
                  <a:lnTo>
                    <a:pt x="93" y="6"/>
                  </a:lnTo>
                  <a:lnTo>
                    <a:pt x="100" y="4"/>
                  </a:lnTo>
                  <a:lnTo>
                    <a:pt x="107" y="2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3" y="3"/>
                  </a:lnTo>
                  <a:lnTo>
                    <a:pt x="139" y="5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5" y="18"/>
                  </a:lnTo>
                  <a:lnTo>
                    <a:pt x="166" y="30"/>
                  </a:lnTo>
                  <a:lnTo>
                    <a:pt x="175" y="44"/>
                  </a:lnTo>
                  <a:lnTo>
                    <a:pt x="183" y="62"/>
                  </a:lnTo>
                  <a:lnTo>
                    <a:pt x="191" y="83"/>
                  </a:lnTo>
                  <a:lnTo>
                    <a:pt x="198" y="104"/>
                  </a:lnTo>
                  <a:lnTo>
                    <a:pt x="204" y="129"/>
                  </a:lnTo>
                  <a:lnTo>
                    <a:pt x="205" y="142"/>
                  </a:lnTo>
                  <a:lnTo>
                    <a:pt x="205" y="153"/>
                  </a:lnTo>
                  <a:lnTo>
                    <a:pt x="204" y="162"/>
                  </a:lnTo>
                  <a:lnTo>
                    <a:pt x="200" y="171"/>
                  </a:lnTo>
                  <a:lnTo>
                    <a:pt x="197" y="178"/>
                  </a:lnTo>
                  <a:lnTo>
                    <a:pt x="191" y="185"/>
                  </a:lnTo>
                  <a:lnTo>
                    <a:pt x="183" y="190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58" y="198"/>
                  </a:lnTo>
                  <a:lnTo>
                    <a:pt x="148" y="199"/>
                  </a:lnTo>
                  <a:lnTo>
                    <a:pt x="138" y="199"/>
                  </a:lnTo>
                  <a:lnTo>
                    <a:pt x="127" y="198"/>
                  </a:lnTo>
                  <a:lnTo>
                    <a:pt x="116" y="197"/>
                  </a:lnTo>
                  <a:lnTo>
                    <a:pt x="105" y="194"/>
                  </a:lnTo>
                  <a:lnTo>
                    <a:pt x="93" y="192"/>
                  </a:lnTo>
                  <a:lnTo>
                    <a:pt x="82" y="188"/>
                  </a:lnTo>
                  <a:lnTo>
                    <a:pt x="72" y="184"/>
                  </a:lnTo>
                  <a:lnTo>
                    <a:pt x="61" y="179"/>
                  </a:lnTo>
                  <a:lnTo>
                    <a:pt x="50" y="174"/>
                  </a:lnTo>
                  <a:lnTo>
                    <a:pt x="41" y="168"/>
                  </a:lnTo>
                  <a:lnTo>
                    <a:pt x="32" y="162"/>
                  </a:lnTo>
                  <a:lnTo>
                    <a:pt x="24" y="156"/>
                  </a:lnTo>
                  <a:lnTo>
                    <a:pt x="17" y="149"/>
                  </a:lnTo>
                  <a:lnTo>
                    <a:pt x="11" y="142"/>
                  </a:lnTo>
                  <a:lnTo>
                    <a:pt x="6" y="135"/>
                  </a:lnTo>
                  <a:lnTo>
                    <a:pt x="3" y="128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4" y="97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6" name="Freeform 169"/>
            <p:cNvSpPr>
              <a:spLocks noChangeAspect="1"/>
            </p:cNvSpPr>
            <p:nvPr/>
          </p:nvSpPr>
          <p:spPr bwMode="auto">
            <a:xfrm>
              <a:off x="3154" y="3108"/>
              <a:ext cx="31" cy="30"/>
            </a:xfrm>
            <a:custGeom>
              <a:avLst/>
              <a:gdLst>
                <a:gd name="T0" fmla="*/ 0 w 205"/>
                <a:gd name="T1" fmla="*/ 0 h 199"/>
                <a:gd name="T2" fmla="*/ 0 w 205"/>
                <a:gd name="T3" fmla="*/ 0 h 199"/>
                <a:gd name="T4" fmla="*/ 0 w 205"/>
                <a:gd name="T5" fmla="*/ 0 h 199"/>
                <a:gd name="T6" fmla="*/ 0 w 205"/>
                <a:gd name="T7" fmla="*/ 0 h 199"/>
                <a:gd name="T8" fmla="*/ 0 w 205"/>
                <a:gd name="T9" fmla="*/ 0 h 199"/>
                <a:gd name="T10" fmla="*/ 0 w 205"/>
                <a:gd name="T11" fmla="*/ 0 h 199"/>
                <a:gd name="T12" fmla="*/ 0 w 205"/>
                <a:gd name="T13" fmla="*/ 0 h 199"/>
                <a:gd name="T14" fmla="*/ 0 w 205"/>
                <a:gd name="T15" fmla="*/ 0 h 199"/>
                <a:gd name="T16" fmla="*/ 0 w 205"/>
                <a:gd name="T17" fmla="*/ 0 h 199"/>
                <a:gd name="T18" fmla="*/ 0 w 205"/>
                <a:gd name="T19" fmla="*/ 0 h 199"/>
                <a:gd name="T20" fmla="*/ 0 w 205"/>
                <a:gd name="T21" fmla="*/ 0 h 199"/>
                <a:gd name="T22" fmla="*/ 0 w 205"/>
                <a:gd name="T23" fmla="*/ 0 h 199"/>
                <a:gd name="T24" fmla="*/ 0 w 205"/>
                <a:gd name="T25" fmla="*/ 0 h 199"/>
                <a:gd name="T26" fmla="*/ 0 w 205"/>
                <a:gd name="T27" fmla="*/ 0 h 199"/>
                <a:gd name="T28" fmla="*/ 0 w 205"/>
                <a:gd name="T29" fmla="*/ 0 h 199"/>
                <a:gd name="T30" fmla="*/ 0 w 205"/>
                <a:gd name="T31" fmla="*/ 0 h 199"/>
                <a:gd name="T32" fmla="*/ 0 w 205"/>
                <a:gd name="T33" fmla="*/ 0 h 199"/>
                <a:gd name="T34" fmla="*/ 0 w 205"/>
                <a:gd name="T35" fmla="*/ 0 h 199"/>
                <a:gd name="T36" fmla="*/ 0 w 205"/>
                <a:gd name="T37" fmla="*/ 0 h 199"/>
                <a:gd name="T38" fmla="*/ 0 w 205"/>
                <a:gd name="T39" fmla="*/ 0 h 199"/>
                <a:gd name="T40" fmla="*/ 0 w 205"/>
                <a:gd name="T41" fmla="*/ 0 h 199"/>
                <a:gd name="T42" fmla="*/ 0 w 205"/>
                <a:gd name="T43" fmla="*/ 0 h 199"/>
                <a:gd name="T44" fmla="*/ 0 w 205"/>
                <a:gd name="T45" fmla="*/ 0 h 199"/>
                <a:gd name="T46" fmla="*/ 0 w 205"/>
                <a:gd name="T47" fmla="*/ 0 h 199"/>
                <a:gd name="T48" fmla="*/ 0 w 205"/>
                <a:gd name="T49" fmla="*/ 0 h 199"/>
                <a:gd name="T50" fmla="*/ 0 w 205"/>
                <a:gd name="T51" fmla="*/ 0 h 199"/>
                <a:gd name="T52" fmla="*/ 0 w 205"/>
                <a:gd name="T53" fmla="*/ 0 h 199"/>
                <a:gd name="T54" fmla="*/ 0 w 205"/>
                <a:gd name="T55" fmla="*/ 0 h 199"/>
                <a:gd name="T56" fmla="*/ 0 w 205"/>
                <a:gd name="T57" fmla="*/ 0 h 199"/>
                <a:gd name="T58" fmla="*/ 0 w 205"/>
                <a:gd name="T59" fmla="*/ 0 h 199"/>
                <a:gd name="T60" fmla="*/ 0 w 205"/>
                <a:gd name="T61" fmla="*/ 0 h 199"/>
                <a:gd name="T62" fmla="*/ 0 w 205"/>
                <a:gd name="T63" fmla="*/ 0 h 199"/>
                <a:gd name="T64" fmla="*/ 0 w 205"/>
                <a:gd name="T65" fmla="*/ 0 h 199"/>
                <a:gd name="T66" fmla="*/ 0 w 205"/>
                <a:gd name="T67" fmla="*/ 0 h 199"/>
                <a:gd name="T68" fmla="*/ 0 w 205"/>
                <a:gd name="T69" fmla="*/ 0 h 199"/>
                <a:gd name="T70" fmla="*/ 0 w 205"/>
                <a:gd name="T71" fmla="*/ 0 h 199"/>
                <a:gd name="T72" fmla="*/ 0 w 205"/>
                <a:gd name="T73" fmla="*/ 0 h 199"/>
                <a:gd name="T74" fmla="*/ 0 w 205"/>
                <a:gd name="T75" fmla="*/ 0 h 199"/>
                <a:gd name="T76" fmla="*/ 0 w 205"/>
                <a:gd name="T77" fmla="*/ 0 h 199"/>
                <a:gd name="T78" fmla="*/ 0 w 205"/>
                <a:gd name="T79" fmla="*/ 0 h 199"/>
                <a:gd name="T80" fmla="*/ 0 w 205"/>
                <a:gd name="T81" fmla="*/ 0 h 199"/>
                <a:gd name="T82" fmla="*/ 0 w 205"/>
                <a:gd name="T83" fmla="*/ 0 h 199"/>
                <a:gd name="T84" fmla="*/ 0 w 205"/>
                <a:gd name="T85" fmla="*/ 0 h 199"/>
                <a:gd name="T86" fmla="*/ 0 w 205"/>
                <a:gd name="T87" fmla="*/ 0 h 199"/>
                <a:gd name="T88" fmla="*/ 0 w 205"/>
                <a:gd name="T89" fmla="*/ 0 h 199"/>
                <a:gd name="T90" fmla="*/ 0 w 205"/>
                <a:gd name="T91" fmla="*/ 0 h 199"/>
                <a:gd name="T92" fmla="*/ 0 w 205"/>
                <a:gd name="T93" fmla="*/ 0 h 199"/>
                <a:gd name="T94" fmla="*/ 0 w 205"/>
                <a:gd name="T95" fmla="*/ 0 h 199"/>
                <a:gd name="T96" fmla="*/ 0 w 205"/>
                <a:gd name="T97" fmla="*/ 0 h 199"/>
                <a:gd name="T98" fmla="*/ 0 w 205"/>
                <a:gd name="T99" fmla="*/ 0 h 199"/>
                <a:gd name="T100" fmla="*/ 0 w 205"/>
                <a:gd name="T101" fmla="*/ 0 h 199"/>
                <a:gd name="T102" fmla="*/ 0 w 205"/>
                <a:gd name="T103" fmla="*/ 0 h 199"/>
                <a:gd name="T104" fmla="*/ 0 w 205"/>
                <a:gd name="T105" fmla="*/ 0 h 199"/>
                <a:gd name="T106" fmla="*/ 0 w 205"/>
                <a:gd name="T107" fmla="*/ 0 h 199"/>
                <a:gd name="T108" fmla="*/ 0 w 205"/>
                <a:gd name="T109" fmla="*/ 0 h 199"/>
                <a:gd name="T110" fmla="*/ 0 w 205"/>
                <a:gd name="T111" fmla="*/ 0 h 199"/>
                <a:gd name="T112" fmla="*/ 0 w 205"/>
                <a:gd name="T113" fmla="*/ 0 h 1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5"/>
                <a:gd name="T172" fmla="*/ 0 h 199"/>
                <a:gd name="T173" fmla="*/ 205 w 205"/>
                <a:gd name="T174" fmla="*/ 199 h 19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5" h="199">
                  <a:moveTo>
                    <a:pt x="8" y="90"/>
                  </a:moveTo>
                  <a:lnTo>
                    <a:pt x="26" y="65"/>
                  </a:lnTo>
                  <a:lnTo>
                    <a:pt x="44" y="43"/>
                  </a:lnTo>
                  <a:lnTo>
                    <a:pt x="54" y="35"/>
                  </a:lnTo>
                  <a:lnTo>
                    <a:pt x="62" y="28"/>
                  </a:lnTo>
                  <a:lnTo>
                    <a:pt x="69" y="21"/>
                  </a:lnTo>
                  <a:lnTo>
                    <a:pt x="77" y="15"/>
                  </a:lnTo>
                  <a:lnTo>
                    <a:pt x="86" y="10"/>
                  </a:lnTo>
                  <a:lnTo>
                    <a:pt x="93" y="6"/>
                  </a:lnTo>
                  <a:lnTo>
                    <a:pt x="100" y="4"/>
                  </a:lnTo>
                  <a:lnTo>
                    <a:pt x="107" y="2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3" y="3"/>
                  </a:lnTo>
                  <a:lnTo>
                    <a:pt x="139" y="5"/>
                  </a:lnTo>
                  <a:lnTo>
                    <a:pt x="144" y="9"/>
                  </a:lnTo>
                  <a:lnTo>
                    <a:pt x="150" y="13"/>
                  </a:lnTo>
                  <a:lnTo>
                    <a:pt x="155" y="18"/>
                  </a:lnTo>
                  <a:lnTo>
                    <a:pt x="166" y="30"/>
                  </a:lnTo>
                  <a:lnTo>
                    <a:pt x="175" y="44"/>
                  </a:lnTo>
                  <a:lnTo>
                    <a:pt x="183" y="62"/>
                  </a:lnTo>
                  <a:lnTo>
                    <a:pt x="191" y="83"/>
                  </a:lnTo>
                  <a:lnTo>
                    <a:pt x="198" y="104"/>
                  </a:lnTo>
                  <a:lnTo>
                    <a:pt x="204" y="129"/>
                  </a:lnTo>
                  <a:lnTo>
                    <a:pt x="205" y="142"/>
                  </a:lnTo>
                  <a:lnTo>
                    <a:pt x="205" y="153"/>
                  </a:lnTo>
                  <a:lnTo>
                    <a:pt x="204" y="162"/>
                  </a:lnTo>
                  <a:lnTo>
                    <a:pt x="200" y="171"/>
                  </a:lnTo>
                  <a:lnTo>
                    <a:pt x="197" y="178"/>
                  </a:lnTo>
                  <a:lnTo>
                    <a:pt x="191" y="185"/>
                  </a:lnTo>
                  <a:lnTo>
                    <a:pt x="183" y="190"/>
                  </a:lnTo>
                  <a:lnTo>
                    <a:pt x="176" y="193"/>
                  </a:lnTo>
                  <a:lnTo>
                    <a:pt x="168" y="197"/>
                  </a:lnTo>
                  <a:lnTo>
                    <a:pt x="158" y="198"/>
                  </a:lnTo>
                  <a:lnTo>
                    <a:pt x="148" y="199"/>
                  </a:lnTo>
                  <a:lnTo>
                    <a:pt x="138" y="199"/>
                  </a:lnTo>
                  <a:lnTo>
                    <a:pt x="127" y="198"/>
                  </a:lnTo>
                  <a:lnTo>
                    <a:pt x="116" y="197"/>
                  </a:lnTo>
                  <a:lnTo>
                    <a:pt x="105" y="194"/>
                  </a:lnTo>
                  <a:lnTo>
                    <a:pt x="93" y="192"/>
                  </a:lnTo>
                  <a:lnTo>
                    <a:pt x="82" y="188"/>
                  </a:lnTo>
                  <a:lnTo>
                    <a:pt x="72" y="184"/>
                  </a:lnTo>
                  <a:lnTo>
                    <a:pt x="61" y="179"/>
                  </a:lnTo>
                  <a:lnTo>
                    <a:pt x="50" y="174"/>
                  </a:lnTo>
                  <a:lnTo>
                    <a:pt x="41" y="168"/>
                  </a:lnTo>
                  <a:lnTo>
                    <a:pt x="32" y="162"/>
                  </a:lnTo>
                  <a:lnTo>
                    <a:pt x="24" y="156"/>
                  </a:lnTo>
                  <a:lnTo>
                    <a:pt x="17" y="149"/>
                  </a:lnTo>
                  <a:lnTo>
                    <a:pt x="11" y="142"/>
                  </a:lnTo>
                  <a:lnTo>
                    <a:pt x="6" y="135"/>
                  </a:lnTo>
                  <a:lnTo>
                    <a:pt x="3" y="128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4" y="97"/>
                  </a:lnTo>
                  <a:lnTo>
                    <a:pt x="8" y="90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7" name="Freeform 170"/>
            <p:cNvSpPr>
              <a:spLocks noChangeAspect="1"/>
            </p:cNvSpPr>
            <p:nvPr/>
          </p:nvSpPr>
          <p:spPr bwMode="auto">
            <a:xfrm>
              <a:off x="3657" y="3589"/>
              <a:ext cx="35" cy="29"/>
            </a:xfrm>
            <a:custGeom>
              <a:avLst/>
              <a:gdLst>
                <a:gd name="T0" fmla="*/ 0 w 224"/>
                <a:gd name="T1" fmla="*/ 0 h 196"/>
                <a:gd name="T2" fmla="*/ 0 w 224"/>
                <a:gd name="T3" fmla="*/ 0 h 196"/>
                <a:gd name="T4" fmla="*/ 0 w 224"/>
                <a:gd name="T5" fmla="*/ 0 h 196"/>
                <a:gd name="T6" fmla="*/ 0 w 224"/>
                <a:gd name="T7" fmla="*/ 0 h 196"/>
                <a:gd name="T8" fmla="*/ 0 w 224"/>
                <a:gd name="T9" fmla="*/ 0 h 196"/>
                <a:gd name="T10" fmla="*/ 0 w 224"/>
                <a:gd name="T11" fmla="*/ 0 h 196"/>
                <a:gd name="T12" fmla="*/ 0 w 224"/>
                <a:gd name="T13" fmla="*/ 0 h 196"/>
                <a:gd name="T14" fmla="*/ 0 w 224"/>
                <a:gd name="T15" fmla="*/ 0 h 196"/>
                <a:gd name="T16" fmla="*/ 0 w 224"/>
                <a:gd name="T17" fmla="*/ 0 h 196"/>
                <a:gd name="T18" fmla="*/ 0 w 224"/>
                <a:gd name="T19" fmla="*/ 0 h 196"/>
                <a:gd name="T20" fmla="*/ 0 w 224"/>
                <a:gd name="T21" fmla="*/ 0 h 196"/>
                <a:gd name="T22" fmla="*/ 0 w 224"/>
                <a:gd name="T23" fmla="*/ 0 h 196"/>
                <a:gd name="T24" fmla="*/ 0 w 224"/>
                <a:gd name="T25" fmla="*/ 0 h 196"/>
                <a:gd name="T26" fmla="*/ 0 w 224"/>
                <a:gd name="T27" fmla="*/ 0 h 196"/>
                <a:gd name="T28" fmla="*/ 0 w 224"/>
                <a:gd name="T29" fmla="*/ 0 h 196"/>
                <a:gd name="T30" fmla="*/ 0 w 224"/>
                <a:gd name="T31" fmla="*/ 0 h 196"/>
                <a:gd name="T32" fmla="*/ 0 w 224"/>
                <a:gd name="T33" fmla="*/ 0 h 196"/>
                <a:gd name="T34" fmla="*/ 0 w 224"/>
                <a:gd name="T35" fmla="*/ 0 h 196"/>
                <a:gd name="T36" fmla="*/ 0 w 224"/>
                <a:gd name="T37" fmla="*/ 0 h 196"/>
                <a:gd name="T38" fmla="*/ 0 w 224"/>
                <a:gd name="T39" fmla="*/ 0 h 196"/>
                <a:gd name="T40" fmla="*/ 0 w 224"/>
                <a:gd name="T41" fmla="*/ 0 h 196"/>
                <a:gd name="T42" fmla="*/ 0 w 224"/>
                <a:gd name="T43" fmla="*/ 0 h 196"/>
                <a:gd name="T44" fmla="*/ 0 w 224"/>
                <a:gd name="T45" fmla="*/ 0 h 196"/>
                <a:gd name="T46" fmla="*/ 0 w 224"/>
                <a:gd name="T47" fmla="*/ 0 h 196"/>
                <a:gd name="T48" fmla="*/ 0 w 224"/>
                <a:gd name="T49" fmla="*/ 0 h 196"/>
                <a:gd name="T50" fmla="*/ 0 w 224"/>
                <a:gd name="T51" fmla="*/ 0 h 196"/>
                <a:gd name="T52" fmla="*/ 0 w 224"/>
                <a:gd name="T53" fmla="*/ 0 h 196"/>
                <a:gd name="T54" fmla="*/ 0 w 224"/>
                <a:gd name="T55" fmla="*/ 0 h 196"/>
                <a:gd name="T56" fmla="*/ 0 w 224"/>
                <a:gd name="T57" fmla="*/ 0 h 196"/>
                <a:gd name="T58" fmla="*/ 0 w 224"/>
                <a:gd name="T59" fmla="*/ 0 h 196"/>
                <a:gd name="T60" fmla="*/ 0 w 224"/>
                <a:gd name="T61" fmla="*/ 0 h 196"/>
                <a:gd name="T62" fmla="*/ 0 w 224"/>
                <a:gd name="T63" fmla="*/ 0 h 1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4"/>
                <a:gd name="T97" fmla="*/ 0 h 196"/>
                <a:gd name="T98" fmla="*/ 224 w 224"/>
                <a:gd name="T99" fmla="*/ 196 h 1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4" h="196">
                  <a:moveTo>
                    <a:pt x="118" y="0"/>
                  </a:moveTo>
                  <a:lnTo>
                    <a:pt x="133" y="2"/>
                  </a:lnTo>
                  <a:lnTo>
                    <a:pt x="148" y="6"/>
                  </a:lnTo>
                  <a:lnTo>
                    <a:pt x="159" y="10"/>
                  </a:lnTo>
                  <a:lnTo>
                    <a:pt x="171" y="15"/>
                  </a:lnTo>
                  <a:lnTo>
                    <a:pt x="181" y="20"/>
                  </a:lnTo>
                  <a:lnTo>
                    <a:pt x="190" y="26"/>
                  </a:lnTo>
                  <a:lnTo>
                    <a:pt x="198" y="32"/>
                  </a:lnTo>
                  <a:lnTo>
                    <a:pt x="205" y="39"/>
                  </a:lnTo>
                  <a:lnTo>
                    <a:pt x="211" y="46"/>
                  </a:lnTo>
                  <a:lnTo>
                    <a:pt x="215" y="53"/>
                  </a:lnTo>
                  <a:lnTo>
                    <a:pt x="219" y="60"/>
                  </a:lnTo>
                  <a:lnTo>
                    <a:pt x="221" y="69"/>
                  </a:lnTo>
                  <a:lnTo>
                    <a:pt x="224" y="77"/>
                  </a:lnTo>
                  <a:lnTo>
                    <a:pt x="224" y="84"/>
                  </a:lnTo>
                  <a:lnTo>
                    <a:pt x="224" y="92"/>
                  </a:lnTo>
                  <a:lnTo>
                    <a:pt x="224" y="101"/>
                  </a:lnTo>
                  <a:lnTo>
                    <a:pt x="221" y="109"/>
                  </a:lnTo>
                  <a:lnTo>
                    <a:pt x="219" y="117"/>
                  </a:lnTo>
                  <a:lnTo>
                    <a:pt x="215" y="126"/>
                  </a:lnTo>
                  <a:lnTo>
                    <a:pt x="212" y="133"/>
                  </a:lnTo>
                  <a:lnTo>
                    <a:pt x="207" y="140"/>
                  </a:lnTo>
                  <a:lnTo>
                    <a:pt x="202" y="148"/>
                  </a:lnTo>
                  <a:lnTo>
                    <a:pt x="196" y="154"/>
                  </a:lnTo>
                  <a:lnTo>
                    <a:pt x="189" y="161"/>
                  </a:lnTo>
                  <a:lnTo>
                    <a:pt x="182" y="167"/>
                  </a:lnTo>
                  <a:lnTo>
                    <a:pt x="175" y="173"/>
                  </a:lnTo>
                  <a:lnTo>
                    <a:pt x="167" y="178"/>
                  </a:lnTo>
                  <a:lnTo>
                    <a:pt x="157" y="183"/>
                  </a:lnTo>
                  <a:lnTo>
                    <a:pt x="149" y="188"/>
                  </a:lnTo>
                  <a:lnTo>
                    <a:pt x="138" y="190"/>
                  </a:lnTo>
                  <a:lnTo>
                    <a:pt x="129" y="192"/>
                  </a:lnTo>
                  <a:lnTo>
                    <a:pt x="118" y="195"/>
                  </a:lnTo>
                  <a:lnTo>
                    <a:pt x="100" y="196"/>
                  </a:lnTo>
                  <a:lnTo>
                    <a:pt x="83" y="196"/>
                  </a:lnTo>
                  <a:lnTo>
                    <a:pt x="68" y="196"/>
                  </a:lnTo>
                  <a:lnTo>
                    <a:pt x="55" y="194"/>
                  </a:lnTo>
                  <a:lnTo>
                    <a:pt x="43" y="190"/>
                  </a:lnTo>
                  <a:lnTo>
                    <a:pt x="33" y="185"/>
                  </a:lnTo>
                  <a:lnTo>
                    <a:pt x="24" y="179"/>
                  </a:lnTo>
                  <a:lnTo>
                    <a:pt x="17" y="173"/>
                  </a:lnTo>
                  <a:lnTo>
                    <a:pt x="11" y="166"/>
                  </a:lnTo>
                  <a:lnTo>
                    <a:pt x="7" y="158"/>
                  </a:lnTo>
                  <a:lnTo>
                    <a:pt x="4" y="150"/>
                  </a:lnTo>
                  <a:lnTo>
                    <a:pt x="1" y="141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1" y="111"/>
                  </a:lnTo>
                  <a:lnTo>
                    <a:pt x="4" y="102"/>
                  </a:lnTo>
                  <a:lnTo>
                    <a:pt x="7" y="92"/>
                  </a:lnTo>
                  <a:lnTo>
                    <a:pt x="11" y="82"/>
                  </a:lnTo>
                  <a:lnTo>
                    <a:pt x="15" y="72"/>
                  </a:lnTo>
                  <a:lnTo>
                    <a:pt x="20" y="63"/>
                  </a:lnTo>
                  <a:lnTo>
                    <a:pt x="26" y="53"/>
                  </a:lnTo>
                  <a:lnTo>
                    <a:pt x="33" y="45"/>
                  </a:lnTo>
                  <a:lnTo>
                    <a:pt x="40" y="36"/>
                  </a:lnTo>
                  <a:lnTo>
                    <a:pt x="48" y="28"/>
                  </a:lnTo>
                  <a:lnTo>
                    <a:pt x="56" y="21"/>
                  </a:lnTo>
                  <a:lnTo>
                    <a:pt x="64" y="15"/>
                  </a:lnTo>
                  <a:lnTo>
                    <a:pt x="73" y="1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8" name="Freeform 171"/>
            <p:cNvSpPr>
              <a:spLocks noChangeAspect="1"/>
            </p:cNvSpPr>
            <p:nvPr/>
          </p:nvSpPr>
          <p:spPr bwMode="auto">
            <a:xfrm>
              <a:off x="3657" y="3589"/>
              <a:ext cx="35" cy="29"/>
            </a:xfrm>
            <a:custGeom>
              <a:avLst/>
              <a:gdLst>
                <a:gd name="T0" fmla="*/ 0 w 224"/>
                <a:gd name="T1" fmla="*/ 0 h 196"/>
                <a:gd name="T2" fmla="*/ 0 w 224"/>
                <a:gd name="T3" fmla="*/ 0 h 196"/>
                <a:gd name="T4" fmla="*/ 0 w 224"/>
                <a:gd name="T5" fmla="*/ 0 h 196"/>
                <a:gd name="T6" fmla="*/ 0 w 224"/>
                <a:gd name="T7" fmla="*/ 0 h 196"/>
                <a:gd name="T8" fmla="*/ 0 w 224"/>
                <a:gd name="T9" fmla="*/ 0 h 196"/>
                <a:gd name="T10" fmla="*/ 0 w 224"/>
                <a:gd name="T11" fmla="*/ 0 h 196"/>
                <a:gd name="T12" fmla="*/ 0 w 224"/>
                <a:gd name="T13" fmla="*/ 0 h 196"/>
                <a:gd name="T14" fmla="*/ 0 w 224"/>
                <a:gd name="T15" fmla="*/ 0 h 196"/>
                <a:gd name="T16" fmla="*/ 0 w 224"/>
                <a:gd name="T17" fmla="*/ 0 h 196"/>
                <a:gd name="T18" fmla="*/ 0 w 224"/>
                <a:gd name="T19" fmla="*/ 0 h 196"/>
                <a:gd name="T20" fmla="*/ 0 w 224"/>
                <a:gd name="T21" fmla="*/ 0 h 196"/>
                <a:gd name="T22" fmla="*/ 0 w 224"/>
                <a:gd name="T23" fmla="*/ 0 h 196"/>
                <a:gd name="T24" fmla="*/ 0 w 224"/>
                <a:gd name="T25" fmla="*/ 0 h 196"/>
                <a:gd name="T26" fmla="*/ 0 w 224"/>
                <a:gd name="T27" fmla="*/ 0 h 196"/>
                <a:gd name="T28" fmla="*/ 0 w 224"/>
                <a:gd name="T29" fmla="*/ 0 h 196"/>
                <a:gd name="T30" fmla="*/ 0 w 224"/>
                <a:gd name="T31" fmla="*/ 0 h 196"/>
                <a:gd name="T32" fmla="*/ 0 w 224"/>
                <a:gd name="T33" fmla="*/ 0 h 196"/>
                <a:gd name="T34" fmla="*/ 0 w 224"/>
                <a:gd name="T35" fmla="*/ 0 h 196"/>
                <a:gd name="T36" fmla="*/ 0 w 224"/>
                <a:gd name="T37" fmla="*/ 0 h 196"/>
                <a:gd name="T38" fmla="*/ 0 w 224"/>
                <a:gd name="T39" fmla="*/ 0 h 196"/>
                <a:gd name="T40" fmla="*/ 0 w 224"/>
                <a:gd name="T41" fmla="*/ 0 h 196"/>
                <a:gd name="T42" fmla="*/ 0 w 224"/>
                <a:gd name="T43" fmla="*/ 0 h 196"/>
                <a:gd name="T44" fmla="*/ 0 w 224"/>
                <a:gd name="T45" fmla="*/ 0 h 196"/>
                <a:gd name="T46" fmla="*/ 0 w 224"/>
                <a:gd name="T47" fmla="*/ 0 h 196"/>
                <a:gd name="T48" fmla="*/ 0 w 224"/>
                <a:gd name="T49" fmla="*/ 0 h 196"/>
                <a:gd name="T50" fmla="*/ 0 w 224"/>
                <a:gd name="T51" fmla="*/ 0 h 196"/>
                <a:gd name="T52" fmla="*/ 0 w 224"/>
                <a:gd name="T53" fmla="*/ 0 h 196"/>
                <a:gd name="T54" fmla="*/ 0 w 224"/>
                <a:gd name="T55" fmla="*/ 0 h 196"/>
                <a:gd name="T56" fmla="*/ 0 w 224"/>
                <a:gd name="T57" fmla="*/ 0 h 196"/>
                <a:gd name="T58" fmla="*/ 0 w 224"/>
                <a:gd name="T59" fmla="*/ 0 h 196"/>
                <a:gd name="T60" fmla="*/ 0 w 224"/>
                <a:gd name="T61" fmla="*/ 0 h 196"/>
                <a:gd name="T62" fmla="*/ 0 w 224"/>
                <a:gd name="T63" fmla="*/ 0 h 1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4"/>
                <a:gd name="T97" fmla="*/ 0 h 196"/>
                <a:gd name="T98" fmla="*/ 224 w 224"/>
                <a:gd name="T99" fmla="*/ 196 h 1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4" h="196">
                  <a:moveTo>
                    <a:pt x="118" y="0"/>
                  </a:moveTo>
                  <a:lnTo>
                    <a:pt x="133" y="2"/>
                  </a:lnTo>
                  <a:lnTo>
                    <a:pt x="148" y="6"/>
                  </a:lnTo>
                  <a:lnTo>
                    <a:pt x="159" y="10"/>
                  </a:lnTo>
                  <a:lnTo>
                    <a:pt x="171" y="15"/>
                  </a:lnTo>
                  <a:lnTo>
                    <a:pt x="181" y="20"/>
                  </a:lnTo>
                  <a:lnTo>
                    <a:pt x="190" y="26"/>
                  </a:lnTo>
                  <a:lnTo>
                    <a:pt x="198" y="32"/>
                  </a:lnTo>
                  <a:lnTo>
                    <a:pt x="205" y="39"/>
                  </a:lnTo>
                  <a:lnTo>
                    <a:pt x="211" y="46"/>
                  </a:lnTo>
                  <a:lnTo>
                    <a:pt x="215" y="53"/>
                  </a:lnTo>
                  <a:lnTo>
                    <a:pt x="219" y="60"/>
                  </a:lnTo>
                  <a:lnTo>
                    <a:pt x="221" y="69"/>
                  </a:lnTo>
                  <a:lnTo>
                    <a:pt x="224" y="77"/>
                  </a:lnTo>
                  <a:lnTo>
                    <a:pt x="224" y="84"/>
                  </a:lnTo>
                  <a:lnTo>
                    <a:pt x="224" y="92"/>
                  </a:lnTo>
                  <a:lnTo>
                    <a:pt x="224" y="101"/>
                  </a:lnTo>
                  <a:lnTo>
                    <a:pt x="221" y="109"/>
                  </a:lnTo>
                  <a:lnTo>
                    <a:pt x="219" y="117"/>
                  </a:lnTo>
                  <a:lnTo>
                    <a:pt x="215" y="126"/>
                  </a:lnTo>
                  <a:lnTo>
                    <a:pt x="212" y="133"/>
                  </a:lnTo>
                  <a:lnTo>
                    <a:pt x="207" y="140"/>
                  </a:lnTo>
                  <a:lnTo>
                    <a:pt x="202" y="148"/>
                  </a:lnTo>
                  <a:lnTo>
                    <a:pt x="196" y="154"/>
                  </a:lnTo>
                  <a:lnTo>
                    <a:pt x="189" y="161"/>
                  </a:lnTo>
                  <a:lnTo>
                    <a:pt x="182" y="167"/>
                  </a:lnTo>
                  <a:lnTo>
                    <a:pt x="175" y="173"/>
                  </a:lnTo>
                  <a:lnTo>
                    <a:pt x="167" y="178"/>
                  </a:lnTo>
                  <a:lnTo>
                    <a:pt x="157" y="183"/>
                  </a:lnTo>
                  <a:lnTo>
                    <a:pt x="149" y="188"/>
                  </a:lnTo>
                  <a:lnTo>
                    <a:pt x="138" y="190"/>
                  </a:lnTo>
                  <a:lnTo>
                    <a:pt x="129" y="192"/>
                  </a:lnTo>
                  <a:lnTo>
                    <a:pt x="118" y="195"/>
                  </a:lnTo>
                  <a:lnTo>
                    <a:pt x="100" y="196"/>
                  </a:lnTo>
                  <a:lnTo>
                    <a:pt x="83" y="196"/>
                  </a:lnTo>
                  <a:lnTo>
                    <a:pt x="68" y="196"/>
                  </a:lnTo>
                  <a:lnTo>
                    <a:pt x="55" y="194"/>
                  </a:lnTo>
                  <a:lnTo>
                    <a:pt x="43" y="190"/>
                  </a:lnTo>
                  <a:lnTo>
                    <a:pt x="33" y="185"/>
                  </a:lnTo>
                  <a:lnTo>
                    <a:pt x="24" y="179"/>
                  </a:lnTo>
                  <a:lnTo>
                    <a:pt x="17" y="173"/>
                  </a:lnTo>
                  <a:lnTo>
                    <a:pt x="11" y="166"/>
                  </a:lnTo>
                  <a:lnTo>
                    <a:pt x="7" y="158"/>
                  </a:lnTo>
                  <a:lnTo>
                    <a:pt x="4" y="150"/>
                  </a:lnTo>
                  <a:lnTo>
                    <a:pt x="1" y="141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1" y="111"/>
                  </a:lnTo>
                  <a:lnTo>
                    <a:pt x="4" y="102"/>
                  </a:lnTo>
                  <a:lnTo>
                    <a:pt x="7" y="92"/>
                  </a:lnTo>
                  <a:lnTo>
                    <a:pt x="11" y="82"/>
                  </a:lnTo>
                  <a:lnTo>
                    <a:pt x="15" y="72"/>
                  </a:lnTo>
                  <a:lnTo>
                    <a:pt x="20" y="63"/>
                  </a:lnTo>
                  <a:lnTo>
                    <a:pt x="26" y="53"/>
                  </a:lnTo>
                  <a:lnTo>
                    <a:pt x="33" y="45"/>
                  </a:lnTo>
                  <a:lnTo>
                    <a:pt x="40" y="36"/>
                  </a:lnTo>
                  <a:lnTo>
                    <a:pt x="48" y="28"/>
                  </a:lnTo>
                  <a:lnTo>
                    <a:pt x="56" y="21"/>
                  </a:lnTo>
                  <a:lnTo>
                    <a:pt x="64" y="15"/>
                  </a:lnTo>
                  <a:lnTo>
                    <a:pt x="73" y="1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39" name="Freeform 172"/>
            <p:cNvSpPr>
              <a:spLocks noChangeAspect="1"/>
            </p:cNvSpPr>
            <p:nvPr/>
          </p:nvSpPr>
          <p:spPr bwMode="auto">
            <a:xfrm>
              <a:off x="3027" y="3086"/>
              <a:ext cx="33" cy="30"/>
            </a:xfrm>
            <a:custGeom>
              <a:avLst/>
              <a:gdLst>
                <a:gd name="T0" fmla="*/ 0 w 212"/>
                <a:gd name="T1" fmla="*/ 0 h 193"/>
                <a:gd name="T2" fmla="*/ 0 w 212"/>
                <a:gd name="T3" fmla="*/ 0 h 193"/>
                <a:gd name="T4" fmla="*/ 0 w 212"/>
                <a:gd name="T5" fmla="*/ 0 h 193"/>
                <a:gd name="T6" fmla="*/ 0 w 212"/>
                <a:gd name="T7" fmla="*/ 0 h 193"/>
                <a:gd name="T8" fmla="*/ 0 w 212"/>
                <a:gd name="T9" fmla="*/ 0 h 193"/>
                <a:gd name="T10" fmla="*/ 0 w 212"/>
                <a:gd name="T11" fmla="*/ 0 h 193"/>
                <a:gd name="T12" fmla="*/ 0 w 212"/>
                <a:gd name="T13" fmla="*/ 0 h 193"/>
                <a:gd name="T14" fmla="*/ 0 w 212"/>
                <a:gd name="T15" fmla="*/ 0 h 193"/>
                <a:gd name="T16" fmla="*/ 0 w 212"/>
                <a:gd name="T17" fmla="*/ 0 h 193"/>
                <a:gd name="T18" fmla="*/ 0 w 212"/>
                <a:gd name="T19" fmla="*/ 0 h 193"/>
                <a:gd name="T20" fmla="*/ 0 w 212"/>
                <a:gd name="T21" fmla="*/ 0 h 193"/>
                <a:gd name="T22" fmla="*/ 0 w 212"/>
                <a:gd name="T23" fmla="*/ 0 h 193"/>
                <a:gd name="T24" fmla="*/ 0 w 212"/>
                <a:gd name="T25" fmla="*/ 0 h 193"/>
                <a:gd name="T26" fmla="*/ 0 w 212"/>
                <a:gd name="T27" fmla="*/ 0 h 193"/>
                <a:gd name="T28" fmla="*/ 0 w 212"/>
                <a:gd name="T29" fmla="*/ 0 h 193"/>
                <a:gd name="T30" fmla="*/ 0 w 212"/>
                <a:gd name="T31" fmla="*/ 0 h 193"/>
                <a:gd name="T32" fmla="*/ 0 w 212"/>
                <a:gd name="T33" fmla="*/ 0 h 193"/>
                <a:gd name="T34" fmla="*/ 0 w 212"/>
                <a:gd name="T35" fmla="*/ 0 h 193"/>
                <a:gd name="T36" fmla="*/ 0 w 212"/>
                <a:gd name="T37" fmla="*/ 0 h 193"/>
                <a:gd name="T38" fmla="*/ 0 w 212"/>
                <a:gd name="T39" fmla="*/ 0 h 193"/>
                <a:gd name="T40" fmla="*/ 0 w 212"/>
                <a:gd name="T41" fmla="*/ 0 h 193"/>
                <a:gd name="T42" fmla="*/ 0 w 212"/>
                <a:gd name="T43" fmla="*/ 0 h 193"/>
                <a:gd name="T44" fmla="*/ 0 w 212"/>
                <a:gd name="T45" fmla="*/ 0 h 193"/>
                <a:gd name="T46" fmla="*/ 0 w 212"/>
                <a:gd name="T47" fmla="*/ 0 h 193"/>
                <a:gd name="T48" fmla="*/ 0 w 212"/>
                <a:gd name="T49" fmla="*/ 0 h 193"/>
                <a:gd name="T50" fmla="*/ 0 w 212"/>
                <a:gd name="T51" fmla="*/ 0 h 193"/>
                <a:gd name="T52" fmla="*/ 0 w 212"/>
                <a:gd name="T53" fmla="*/ 0 h 193"/>
                <a:gd name="T54" fmla="*/ 0 w 212"/>
                <a:gd name="T55" fmla="*/ 0 h 193"/>
                <a:gd name="T56" fmla="*/ 0 w 212"/>
                <a:gd name="T57" fmla="*/ 0 h 193"/>
                <a:gd name="T58" fmla="*/ 0 w 212"/>
                <a:gd name="T59" fmla="*/ 0 h 193"/>
                <a:gd name="T60" fmla="*/ 0 w 212"/>
                <a:gd name="T61" fmla="*/ 0 h 193"/>
                <a:gd name="T62" fmla="*/ 0 w 212"/>
                <a:gd name="T63" fmla="*/ 0 h 193"/>
                <a:gd name="T64" fmla="*/ 0 w 212"/>
                <a:gd name="T65" fmla="*/ 0 h 193"/>
                <a:gd name="T66" fmla="*/ 0 w 212"/>
                <a:gd name="T67" fmla="*/ 0 h 193"/>
                <a:gd name="T68" fmla="*/ 0 w 212"/>
                <a:gd name="T69" fmla="*/ 0 h 193"/>
                <a:gd name="T70" fmla="*/ 0 w 212"/>
                <a:gd name="T71" fmla="*/ 0 h 193"/>
                <a:gd name="T72" fmla="*/ 0 w 212"/>
                <a:gd name="T73" fmla="*/ 0 h 193"/>
                <a:gd name="T74" fmla="*/ 0 w 212"/>
                <a:gd name="T75" fmla="*/ 0 h 193"/>
                <a:gd name="T76" fmla="*/ 0 w 212"/>
                <a:gd name="T77" fmla="*/ 0 h 193"/>
                <a:gd name="T78" fmla="*/ 0 w 212"/>
                <a:gd name="T79" fmla="*/ 0 h 193"/>
                <a:gd name="T80" fmla="*/ 0 w 212"/>
                <a:gd name="T81" fmla="*/ 0 h 193"/>
                <a:gd name="T82" fmla="*/ 0 w 212"/>
                <a:gd name="T83" fmla="*/ 0 h 193"/>
                <a:gd name="T84" fmla="*/ 0 w 212"/>
                <a:gd name="T85" fmla="*/ 0 h 193"/>
                <a:gd name="T86" fmla="*/ 0 w 212"/>
                <a:gd name="T87" fmla="*/ 0 h 193"/>
                <a:gd name="T88" fmla="*/ 0 w 212"/>
                <a:gd name="T89" fmla="*/ 0 h 193"/>
                <a:gd name="T90" fmla="*/ 0 w 212"/>
                <a:gd name="T91" fmla="*/ 0 h 193"/>
                <a:gd name="T92" fmla="*/ 0 w 212"/>
                <a:gd name="T93" fmla="*/ 0 h 193"/>
                <a:gd name="T94" fmla="*/ 0 w 212"/>
                <a:gd name="T95" fmla="*/ 0 h 193"/>
                <a:gd name="T96" fmla="*/ 0 w 212"/>
                <a:gd name="T97" fmla="*/ 0 h 193"/>
                <a:gd name="T98" fmla="*/ 0 w 212"/>
                <a:gd name="T99" fmla="*/ 0 h 193"/>
                <a:gd name="T100" fmla="*/ 0 w 212"/>
                <a:gd name="T101" fmla="*/ 0 h 193"/>
                <a:gd name="T102" fmla="*/ 0 w 212"/>
                <a:gd name="T103" fmla="*/ 0 h 193"/>
                <a:gd name="T104" fmla="*/ 0 w 212"/>
                <a:gd name="T105" fmla="*/ 0 h 193"/>
                <a:gd name="T106" fmla="*/ 0 w 212"/>
                <a:gd name="T107" fmla="*/ 0 h 193"/>
                <a:gd name="T108" fmla="*/ 0 w 212"/>
                <a:gd name="T109" fmla="*/ 0 h 193"/>
                <a:gd name="T110" fmla="*/ 0 w 212"/>
                <a:gd name="T111" fmla="*/ 0 h 193"/>
                <a:gd name="T112" fmla="*/ 0 w 212"/>
                <a:gd name="T113" fmla="*/ 0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2"/>
                <a:gd name="T172" fmla="*/ 0 h 193"/>
                <a:gd name="T173" fmla="*/ 212 w 212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2" h="193">
                  <a:moveTo>
                    <a:pt x="3" y="117"/>
                  </a:moveTo>
                  <a:lnTo>
                    <a:pt x="15" y="88"/>
                  </a:lnTo>
                  <a:lnTo>
                    <a:pt x="27" y="63"/>
                  </a:lnTo>
                  <a:lnTo>
                    <a:pt x="33" y="53"/>
                  </a:lnTo>
                  <a:lnTo>
                    <a:pt x="39" y="43"/>
                  </a:lnTo>
                  <a:lnTo>
                    <a:pt x="45" y="34"/>
                  </a:lnTo>
                  <a:lnTo>
                    <a:pt x="52" y="27"/>
                  </a:lnTo>
                  <a:lnTo>
                    <a:pt x="58" y="19"/>
                  </a:lnTo>
                  <a:lnTo>
                    <a:pt x="64" y="15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3" y="3"/>
                  </a:lnTo>
                  <a:lnTo>
                    <a:pt x="89" y="2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5" y="3"/>
                  </a:lnTo>
                  <a:lnTo>
                    <a:pt x="121" y="5"/>
                  </a:lnTo>
                  <a:lnTo>
                    <a:pt x="128" y="9"/>
                  </a:lnTo>
                  <a:lnTo>
                    <a:pt x="140" y="17"/>
                  </a:lnTo>
                  <a:lnTo>
                    <a:pt x="153" y="29"/>
                  </a:lnTo>
                  <a:lnTo>
                    <a:pt x="167" y="44"/>
                  </a:lnTo>
                  <a:lnTo>
                    <a:pt x="178" y="61"/>
                  </a:lnTo>
                  <a:lnTo>
                    <a:pt x="192" y="82"/>
                  </a:lnTo>
                  <a:lnTo>
                    <a:pt x="203" y="105"/>
                  </a:lnTo>
                  <a:lnTo>
                    <a:pt x="208" y="116"/>
                  </a:lnTo>
                  <a:lnTo>
                    <a:pt x="212" y="126"/>
                  </a:lnTo>
                  <a:lnTo>
                    <a:pt x="212" y="136"/>
                  </a:lnTo>
                  <a:lnTo>
                    <a:pt x="212" y="146"/>
                  </a:lnTo>
                  <a:lnTo>
                    <a:pt x="209" y="154"/>
                  </a:lnTo>
                  <a:lnTo>
                    <a:pt x="206" y="161"/>
                  </a:lnTo>
                  <a:lnTo>
                    <a:pt x="200" y="168"/>
                  </a:lnTo>
                  <a:lnTo>
                    <a:pt x="194" y="173"/>
                  </a:lnTo>
                  <a:lnTo>
                    <a:pt x="187" y="179"/>
                  </a:lnTo>
                  <a:lnTo>
                    <a:pt x="177" y="182"/>
                  </a:lnTo>
                  <a:lnTo>
                    <a:pt x="169" y="186"/>
                  </a:lnTo>
                  <a:lnTo>
                    <a:pt x="158" y="190"/>
                  </a:lnTo>
                  <a:lnTo>
                    <a:pt x="147" y="191"/>
                  </a:lnTo>
                  <a:lnTo>
                    <a:pt x="137" y="193"/>
                  </a:lnTo>
                  <a:lnTo>
                    <a:pt x="125" y="193"/>
                  </a:lnTo>
                  <a:lnTo>
                    <a:pt x="114" y="193"/>
                  </a:lnTo>
                  <a:lnTo>
                    <a:pt x="102" y="193"/>
                  </a:lnTo>
                  <a:lnTo>
                    <a:pt x="90" y="192"/>
                  </a:lnTo>
                  <a:lnTo>
                    <a:pt x="78" y="190"/>
                  </a:lnTo>
                  <a:lnTo>
                    <a:pt x="68" y="187"/>
                  </a:lnTo>
                  <a:lnTo>
                    <a:pt x="57" y="185"/>
                  </a:lnTo>
                  <a:lnTo>
                    <a:pt x="46" y="181"/>
                  </a:lnTo>
                  <a:lnTo>
                    <a:pt x="37" y="176"/>
                  </a:lnTo>
                  <a:lnTo>
                    <a:pt x="28" y="172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8" y="155"/>
                  </a:lnTo>
                  <a:lnTo>
                    <a:pt x="5" y="148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0" name="Freeform 173"/>
            <p:cNvSpPr>
              <a:spLocks noChangeAspect="1"/>
            </p:cNvSpPr>
            <p:nvPr/>
          </p:nvSpPr>
          <p:spPr bwMode="auto">
            <a:xfrm>
              <a:off x="3027" y="3086"/>
              <a:ext cx="33" cy="30"/>
            </a:xfrm>
            <a:custGeom>
              <a:avLst/>
              <a:gdLst>
                <a:gd name="T0" fmla="*/ 0 w 212"/>
                <a:gd name="T1" fmla="*/ 0 h 193"/>
                <a:gd name="T2" fmla="*/ 0 w 212"/>
                <a:gd name="T3" fmla="*/ 0 h 193"/>
                <a:gd name="T4" fmla="*/ 0 w 212"/>
                <a:gd name="T5" fmla="*/ 0 h 193"/>
                <a:gd name="T6" fmla="*/ 0 w 212"/>
                <a:gd name="T7" fmla="*/ 0 h 193"/>
                <a:gd name="T8" fmla="*/ 0 w 212"/>
                <a:gd name="T9" fmla="*/ 0 h 193"/>
                <a:gd name="T10" fmla="*/ 0 w 212"/>
                <a:gd name="T11" fmla="*/ 0 h 193"/>
                <a:gd name="T12" fmla="*/ 0 w 212"/>
                <a:gd name="T13" fmla="*/ 0 h 193"/>
                <a:gd name="T14" fmla="*/ 0 w 212"/>
                <a:gd name="T15" fmla="*/ 0 h 193"/>
                <a:gd name="T16" fmla="*/ 0 w 212"/>
                <a:gd name="T17" fmla="*/ 0 h 193"/>
                <a:gd name="T18" fmla="*/ 0 w 212"/>
                <a:gd name="T19" fmla="*/ 0 h 193"/>
                <a:gd name="T20" fmla="*/ 0 w 212"/>
                <a:gd name="T21" fmla="*/ 0 h 193"/>
                <a:gd name="T22" fmla="*/ 0 w 212"/>
                <a:gd name="T23" fmla="*/ 0 h 193"/>
                <a:gd name="T24" fmla="*/ 0 w 212"/>
                <a:gd name="T25" fmla="*/ 0 h 193"/>
                <a:gd name="T26" fmla="*/ 0 w 212"/>
                <a:gd name="T27" fmla="*/ 0 h 193"/>
                <a:gd name="T28" fmla="*/ 0 w 212"/>
                <a:gd name="T29" fmla="*/ 0 h 193"/>
                <a:gd name="T30" fmla="*/ 0 w 212"/>
                <a:gd name="T31" fmla="*/ 0 h 193"/>
                <a:gd name="T32" fmla="*/ 0 w 212"/>
                <a:gd name="T33" fmla="*/ 0 h 193"/>
                <a:gd name="T34" fmla="*/ 0 w 212"/>
                <a:gd name="T35" fmla="*/ 0 h 193"/>
                <a:gd name="T36" fmla="*/ 0 w 212"/>
                <a:gd name="T37" fmla="*/ 0 h 193"/>
                <a:gd name="T38" fmla="*/ 0 w 212"/>
                <a:gd name="T39" fmla="*/ 0 h 193"/>
                <a:gd name="T40" fmla="*/ 0 w 212"/>
                <a:gd name="T41" fmla="*/ 0 h 193"/>
                <a:gd name="T42" fmla="*/ 0 w 212"/>
                <a:gd name="T43" fmla="*/ 0 h 193"/>
                <a:gd name="T44" fmla="*/ 0 w 212"/>
                <a:gd name="T45" fmla="*/ 0 h 193"/>
                <a:gd name="T46" fmla="*/ 0 w 212"/>
                <a:gd name="T47" fmla="*/ 0 h 193"/>
                <a:gd name="T48" fmla="*/ 0 w 212"/>
                <a:gd name="T49" fmla="*/ 0 h 193"/>
                <a:gd name="T50" fmla="*/ 0 w 212"/>
                <a:gd name="T51" fmla="*/ 0 h 193"/>
                <a:gd name="T52" fmla="*/ 0 w 212"/>
                <a:gd name="T53" fmla="*/ 0 h 193"/>
                <a:gd name="T54" fmla="*/ 0 w 212"/>
                <a:gd name="T55" fmla="*/ 0 h 193"/>
                <a:gd name="T56" fmla="*/ 0 w 212"/>
                <a:gd name="T57" fmla="*/ 0 h 193"/>
                <a:gd name="T58" fmla="*/ 0 w 212"/>
                <a:gd name="T59" fmla="*/ 0 h 193"/>
                <a:gd name="T60" fmla="*/ 0 w 212"/>
                <a:gd name="T61" fmla="*/ 0 h 193"/>
                <a:gd name="T62" fmla="*/ 0 w 212"/>
                <a:gd name="T63" fmla="*/ 0 h 193"/>
                <a:gd name="T64" fmla="*/ 0 w 212"/>
                <a:gd name="T65" fmla="*/ 0 h 193"/>
                <a:gd name="T66" fmla="*/ 0 w 212"/>
                <a:gd name="T67" fmla="*/ 0 h 193"/>
                <a:gd name="T68" fmla="*/ 0 w 212"/>
                <a:gd name="T69" fmla="*/ 0 h 193"/>
                <a:gd name="T70" fmla="*/ 0 w 212"/>
                <a:gd name="T71" fmla="*/ 0 h 193"/>
                <a:gd name="T72" fmla="*/ 0 w 212"/>
                <a:gd name="T73" fmla="*/ 0 h 193"/>
                <a:gd name="T74" fmla="*/ 0 w 212"/>
                <a:gd name="T75" fmla="*/ 0 h 193"/>
                <a:gd name="T76" fmla="*/ 0 w 212"/>
                <a:gd name="T77" fmla="*/ 0 h 193"/>
                <a:gd name="T78" fmla="*/ 0 w 212"/>
                <a:gd name="T79" fmla="*/ 0 h 193"/>
                <a:gd name="T80" fmla="*/ 0 w 212"/>
                <a:gd name="T81" fmla="*/ 0 h 193"/>
                <a:gd name="T82" fmla="*/ 0 w 212"/>
                <a:gd name="T83" fmla="*/ 0 h 193"/>
                <a:gd name="T84" fmla="*/ 0 w 212"/>
                <a:gd name="T85" fmla="*/ 0 h 193"/>
                <a:gd name="T86" fmla="*/ 0 w 212"/>
                <a:gd name="T87" fmla="*/ 0 h 193"/>
                <a:gd name="T88" fmla="*/ 0 w 212"/>
                <a:gd name="T89" fmla="*/ 0 h 193"/>
                <a:gd name="T90" fmla="*/ 0 w 212"/>
                <a:gd name="T91" fmla="*/ 0 h 193"/>
                <a:gd name="T92" fmla="*/ 0 w 212"/>
                <a:gd name="T93" fmla="*/ 0 h 193"/>
                <a:gd name="T94" fmla="*/ 0 w 212"/>
                <a:gd name="T95" fmla="*/ 0 h 193"/>
                <a:gd name="T96" fmla="*/ 0 w 212"/>
                <a:gd name="T97" fmla="*/ 0 h 193"/>
                <a:gd name="T98" fmla="*/ 0 w 212"/>
                <a:gd name="T99" fmla="*/ 0 h 193"/>
                <a:gd name="T100" fmla="*/ 0 w 212"/>
                <a:gd name="T101" fmla="*/ 0 h 193"/>
                <a:gd name="T102" fmla="*/ 0 w 212"/>
                <a:gd name="T103" fmla="*/ 0 h 193"/>
                <a:gd name="T104" fmla="*/ 0 w 212"/>
                <a:gd name="T105" fmla="*/ 0 h 193"/>
                <a:gd name="T106" fmla="*/ 0 w 212"/>
                <a:gd name="T107" fmla="*/ 0 h 193"/>
                <a:gd name="T108" fmla="*/ 0 w 212"/>
                <a:gd name="T109" fmla="*/ 0 h 193"/>
                <a:gd name="T110" fmla="*/ 0 w 212"/>
                <a:gd name="T111" fmla="*/ 0 h 193"/>
                <a:gd name="T112" fmla="*/ 0 w 212"/>
                <a:gd name="T113" fmla="*/ 0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2"/>
                <a:gd name="T172" fmla="*/ 0 h 193"/>
                <a:gd name="T173" fmla="*/ 212 w 212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2" h="193">
                  <a:moveTo>
                    <a:pt x="3" y="117"/>
                  </a:moveTo>
                  <a:lnTo>
                    <a:pt x="15" y="88"/>
                  </a:lnTo>
                  <a:lnTo>
                    <a:pt x="27" y="63"/>
                  </a:lnTo>
                  <a:lnTo>
                    <a:pt x="33" y="53"/>
                  </a:lnTo>
                  <a:lnTo>
                    <a:pt x="39" y="43"/>
                  </a:lnTo>
                  <a:lnTo>
                    <a:pt x="45" y="34"/>
                  </a:lnTo>
                  <a:lnTo>
                    <a:pt x="52" y="27"/>
                  </a:lnTo>
                  <a:lnTo>
                    <a:pt x="58" y="19"/>
                  </a:lnTo>
                  <a:lnTo>
                    <a:pt x="64" y="15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3" y="3"/>
                  </a:lnTo>
                  <a:lnTo>
                    <a:pt x="89" y="2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5" y="3"/>
                  </a:lnTo>
                  <a:lnTo>
                    <a:pt x="121" y="5"/>
                  </a:lnTo>
                  <a:lnTo>
                    <a:pt x="128" y="9"/>
                  </a:lnTo>
                  <a:lnTo>
                    <a:pt x="140" y="17"/>
                  </a:lnTo>
                  <a:lnTo>
                    <a:pt x="153" y="29"/>
                  </a:lnTo>
                  <a:lnTo>
                    <a:pt x="167" y="44"/>
                  </a:lnTo>
                  <a:lnTo>
                    <a:pt x="178" y="61"/>
                  </a:lnTo>
                  <a:lnTo>
                    <a:pt x="192" y="82"/>
                  </a:lnTo>
                  <a:lnTo>
                    <a:pt x="203" y="105"/>
                  </a:lnTo>
                  <a:lnTo>
                    <a:pt x="208" y="116"/>
                  </a:lnTo>
                  <a:lnTo>
                    <a:pt x="212" y="126"/>
                  </a:lnTo>
                  <a:lnTo>
                    <a:pt x="212" y="136"/>
                  </a:lnTo>
                  <a:lnTo>
                    <a:pt x="212" y="146"/>
                  </a:lnTo>
                  <a:lnTo>
                    <a:pt x="209" y="154"/>
                  </a:lnTo>
                  <a:lnTo>
                    <a:pt x="206" y="161"/>
                  </a:lnTo>
                  <a:lnTo>
                    <a:pt x="200" y="168"/>
                  </a:lnTo>
                  <a:lnTo>
                    <a:pt x="194" y="173"/>
                  </a:lnTo>
                  <a:lnTo>
                    <a:pt x="187" y="179"/>
                  </a:lnTo>
                  <a:lnTo>
                    <a:pt x="177" y="182"/>
                  </a:lnTo>
                  <a:lnTo>
                    <a:pt x="169" y="186"/>
                  </a:lnTo>
                  <a:lnTo>
                    <a:pt x="158" y="190"/>
                  </a:lnTo>
                  <a:lnTo>
                    <a:pt x="147" y="191"/>
                  </a:lnTo>
                  <a:lnTo>
                    <a:pt x="137" y="193"/>
                  </a:lnTo>
                  <a:lnTo>
                    <a:pt x="125" y="193"/>
                  </a:lnTo>
                  <a:lnTo>
                    <a:pt x="114" y="193"/>
                  </a:lnTo>
                  <a:lnTo>
                    <a:pt x="102" y="193"/>
                  </a:lnTo>
                  <a:lnTo>
                    <a:pt x="90" y="192"/>
                  </a:lnTo>
                  <a:lnTo>
                    <a:pt x="78" y="190"/>
                  </a:lnTo>
                  <a:lnTo>
                    <a:pt x="68" y="187"/>
                  </a:lnTo>
                  <a:lnTo>
                    <a:pt x="57" y="185"/>
                  </a:lnTo>
                  <a:lnTo>
                    <a:pt x="46" y="181"/>
                  </a:lnTo>
                  <a:lnTo>
                    <a:pt x="37" y="176"/>
                  </a:lnTo>
                  <a:lnTo>
                    <a:pt x="28" y="172"/>
                  </a:lnTo>
                  <a:lnTo>
                    <a:pt x="21" y="167"/>
                  </a:lnTo>
                  <a:lnTo>
                    <a:pt x="14" y="161"/>
                  </a:lnTo>
                  <a:lnTo>
                    <a:pt x="8" y="155"/>
                  </a:lnTo>
                  <a:lnTo>
                    <a:pt x="5" y="148"/>
                  </a:lnTo>
                  <a:lnTo>
                    <a:pt x="1" y="141"/>
                  </a:lnTo>
                  <a:lnTo>
                    <a:pt x="0" y="134"/>
                  </a:lnTo>
                  <a:lnTo>
                    <a:pt x="1" y="125"/>
                  </a:lnTo>
                  <a:lnTo>
                    <a:pt x="3" y="117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1" name="Freeform 174"/>
            <p:cNvSpPr>
              <a:spLocks noChangeAspect="1"/>
            </p:cNvSpPr>
            <p:nvPr/>
          </p:nvSpPr>
          <p:spPr bwMode="auto">
            <a:xfrm>
              <a:off x="3096" y="3175"/>
              <a:ext cx="33" cy="29"/>
            </a:xfrm>
            <a:custGeom>
              <a:avLst/>
              <a:gdLst>
                <a:gd name="T0" fmla="*/ 0 w 210"/>
                <a:gd name="T1" fmla="*/ 0 h 193"/>
                <a:gd name="T2" fmla="*/ 0 w 210"/>
                <a:gd name="T3" fmla="*/ 0 h 193"/>
                <a:gd name="T4" fmla="*/ 0 w 210"/>
                <a:gd name="T5" fmla="*/ 0 h 193"/>
                <a:gd name="T6" fmla="*/ 0 w 210"/>
                <a:gd name="T7" fmla="*/ 0 h 193"/>
                <a:gd name="T8" fmla="*/ 0 w 210"/>
                <a:gd name="T9" fmla="*/ 0 h 193"/>
                <a:gd name="T10" fmla="*/ 0 w 210"/>
                <a:gd name="T11" fmla="*/ 0 h 193"/>
                <a:gd name="T12" fmla="*/ 0 w 210"/>
                <a:gd name="T13" fmla="*/ 0 h 193"/>
                <a:gd name="T14" fmla="*/ 0 w 210"/>
                <a:gd name="T15" fmla="*/ 0 h 193"/>
                <a:gd name="T16" fmla="*/ 0 w 210"/>
                <a:gd name="T17" fmla="*/ 0 h 193"/>
                <a:gd name="T18" fmla="*/ 0 w 210"/>
                <a:gd name="T19" fmla="*/ 0 h 193"/>
                <a:gd name="T20" fmla="*/ 0 w 210"/>
                <a:gd name="T21" fmla="*/ 0 h 193"/>
                <a:gd name="T22" fmla="*/ 0 w 210"/>
                <a:gd name="T23" fmla="*/ 0 h 193"/>
                <a:gd name="T24" fmla="*/ 0 w 210"/>
                <a:gd name="T25" fmla="*/ 0 h 193"/>
                <a:gd name="T26" fmla="*/ 0 w 210"/>
                <a:gd name="T27" fmla="*/ 0 h 193"/>
                <a:gd name="T28" fmla="*/ 0 w 210"/>
                <a:gd name="T29" fmla="*/ 0 h 193"/>
                <a:gd name="T30" fmla="*/ 0 w 210"/>
                <a:gd name="T31" fmla="*/ 0 h 193"/>
                <a:gd name="T32" fmla="*/ 0 w 210"/>
                <a:gd name="T33" fmla="*/ 0 h 193"/>
                <a:gd name="T34" fmla="*/ 0 w 210"/>
                <a:gd name="T35" fmla="*/ 0 h 193"/>
                <a:gd name="T36" fmla="*/ 0 w 210"/>
                <a:gd name="T37" fmla="*/ 0 h 193"/>
                <a:gd name="T38" fmla="*/ 0 w 210"/>
                <a:gd name="T39" fmla="*/ 0 h 193"/>
                <a:gd name="T40" fmla="*/ 0 w 210"/>
                <a:gd name="T41" fmla="*/ 0 h 193"/>
                <a:gd name="T42" fmla="*/ 0 w 210"/>
                <a:gd name="T43" fmla="*/ 0 h 193"/>
                <a:gd name="T44" fmla="*/ 0 w 210"/>
                <a:gd name="T45" fmla="*/ 0 h 193"/>
                <a:gd name="T46" fmla="*/ 0 w 210"/>
                <a:gd name="T47" fmla="*/ 0 h 193"/>
                <a:gd name="T48" fmla="*/ 0 w 210"/>
                <a:gd name="T49" fmla="*/ 0 h 193"/>
                <a:gd name="T50" fmla="*/ 0 w 210"/>
                <a:gd name="T51" fmla="*/ 0 h 193"/>
                <a:gd name="T52" fmla="*/ 0 w 210"/>
                <a:gd name="T53" fmla="*/ 0 h 193"/>
                <a:gd name="T54" fmla="*/ 0 w 210"/>
                <a:gd name="T55" fmla="*/ 0 h 193"/>
                <a:gd name="T56" fmla="*/ 0 w 210"/>
                <a:gd name="T57" fmla="*/ 0 h 193"/>
                <a:gd name="T58" fmla="*/ 0 w 210"/>
                <a:gd name="T59" fmla="*/ 0 h 193"/>
                <a:gd name="T60" fmla="*/ 0 w 210"/>
                <a:gd name="T61" fmla="*/ 0 h 193"/>
                <a:gd name="T62" fmla="*/ 0 w 210"/>
                <a:gd name="T63" fmla="*/ 0 h 193"/>
                <a:gd name="T64" fmla="*/ 0 w 210"/>
                <a:gd name="T65" fmla="*/ 0 h 193"/>
                <a:gd name="T66" fmla="*/ 0 w 210"/>
                <a:gd name="T67" fmla="*/ 0 h 193"/>
                <a:gd name="T68" fmla="*/ 0 w 210"/>
                <a:gd name="T69" fmla="*/ 0 h 193"/>
                <a:gd name="T70" fmla="*/ 0 w 210"/>
                <a:gd name="T71" fmla="*/ 0 h 193"/>
                <a:gd name="T72" fmla="*/ 0 w 210"/>
                <a:gd name="T73" fmla="*/ 0 h 193"/>
                <a:gd name="T74" fmla="*/ 0 w 210"/>
                <a:gd name="T75" fmla="*/ 0 h 193"/>
                <a:gd name="T76" fmla="*/ 0 w 210"/>
                <a:gd name="T77" fmla="*/ 0 h 193"/>
                <a:gd name="T78" fmla="*/ 0 w 210"/>
                <a:gd name="T79" fmla="*/ 0 h 193"/>
                <a:gd name="T80" fmla="*/ 0 w 210"/>
                <a:gd name="T81" fmla="*/ 0 h 193"/>
                <a:gd name="T82" fmla="*/ 0 w 210"/>
                <a:gd name="T83" fmla="*/ 0 h 193"/>
                <a:gd name="T84" fmla="*/ 0 w 210"/>
                <a:gd name="T85" fmla="*/ 0 h 193"/>
                <a:gd name="T86" fmla="*/ 0 w 210"/>
                <a:gd name="T87" fmla="*/ 0 h 193"/>
                <a:gd name="T88" fmla="*/ 0 w 210"/>
                <a:gd name="T89" fmla="*/ 0 h 193"/>
                <a:gd name="T90" fmla="*/ 0 w 210"/>
                <a:gd name="T91" fmla="*/ 0 h 193"/>
                <a:gd name="T92" fmla="*/ 0 w 210"/>
                <a:gd name="T93" fmla="*/ 0 h 193"/>
                <a:gd name="T94" fmla="*/ 0 w 210"/>
                <a:gd name="T95" fmla="*/ 0 h 193"/>
                <a:gd name="T96" fmla="*/ 0 w 210"/>
                <a:gd name="T97" fmla="*/ 0 h 193"/>
                <a:gd name="T98" fmla="*/ 0 w 210"/>
                <a:gd name="T99" fmla="*/ 0 h 193"/>
                <a:gd name="T100" fmla="*/ 0 w 210"/>
                <a:gd name="T101" fmla="*/ 0 h 193"/>
                <a:gd name="T102" fmla="*/ 0 w 210"/>
                <a:gd name="T103" fmla="*/ 0 h 193"/>
                <a:gd name="T104" fmla="*/ 0 w 210"/>
                <a:gd name="T105" fmla="*/ 0 h 193"/>
                <a:gd name="T106" fmla="*/ 0 w 210"/>
                <a:gd name="T107" fmla="*/ 0 h 193"/>
                <a:gd name="T108" fmla="*/ 0 w 210"/>
                <a:gd name="T109" fmla="*/ 0 h 193"/>
                <a:gd name="T110" fmla="*/ 0 w 210"/>
                <a:gd name="T111" fmla="*/ 0 h 193"/>
                <a:gd name="T112" fmla="*/ 0 w 210"/>
                <a:gd name="T113" fmla="*/ 0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0"/>
                <a:gd name="T172" fmla="*/ 0 h 193"/>
                <a:gd name="T173" fmla="*/ 210 w 210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0" h="193">
                  <a:moveTo>
                    <a:pt x="3" y="115"/>
                  </a:moveTo>
                  <a:lnTo>
                    <a:pt x="14" y="86"/>
                  </a:lnTo>
                  <a:lnTo>
                    <a:pt x="26" y="62"/>
                  </a:lnTo>
                  <a:lnTo>
                    <a:pt x="32" y="52"/>
                  </a:lnTo>
                  <a:lnTo>
                    <a:pt x="38" y="42"/>
                  </a:lnTo>
                  <a:lnTo>
                    <a:pt x="45" y="34"/>
                  </a:lnTo>
                  <a:lnTo>
                    <a:pt x="51" y="25"/>
                  </a:lnTo>
                  <a:lnTo>
                    <a:pt x="57" y="20"/>
                  </a:lnTo>
                  <a:lnTo>
                    <a:pt x="63" y="14"/>
                  </a:lnTo>
                  <a:lnTo>
                    <a:pt x="70" y="9"/>
                  </a:lnTo>
                  <a:lnTo>
                    <a:pt x="76" y="5"/>
                  </a:lnTo>
                  <a:lnTo>
                    <a:pt x="82" y="3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0" y="5"/>
                  </a:lnTo>
                  <a:lnTo>
                    <a:pt x="126" y="9"/>
                  </a:lnTo>
                  <a:lnTo>
                    <a:pt x="139" y="17"/>
                  </a:lnTo>
                  <a:lnTo>
                    <a:pt x="151" y="30"/>
                  </a:lnTo>
                  <a:lnTo>
                    <a:pt x="164" y="44"/>
                  </a:lnTo>
                  <a:lnTo>
                    <a:pt x="176" y="62"/>
                  </a:lnTo>
                  <a:lnTo>
                    <a:pt x="188" y="83"/>
                  </a:lnTo>
                  <a:lnTo>
                    <a:pt x="200" y="105"/>
                  </a:lnTo>
                  <a:lnTo>
                    <a:pt x="205" y="117"/>
                  </a:lnTo>
                  <a:lnTo>
                    <a:pt x="208" y="128"/>
                  </a:lnTo>
                  <a:lnTo>
                    <a:pt x="210" y="137"/>
                  </a:lnTo>
                  <a:lnTo>
                    <a:pt x="210" y="146"/>
                  </a:lnTo>
                  <a:lnTo>
                    <a:pt x="207" y="154"/>
                  </a:lnTo>
                  <a:lnTo>
                    <a:pt x="204" y="161"/>
                  </a:lnTo>
                  <a:lnTo>
                    <a:pt x="198" y="168"/>
                  </a:lnTo>
                  <a:lnTo>
                    <a:pt x="192" y="174"/>
                  </a:lnTo>
                  <a:lnTo>
                    <a:pt x="185" y="179"/>
                  </a:lnTo>
                  <a:lnTo>
                    <a:pt x="176" y="184"/>
                  </a:lnTo>
                  <a:lnTo>
                    <a:pt x="167" y="186"/>
                  </a:lnTo>
                  <a:lnTo>
                    <a:pt x="157" y="190"/>
                  </a:lnTo>
                  <a:lnTo>
                    <a:pt x="147" y="192"/>
                  </a:lnTo>
                  <a:lnTo>
                    <a:pt x="136" y="193"/>
                  </a:lnTo>
                  <a:lnTo>
                    <a:pt x="124" y="193"/>
                  </a:lnTo>
                  <a:lnTo>
                    <a:pt x="113" y="193"/>
                  </a:lnTo>
                  <a:lnTo>
                    <a:pt x="101" y="193"/>
                  </a:lnTo>
                  <a:lnTo>
                    <a:pt x="89" y="192"/>
                  </a:lnTo>
                  <a:lnTo>
                    <a:pt x="78" y="190"/>
                  </a:lnTo>
                  <a:lnTo>
                    <a:pt x="67" y="187"/>
                  </a:lnTo>
                  <a:lnTo>
                    <a:pt x="56" y="184"/>
                  </a:lnTo>
                  <a:lnTo>
                    <a:pt x="47" y="180"/>
                  </a:lnTo>
                  <a:lnTo>
                    <a:pt x="37" y="177"/>
                  </a:lnTo>
                  <a:lnTo>
                    <a:pt x="28" y="172"/>
                  </a:lnTo>
                  <a:lnTo>
                    <a:pt x="20" y="166"/>
                  </a:lnTo>
                  <a:lnTo>
                    <a:pt x="13" y="160"/>
                  </a:lnTo>
                  <a:lnTo>
                    <a:pt x="9" y="154"/>
                  </a:lnTo>
                  <a:lnTo>
                    <a:pt x="4" y="147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3" y="115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2" name="Freeform 175"/>
            <p:cNvSpPr>
              <a:spLocks noChangeAspect="1"/>
            </p:cNvSpPr>
            <p:nvPr/>
          </p:nvSpPr>
          <p:spPr bwMode="auto">
            <a:xfrm>
              <a:off x="3096" y="3175"/>
              <a:ext cx="33" cy="29"/>
            </a:xfrm>
            <a:custGeom>
              <a:avLst/>
              <a:gdLst>
                <a:gd name="T0" fmla="*/ 0 w 210"/>
                <a:gd name="T1" fmla="*/ 0 h 193"/>
                <a:gd name="T2" fmla="*/ 0 w 210"/>
                <a:gd name="T3" fmla="*/ 0 h 193"/>
                <a:gd name="T4" fmla="*/ 0 w 210"/>
                <a:gd name="T5" fmla="*/ 0 h 193"/>
                <a:gd name="T6" fmla="*/ 0 w 210"/>
                <a:gd name="T7" fmla="*/ 0 h 193"/>
                <a:gd name="T8" fmla="*/ 0 w 210"/>
                <a:gd name="T9" fmla="*/ 0 h 193"/>
                <a:gd name="T10" fmla="*/ 0 w 210"/>
                <a:gd name="T11" fmla="*/ 0 h 193"/>
                <a:gd name="T12" fmla="*/ 0 w 210"/>
                <a:gd name="T13" fmla="*/ 0 h 193"/>
                <a:gd name="T14" fmla="*/ 0 w 210"/>
                <a:gd name="T15" fmla="*/ 0 h 193"/>
                <a:gd name="T16" fmla="*/ 0 w 210"/>
                <a:gd name="T17" fmla="*/ 0 h 193"/>
                <a:gd name="T18" fmla="*/ 0 w 210"/>
                <a:gd name="T19" fmla="*/ 0 h 193"/>
                <a:gd name="T20" fmla="*/ 0 w 210"/>
                <a:gd name="T21" fmla="*/ 0 h 193"/>
                <a:gd name="T22" fmla="*/ 0 w 210"/>
                <a:gd name="T23" fmla="*/ 0 h 193"/>
                <a:gd name="T24" fmla="*/ 0 w 210"/>
                <a:gd name="T25" fmla="*/ 0 h 193"/>
                <a:gd name="T26" fmla="*/ 0 w 210"/>
                <a:gd name="T27" fmla="*/ 0 h 193"/>
                <a:gd name="T28" fmla="*/ 0 w 210"/>
                <a:gd name="T29" fmla="*/ 0 h 193"/>
                <a:gd name="T30" fmla="*/ 0 w 210"/>
                <a:gd name="T31" fmla="*/ 0 h 193"/>
                <a:gd name="T32" fmla="*/ 0 w 210"/>
                <a:gd name="T33" fmla="*/ 0 h 193"/>
                <a:gd name="T34" fmla="*/ 0 w 210"/>
                <a:gd name="T35" fmla="*/ 0 h 193"/>
                <a:gd name="T36" fmla="*/ 0 w 210"/>
                <a:gd name="T37" fmla="*/ 0 h 193"/>
                <a:gd name="T38" fmla="*/ 0 w 210"/>
                <a:gd name="T39" fmla="*/ 0 h 193"/>
                <a:gd name="T40" fmla="*/ 0 w 210"/>
                <a:gd name="T41" fmla="*/ 0 h 193"/>
                <a:gd name="T42" fmla="*/ 0 w 210"/>
                <a:gd name="T43" fmla="*/ 0 h 193"/>
                <a:gd name="T44" fmla="*/ 0 w 210"/>
                <a:gd name="T45" fmla="*/ 0 h 193"/>
                <a:gd name="T46" fmla="*/ 0 w 210"/>
                <a:gd name="T47" fmla="*/ 0 h 193"/>
                <a:gd name="T48" fmla="*/ 0 w 210"/>
                <a:gd name="T49" fmla="*/ 0 h 193"/>
                <a:gd name="T50" fmla="*/ 0 w 210"/>
                <a:gd name="T51" fmla="*/ 0 h 193"/>
                <a:gd name="T52" fmla="*/ 0 w 210"/>
                <a:gd name="T53" fmla="*/ 0 h 193"/>
                <a:gd name="T54" fmla="*/ 0 w 210"/>
                <a:gd name="T55" fmla="*/ 0 h 193"/>
                <a:gd name="T56" fmla="*/ 0 w 210"/>
                <a:gd name="T57" fmla="*/ 0 h 193"/>
                <a:gd name="T58" fmla="*/ 0 w 210"/>
                <a:gd name="T59" fmla="*/ 0 h 193"/>
                <a:gd name="T60" fmla="*/ 0 w 210"/>
                <a:gd name="T61" fmla="*/ 0 h 193"/>
                <a:gd name="T62" fmla="*/ 0 w 210"/>
                <a:gd name="T63" fmla="*/ 0 h 193"/>
                <a:gd name="T64" fmla="*/ 0 w 210"/>
                <a:gd name="T65" fmla="*/ 0 h 193"/>
                <a:gd name="T66" fmla="*/ 0 w 210"/>
                <a:gd name="T67" fmla="*/ 0 h 193"/>
                <a:gd name="T68" fmla="*/ 0 w 210"/>
                <a:gd name="T69" fmla="*/ 0 h 193"/>
                <a:gd name="T70" fmla="*/ 0 w 210"/>
                <a:gd name="T71" fmla="*/ 0 h 193"/>
                <a:gd name="T72" fmla="*/ 0 w 210"/>
                <a:gd name="T73" fmla="*/ 0 h 193"/>
                <a:gd name="T74" fmla="*/ 0 w 210"/>
                <a:gd name="T75" fmla="*/ 0 h 193"/>
                <a:gd name="T76" fmla="*/ 0 w 210"/>
                <a:gd name="T77" fmla="*/ 0 h 193"/>
                <a:gd name="T78" fmla="*/ 0 w 210"/>
                <a:gd name="T79" fmla="*/ 0 h 193"/>
                <a:gd name="T80" fmla="*/ 0 w 210"/>
                <a:gd name="T81" fmla="*/ 0 h 193"/>
                <a:gd name="T82" fmla="*/ 0 w 210"/>
                <a:gd name="T83" fmla="*/ 0 h 193"/>
                <a:gd name="T84" fmla="*/ 0 w 210"/>
                <a:gd name="T85" fmla="*/ 0 h 193"/>
                <a:gd name="T86" fmla="*/ 0 w 210"/>
                <a:gd name="T87" fmla="*/ 0 h 193"/>
                <a:gd name="T88" fmla="*/ 0 w 210"/>
                <a:gd name="T89" fmla="*/ 0 h 193"/>
                <a:gd name="T90" fmla="*/ 0 w 210"/>
                <a:gd name="T91" fmla="*/ 0 h 193"/>
                <a:gd name="T92" fmla="*/ 0 w 210"/>
                <a:gd name="T93" fmla="*/ 0 h 193"/>
                <a:gd name="T94" fmla="*/ 0 w 210"/>
                <a:gd name="T95" fmla="*/ 0 h 193"/>
                <a:gd name="T96" fmla="*/ 0 w 210"/>
                <a:gd name="T97" fmla="*/ 0 h 193"/>
                <a:gd name="T98" fmla="*/ 0 w 210"/>
                <a:gd name="T99" fmla="*/ 0 h 193"/>
                <a:gd name="T100" fmla="*/ 0 w 210"/>
                <a:gd name="T101" fmla="*/ 0 h 193"/>
                <a:gd name="T102" fmla="*/ 0 w 210"/>
                <a:gd name="T103" fmla="*/ 0 h 193"/>
                <a:gd name="T104" fmla="*/ 0 w 210"/>
                <a:gd name="T105" fmla="*/ 0 h 193"/>
                <a:gd name="T106" fmla="*/ 0 w 210"/>
                <a:gd name="T107" fmla="*/ 0 h 193"/>
                <a:gd name="T108" fmla="*/ 0 w 210"/>
                <a:gd name="T109" fmla="*/ 0 h 193"/>
                <a:gd name="T110" fmla="*/ 0 w 210"/>
                <a:gd name="T111" fmla="*/ 0 h 193"/>
                <a:gd name="T112" fmla="*/ 0 w 210"/>
                <a:gd name="T113" fmla="*/ 0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0"/>
                <a:gd name="T172" fmla="*/ 0 h 193"/>
                <a:gd name="T173" fmla="*/ 210 w 210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0" h="193">
                  <a:moveTo>
                    <a:pt x="3" y="115"/>
                  </a:moveTo>
                  <a:lnTo>
                    <a:pt x="14" y="86"/>
                  </a:lnTo>
                  <a:lnTo>
                    <a:pt x="26" y="62"/>
                  </a:lnTo>
                  <a:lnTo>
                    <a:pt x="32" y="52"/>
                  </a:lnTo>
                  <a:lnTo>
                    <a:pt x="38" y="42"/>
                  </a:lnTo>
                  <a:lnTo>
                    <a:pt x="45" y="34"/>
                  </a:lnTo>
                  <a:lnTo>
                    <a:pt x="51" y="25"/>
                  </a:lnTo>
                  <a:lnTo>
                    <a:pt x="57" y="20"/>
                  </a:lnTo>
                  <a:lnTo>
                    <a:pt x="63" y="14"/>
                  </a:lnTo>
                  <a:lnTo>
                    <a:pt x="70" y="9"/>
                  </a:lnTo>
                  <a:lnTo>
                    <a:pt x="76" y="5"/>
                  </a:lnTo>
                  <a:lnTo>
                    <a:pt x="82" y="3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0" y="5"/>
                  </a:lnTo>
                  <a:lnTo>
                    <a:pt x="126" y="9"/>
                  </a:lnTo>
                  <a:lnTo>
                    <a:pt x="139" y="17"/>
                  </a:lnTo>
                  <a:lnTo>
                    <a:pt x="151" y="30"/>
                  </a:lnTo>
                  <a:lnTo>
                    <a:pt x="164" y="44"/>
                  </a:lnTo>
                  <a:lnTo>
                    <a:pt x="176" y="62"/>
                  </a:lnTo>
                  <a:lnTo>
                    <a:pt x="188" y="83"/>
                  </a:lnTo>
                  <a:lnTo>
                    <a:pt x="200" y="105"/>
                  </a:lnTo>
                  <a:lnTo>
                    <a:pt x="205" y="117"/>
                  </a:lnTo>
                  <a:lnTo>
                    <a:pt x="208" y="128"/>
                  </a:lnTo>
                  <a:lnTo>
                    <a:pt x="210" y="137"/>
                  </a:lnTo>
                  <a:lnTo>
                    <a:pt x="210" y="146"/>
                  </a:lnTo>
                  <a:lnTo>
                    <a:pt x="207" y="154"/>
                  </a:lnTo>
                  <a:lnTo>
                    <a:pt x="204" y="161"/>
                  </a:lnTo>
                  <a:lnTo>
                    <a:pt x="198" y="168"/>
                  </a:lnTo>
                  <a:lnTo>
                    <a:pt x="192" y="174"/>
                  </a:lnTo>
                  <a:lnTo>
                    <a:pt x="185" y="179"/>
                  </a:lnTo>
                  <a:lnTo>
                    <a:pt x="176" y="184"/>
                  </a:lnTo>
                  <a:lnTo>
                    <a:pt x="167" y="186"/>
                  </a:lnTo>
                  <a:lnTo>
                    <a:pt x="157" y="190"/>
                  </a:lnTo>
                  <a:lnTo>
                    <a:pt x="147" y="192"/>
                  </a:lnTo>
                  <a:lnTo>
                    <a:pt x="136" y="193"/>
                  </a:lnTo>
                  <a:lnTo>
                    <a:pt x="124" y="193"/>
                  </a:lnTo>
                  <a:lnTo>
                    <a:pt x="113" y="193"/>
                  </a:lnTo>
                  <a:lnTo>
                    <a:pt x="101" y="193"/>
                  </a:lnTo>
                  <a:lnTo>
                    <a:pt x="89" y="192"/>
                  </a:lnTo>
                  <a:lnTo>
                    <a:pt x="78" y="190"/>
                  </a:lnTo>
                  <a:lnTo>
                    <a:pt x="67" y="187"/>
                  </a:lnTo>
                  <a:lnTo>
                    <a:pt x="56" y="184"/>
                  </a:lnTo>
                  <a:lnTo>
                    <a:pt x="47" y="180"/>
                  </a:lnTo>
                  <a:lnTo>
                    <a:pt x="37" y="177"/>
                  </a:lnTo>
                  <a:lnTo>
                    <a:pt x="28" y="172"/>
                  </a:lnTo>
                  <a:lnTo>
                    <a:pt x="20" y="166"/>
                  </a:lnTo>
                  <a:lnTo>
                    <a:pt x="13" y="160"/>
                  </a:lnTo>
                  <a:lnTo>
                    <a:pt x="9" y="154"/>
                  </a:lnTo>
                  <a:lnTo>
                    <a:pt x="4" y="147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0" y="124"/>
                  </a:lnTo>
                  <a:lnTo>
                    <a:pt x="3" y="115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3" name="Freeform 176"/>
            <p:cNvSpPr>
              <a:spLocks noChangeAspect="1"/>
            </p:cNvSpPr>
            <p:nvPr/>
          </p:nvSpPr>
          <p:spPr bwMode="auto">
            <a:xfrm>
              <a:off x="3410" y="3293"/>
              <a:ext cx="35" cy="20"/>
            </a:xfrm>
            <a:custGeom>
              <a:avLst/>
              <a:gdLst>
                <a:gd name="T0" fmla="*/ 0 w 226"/>
                <a:gd name="T1" fmla="*/ 0 h 128"/>
                <a:gd name="T2" fmla="*/ 0 w 226"/>
                <a:gd name="T3" fmla="*/ 0 h 128"/>
                <a:gd name="T4" fmla="*/ 0 w 226"/>
                <a:gd name="T5" fmla="*/ 0 h 128"/>
                <a:gd name="T6" fmla="*/ 0 w 226"/>
                <a:gd name="T7" fmla="*/ 0 h 128"/>
                <a:gd name="T8" fmla="*/ 0 w 226"/>
                <a:gd name="T9" fmla="*/ 0 h 128"/>
                <a:gd name="T10" fmla="*/ 0 w 226"/>
                <a:gd name="T11" fmla="*/ 0 h 128"/>
                <a:gd name="T12" fmla="*/ 0 w 226"/>
                <a:gd name="T13" fmla="*/ 0 h 128"/>
                <a:gd name="T14" fmla="*/ 0 w 226"/>
                <a:gd name="T15" fmla="*/ 0 h 128"/>
                <a:gd name="T16" fmla="*/ 0 w 226"/>
                <a:gd name="T17" fmla="*/ 0 h 128"/>
                <a:gd name="T18" fmla="*/ 0 w 226"/>
                <a:gd name="T19" fmla="*/ 0 h 128"/>
                <a:gd name="T20" fmla="*/ 0 w 226"/>
                <a:gd name="T21" fmla="*/ 0 h 128"/>
                <a:gd name="T22" fmla="*/ 0 w 226"/>
                <a:gd name="T23" fmla="*/ 0 h 128"/>
                <a:gd name="T24" fmla="*/ 0 w 226"/>
                <a:gd name="T25" fmla="*/ 0 h 128"/>
                <a:gd name="T26" fmla="*/ 0 w 226"/>
                <a:gd name="T27" fmla="*/ 0 h 128"/>
                <a:gd name="T28" fmla="*/ 0 w 226"/>
                <a:gd name="T29" fmla="*/ 0 h 128"/>
                <a:gd name="T30" fmla="*/ 0 w 226"/>
                <a:gd name="T31" fmla="*/ 0 h 128"/>
                <a:gd name="T32" fmla="*/ 0 w 226"/>
                <a:gd name="T33" fmla="*/ 0 h 128"/>
                <a:gd name="T34" fmla="*/ 0 w 226"/>
                <a:gd name="T35" fmla="*/ 0 h 128"/>
                <a:gd name="T36" fmla="*/ 0 w 226"/>
                <a:gd name="T37" fmla="*/ 0 h 128"/>
                <a:gd name="T38" fmla="*/ 0 w 226"/>
                <a:gd name="T39" fmla="*/ 0 h 128"/>
                <a:gd name="T40" fmla="*/ 0 w 226"/>
                <a:gd name="T41" fmla="*/ 0 h 128"/>
                <a:gd name="T42" fmla="*/ 0 w 226"/>
                <a:gd name="T43" fmla="*/ 0 h 128"/>
                <a:gd name="T44" fmla="*/ 0 w 226"/>
                <a:gd name="T45" fmla="*/ 0 h 128"/>
                <a:gd name="T46" fmla="*/ 0 w 226"/>
                <a:gd name="T47" fmla="*/ 0 h 128"/>
                <a:gd name="T48" fmla="*/ 0 w 226"/>
                <a:gd name="T49" fmla="*/ 0 h 128"/>
                <a:gd name="T50" fmla="*/ 0 w 226"/>
                <a:gd name="T51" fmla="*/ 0 h 128"/>
                <a:gd name="T52" fmla="*/ 0 w 226"/>
                <a:gd name="T53" fmla="*/ 0 h 128"/>
                <a:gd name="T54" fmla="*/ 0 w 226"/>
                <a:gd name="T55" fmla="*/ 0 h 128"/>
                <a:gd name="T56" fmla="*/ 0 w 226"/>
                <a:gd name="T57" fmla="*/ 0 h 128"/>
                <a:gd name="T58" fmla="*/ 0 w 226"/>
                <a:gd name="T59" fmla="*/ 0 h 128"/>
                <a:gd name="T60" fmla="*/ 0 w 226"/>
                <a:gd name="T61" fmla="*/ 0 h 128"/>
                <a:gd name="T62" fmla="*/ 0 w 226"/>
                <a:gd name="T63" fmla="*/ 0 h 128"/>
                <a:gd name="T64" fmla="*/ 0 w 226"/>
                <a:gd name="T65" fmla="*/ 0 h 128"/>
                <a:gd name="T66" fmla="*/ 0 w 226"/>
                <a:gd name="T67" fmla="*/ 0 h 128"/>
                <a:gd name="T68" fmla="*/ 0 w 226"/>
                <a:gd name="T69" fmla="*/ 0 h 128"/>
                <a:gd name="T70" fmla="*/ 0 w 226"/>
                <a:gd name="T71" fmla="*/ 0 h 128"/>
                <a:gd name="T72" fmla="*/ 0 w 226"/>
                <a:gd name="T73" fmla="*/ 0 h 128"/>
                <a:gd name="T74" fmla="*/ 0 w 226"/>
                <a:gd name="T75" fmla="*/ 0 h 128"/>
                <a:gd name="T76" fmla="*/ 0 w 226"/>
                <a:gd name="T77" fmla="*/ 0 h 128"/>
                <a:gd name="T78" fmla="*/ 0 w 226"/>
                <a:gd name="T79" fmla="*/ 0 h 128"/>
                <a:gd name="T80" fmla="*/ 0 w 226"/>
                <a:gd name="T81" fmla="*/ 0 h 128"/>
                <a:gd name="T82" fmla="*/ 0 w 226"/>
                <a:gd name="T83" fmla="*/ 0 h 128"/>
                <a:gd name="T84" fmla="*/ 0 w 226"/>
                <a:gd name="T85" fmla="*/ 0 h 128"/>
                <a:gd name="T86" fmla="*/ 0 w 226"/>
                <a:gd name="T87" fmla="*/ 0 h 128"/>
                <a:gd name="T88" fmla="*/ 0 w 226"/>
                <a:gd name="T89" fmla="*/ 0 h 128"/>
                <a:gd name="T90" fmla="*/ 0 w 226"/>
                <a:gd name="T91" fmla="*/ 0 h 128"/>
                <a:gd name="T92" fmla="*/ 0 w 226"/>
                <a:gd name="T93" fmla="*/ 0 h 128"/>
                <a:gd name="T94" fmla="*/ 0 w 226"/>
                <a:gd name="T95" fmla="*/ 0 h 128"/>
                <a:gd name="T96" fmla="*/ 0 w 226"/>
                <a:gd name="T97" fmla="*/ 0 h 128"/>
                <a:gd name="T98" fmla="*/ 0 w 226"/>
                <a:gd name="T99" fmla="*/ 0 h 128"/>
                <a:gd name="T100" fmla="*/ 0 w 226"/>
                <a:gd name="T101" fmla="*/ 0 h 128"/>
                <a:gd name="T102" fmla="*/ 0 w 226"/>
                <a:gd name="T103" fmla="*/ 0 h 128"/>
                <a:gd name="T104" fmla="*/ 0 w 226"/>
                <a:gd name="T105" fmla="*/ 0 h 128"/>
                <a:gd name="T106" fmla="*/ 0 w 226"/>
                <a:gd name="T107" fmla="*/ 0 h 128"/>
                <a:gd name="T108" fmla="*/ 0 w 226"/>
                <a:gd name="T109" fmla="*/ 0 h 128"/>
                <a:gd name="T110" fmla="*/ 0 w 226"/>
                <a:gd name="T111" fmla="*/ 0 h 128"/>
                <a:gd name="T112" fmla="*/ 0 w 226"/>
                <a:gd name="T113" fmla="*/ 0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128"/>
                <a:gd name="T173" fmla="*/ 226 w 22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128">
                  <a:moveTo>
                    <a:pt x="102" y="0"/>
                  </a:moveTo>
                  <a:lnTo>
                    <a:pt x="132" y="6"/>
                  </a:lnTo>
                  <a:lnTo>
                    <a:pt x="157" y="12"/>
                  </a:lnTo>
                  <a:lnTo>
                    <a:pt x="178" y="20"/>
                  </a:lnTo>
                  <a:lnTo>
                    <a:pt x="195" y="29"/>
                  </a:lnTo>
                  <a:lnTo>
                    <a:pt x="202" y="33"/>
                  </a:lnTo>
                  <a:lnTo>
                    <a:pt x="208" y="38"/>
                  </a:lnTo>
                  <a:lnTo>
                    <a:pt x="214" y="43"/>
                  </a:lnTo>
                  <a:lnTo>
                    <a:pt x="218" y="48"/>
                  </a:lnTo>
                  <a:lnTo>
                    <a:pt x="221" y="53"/>
                  </a:lnTo>
                  <a:lnTo>
                    <a:pt x="224" y="57"/>
                  </a:lnTo>
                  <a:lnTo>
                    <a:pt x="226" y="62"/>
                  </a:lnTo>
                  <a:lnTo>
                    <a:pt x="226" y="68"/>
                  </a:lnTo>
                  <a:lnTo>
                    <a:pt x="226" y="73"/>
                  </a:lnTo>
                  <a:lnTo>
                    <a:pt x="225" y="78"/>
                  </a:lnTo>
                  <a:lnTo>
                    <a:pt x="224" y="82"/>
                  </a:lnTo>
                  <a:lnTo>
                    <a:pt x="221" y="87"/>
                  </a:lnTo>
                  <a:lnTo>
                    <a:pt x="218" y="92"/>
                  </a:lnTo>
                  <a:lnTo>
                    <a:pt x="213" y="95"/>
                  </a:lnTo>
                  <a:lnTo>
                    <a:pt x="208" y="100"/>
                  </a:lnTo>
                  <a:lnTo>
                    <a:pt x="202" y="104"/>
                  </a:lnTo>
                  <a:lnTo>
                    <a:pt x="188" y="111"/>
                  </a:lnTo>
                  <a:lnTo>
                    <a:pt x="171" y="118"/>
                  </a:lnTo>
                  <a:lnTo>
                    <a:pt x="152" y="123"/>
                  </a:lnTo>
                  <a:lnTo>
                    <a:pt x="131" y="125"/>
                  </a:lnTo>
                  <a:lnTo>
                    <a:pt x="112" y="128"/>
                  </a:lnTo>
                  <a:lnTo>
                    <a:pt x="94" y="128"/>
                  </a:lnTo>
                  <a:lnTo>
                    <a:pt x="78" y="128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2" y="122"/>
                  </a:lnTo>
                  <a:lnTo>
                    <a:pt x="32" y="118"/>
                  </a:lnTo>
                  <a:lnTo>
                    <a:pt x="24" y="113"/>
                  </a:lnTo>
                  <a:lnTo>
                    <a:pt x="17" y="108"/>
                  </a:lnTo>
                  <a:lnTo>
                    <a:pt x="11" y="104"/>
                  </a:lnTo>
                  <a:lnTo>
                    <a:pt x="7" y="98"/>
                  </a:lnTo>
                  <a:lnTo>
                    <a:pt x="3" y="92"/>
                  </a:lnTo>
                  <a:lnTo>
                    <a:pt x="1" y="86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2" y="60"/>
                  </a:lnTo>
                  <a:lnTo>
                    <a:pt x="6" y="54"/>
                  </a:lnTo>
                  <a:lnTo>
                    <a:pt x="9" y="47"/>
                  </a:lnTo>
                  <a:lnTo>
                    <a:pt x="13" y="41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44" y="13"/>
                  </a:lnTo>
                  <a:lnTo>
                    <a:pt x="51" y="8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4" name="Freeform 177"/>
            <p:cNvSpPr>
              <a:spLocks noChangeAspect="1"/>
            </p:cNvSpPr>
            <p:nvPr/>
          </p:nvSpPr>
          <p:spPr bwMode="auto">
            <a:xfrm>
              <a:off x="3410" y="3293"/>
              <a:ext cx="35" cy="20"/>
            </a:xfrm>
            <a:custGeom>
              <a:avLst/>
              <a:gdLst>
                <a:gd name="T0" fmla="*/ 0 w 226"/>
                <a:gd name="T1" fmla="*/ 0 h 128"/>
                <a:gd name="T2" fmla="*/ 0 w 226"/>
                <a:gd name="T3" fmla="*/ 0 h 128"/>
                <a:gd name="T4" fmla="*/ 0 w 226"/>
                <a:gd name="T5" fmla="*/ 0 h 128"/>
                <a:gd name="T6" fmla="*/ 0 w 226"/>
                <a:gd name="T7" fmla="*/ 0 h 128"/>
                <a:gd name="T8" fmla="*/ 0 w 226"/>
                <a:gd name="T9" fmla="*/ 0 h 128"/>
                <a:gd name="T10" fmla="*/ 0 w 226"/>
                <a:gd name="T11" fmla="*/ 0 h 128"/>
                <a:gd name="T12" fmla="*/ 0 w 226"/>
                <a:gd name="T13" fmla="*/ 0 h 128"/>
                <a:gd name="T14" fmla="*/ 0 w 226"/>
                <a:gd name="T15" fmla="*/ 0 h 128"/>
                <a:gd name="T16" fmla="*/ 0 w 226"/>
                <a:gd name="T17" fmla="*/ 0 h 128"/>
                <a:gd name="T18" fmla="*/ 0 w 226"/>
                <a:gd name="T19" fmla="*/ 0 h 128"/>
                <a:gd name="T20" fmla="*/ 0 w 226"/>
                <a:gd name="T21" fmla="*/ 0 h 128"/>
                <a:gd name="T22" fmla="*/ 0 w 226"/>
                <a:gd name="T23" fmla="*/ 0 h 128"/>
                <a:gd name="T24" fmla="*/ 0 w 226"/>
                <a:gd name="T25" fmla="*/ 0 h 128"/>
                <a:gd name="T26" fmla="*/ 0 w 226"/>
                <a:gd name="T27" fmla="*/ 0 h 128"/>
                <a:gd name="T28" fmla="*/ 0 w 226"/>
                <a:gd name="T29" fmla="*/ 0 h 128"/>
                <a:gd name="T30" fmla="*/ 0 w 226"/>
                <a:gd name="T31" fmla="*/ 0 h 128"/>
                <a:gd name="T32" fmla="*/ 0 w 226"/>
                <a:gd name="T33" fmla="*/ 0 h 128"/>
                <a:gd name="T34" fmla="*/ 0 w 226"/>
                <a:gd name="T35" fmla="*/ 0 h 128"/>
                <a:gd name="T36" fmla="*/ 0 w 226"/>
                <a:gd name="T37" fmla="*/ 0 h 128"/>
                <a:gd name="T38" fmla="*/ 0 w 226"/>
                <a:gd name="T39" fmla="*/ 0 h 128"/>
                <a:gd name="T40" fmla="*/ 0 w 226"/>
                <a:gd name="T41" fmla="*/ 0 h 128"/>
                <a:gd name="T42" fmla="*/ 0 w 226"/>
                <a:gd name="T43" fmla="*/ 0 h 128"/>
                <a:gd name="T44" fmla="*/ 0 w 226"/>
                <a:gd name="T45" fmla="*/ 0 h 128"/>
                <a:gd name="T46" fmla="*/ 0 w 226"/>
                <a:gd name="T47" fmla="*/ 0 h 128"/>
                <a:gd name="T48" fmla="*/ 0 w 226"/>
                <a:gd name="T49" fmla="*/ 0 h 128"/>
                <a:gd name="T50" fmla="*/ 0 w 226"/>
                <a:gd name="T51" fmla="*/ 0 h 128"/>
                <a:gd name="T52" fmla="*/ 0 w 226"/>
                <a:gd name="T53" fmla="*/ 0 h 128"/>
                <a:gd name="T54" fmla="*/ 0 w 226"/>
                <a:gd name="T55" fmla="*/ 0 h 128"/>
                <a:gd name="T56" fmla="*/ 0 w 226"/>
                <a:gd name="T57" fmla="*/ 0 h 128"/>
                <a:gd name="T58" fmla="*/ 0 w 226"/>
                <a:gd name="T59" fmla="*/ 0 h 128"/>
                <a:gd name="T60" fmla="*/ 0 w 226"/>
                <a:gd name="T61" fmla="*/ 0 h 128"/>
                <a:gd name="T62" fmla="*/ 0 w 226"/>
                <a:gd name="T63" fmla="*/ 0 h 128"/>
                <a:gd name="T64" fmla="*/ 0 w 226"/>
                <a:gd name="T65" fmla="*/ 0 h 128"/>
                <a:gd name="T66" fmla="*/ 0 w 226"/>
                <a:gd name="T67" fmla="*/ 0 h 128"/>
                <a:gd name="T68" fmla="*/ 0 w 226"/>
                <a:gd name="T69" fmla="*/ 0 h 128"/>
                <a:gd name="T70" fmla="*/ 0 w 226"/>
                <a:gd name="T71" fmla="*/ 0 h 128"/>
                <a:gd name="T72" fmla="*/ 0 w 226"/>
                <a:gd name="T73" fmla="*/ 0 h 128"/>
                <a:gd name="T74" fmla="*/ 0 w 226"/>
                <a:gd name="T75" fmla="*/ 0 h 128"/>
                <a:gd name="T76" fmla="*/ 0 w 226"/>
                <a:gd name="T77" fmla="*/ 0 h 128"/>
                <a:gd name="T78" fmla="*/ 0 w 226"/>
                <a:gd name="T79" fmla="*/ 0 h 128"/>
                <a:gd name="T80" fmla="*/ 0 w 226"/>
                <a:gd name="T81" fmla="*/ 0 h 128"/>
                <a:gd name="T82" fmla="*/ 0 w 226"/>
                <a:gd name="T83" fmla="*/ 0 h 128"/>
                <a:gd name="T84" fmla="*/ 0 w 226"/>
                <a:gd name="T85" fmla="*/ 0 h 128"/>
                <a:gd name="T86" fmla="*/ 0 w 226"/>
                <a:gd name="T87" fmla="*/ 0 h 128"/>
                <a:gd name="T88" fmla="*/ 0 w 226"/>
                <a:gd name="T89" fmla="*/ 0 h 128"/>
                <a:gd name="T90" fmla="*/ 0 w 226"/>
                <a:gd name="T91" fmla="*/ 0 h 128"/>
                <a:gd name="T92" fmla="*/ 0 w 226"/>
                <a:gd name="T93" fmla="*/ 0 h 128"/>
                <a:gd name="T94" fmla="*/ 0 w 226"/>
                <a:gd name="T95" fmla="*/ 0 h 128"/>
                <a:gd name="T96" fmla="*/ 0 w 226"/>
                <a:gd name="T97" fmla="*/ 0 h 128"/>
                <a:gd name="T98" fmla="*/ 0 w 226"/>
                <a:gd name="T99" fmla="*/ 0 h 128"/>
                <a:gd name="T100" fmla="*/ 0 w 226"/>
                <a:gd name="T101" fmla="*/ 0 h 128"/>
                <a:gd name="T102" fmla="*/ 0 w 226"/>
                <a:gd name="T103" fmla="*/ 0 h 128"/>
                <a:gd name="T104" fmla="*/ 0 w 226"/>
                <a:gd name="T105" fmla="*/ 0 h 128"/>
                <a:gd name="T106" fmla="*/ 0 w 226"/>
                <a:gd name="T107" fmla="*/ 0 h 128"/>
                <a:gd name="T108" fmla="*/ 0 w 226"/>
                <a:gd name="T109" fmla="*/ 0 h 128"/>
                <a:gd name="T110" fmla="*/ 0 w 226"/>
                <a:gd name="T111" fmla="*/ 0 h 128"/>
                <a:gd name="T112" fmla="*/ 0 w 226"/>
                <a:gd name="T113" fmla="*/ 0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128"/>
                <a:gd name="T173" fmla="*/ 226 w 226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128">
                  <a:moveTo>
                    <a:pt x="102" y="0"/>
                  </a:moveTo>
                  <a:lnTo>
                    <a:pt x="132" y="6"/>
                  </a:lnTo>
                  <a:lnTo>
                    <a:pt x="157" y="12"/>
                  </a:lnTo>
                  <a:lnTo>
                    <a:pt x="178" y="20"/>
                  </a:lnTo>
                  <a:lnTo>
                    <a:pt x="195" y="29"/>
                  </a:lnTo>
                  <a:lnTo>
                    <a:pt x="202" y="33"/>
                  </a:lnTo>
                  <a:lnTo>
                    <a:pt x="208" y="38"/>
                  </a:lnTo>
                  <a:lnTo>
                    <a:pt x="214" y="43"/>
                  </a:lnTo>
                  <a:lnTo>
                    <a:pt x="218" y="48"/>
                  </a:lnTo>
                  <a:lnTo>
                    <a:pt x="221" y="53"/>
                  </a:lnTo>
                  <a:lnTo>
                    <a:pt x="224" y="57"/>
                  </a:lnTo>
                  <a:lnTo>
                    <a:pt x="226" y="62"/>
                  </a:lnTo>
                  <a:lnTo>
                    <a:pt x="226" y="68"/>
                  </a:lnTo>
                  <a:lnTo>
                    <a:pt x="226" y="73"/>
                  </a:lnTo>
                  <a:lnTo>
                    <a:pt x="225" y="78"/>
                  </a:lnTo>
                  <a:lnTo>
                    <a:pt x="224" y="82"/>
                  </a:lnTo>
                  <a:lnTo>
                    <a:pt x="221" y="87"/>
                  </a:lnTo>
                  <a:lnTo>
                    <a:pt x="218" y="92"/>
                  </a:lnTo>
                  <a:lnTo>
                    <a:pt x="213" y="95"/>
                  </a:lnTo>
                  <a:lnTo>
                    <a:pt x="208" y="100"/>
                  </a:lnTo>
                  <a:lnTo>
                    <a:pt x="202" y="104"/>
                  </a:lnTo>
                  <a:lnTo>
                    <a:pt x="188" y="111"/>
                  </a:lnTo>
                  <a:lnTo>
                    <a:pt x="171" y="118"/>
                  </a:lnTo>
                  <a:lnTo>
                    <a:pt x="152" y="123"/>
                  </a:lnTo>
                  <a:lnTo>
                    <a:pt x="131" y="125"/>
                  </a:lnTo>
                  <a:lnTo>
                    <a:pt x="112" y="128"/>
                  </a:lnTo>
                  <a:lnTo>
                    <a:pt x="94" y="128"/>
                  </a:lnTo>
                  <a:lnTo>
                    <a:pt x="78" y="128"/>
                  </a:lnTo>
                  <a:lnTo>
                    <a:pt x="64" y="126"/>
                  </a:lnTo>
                  <a:lnTo>
                    <a:pt x="52" y="124"/>
                  </a:lnTo>
                  <a:lnTo>
                    <a:pt x="42" y="122"/>
                  </a:lnTo>
                  <a:lnTo>
                    <a:pt x="32" y="118"/>
                  </a:lnTo>
                  <a:lnTo>
                    <a:pt x="24" y="113"/>
                  </a:lnTo>
                  <a:lnTo>
                    <a:pt x="17" y="108"/>
                  </a:lnTo>
                  <a:lnTo>
                    <a:pt x="11" y="104"/>
                  </a:lnTo>
                  <a:lnTo>
                    <a:pt x="7" y="98"/>
                  </a:lnTo>
                  <a:lnTo>
                    <a:pt x="3" y="92"/>
                  </a:lnTo>
                  <a:lnTo>
                    <a:pt x="1" y="86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7"/>
                  </a:lnTo>
                  <a:lnTo>
                    <a:pt x="2" y="60"/>
                  </a:lnTo>
                  <a:lnTo>
                    <a:pt x="6" y="54"/>
                  </a:lnTo>
                  <a:lnTo>
                    <a:pt x="9" y="47"/>
                  </a:lnTo>
                  <a:lnTo>
                    <a:pt x="13" y="41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44" y="13"/>
                  </a:lnTo>
                  <a:lnTo>
                    <a:pt x="51" y="8"/>
                  </a:lnTo>
                  <a:lnTo>
                    <a:pt x="59" y="6"/>
                  </a:lnTo>
                  <a:lnTo>
                    <a:pt x="68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2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5" name="Freeform 178"/>
            <p:cNvSpPr>
              <a:spLocks noChangeAspect="1"/>
            </p:cNvSpPr>
            <p:nvPr/>
          </p:nvSpPr>
          <p:spPr bwMode="auto">
            <a:xfrm>
              <a:off x="4281" y="3484"/>
              <a:ext cx="22" cy="15"/>
            </a:xfrm>
            <a:custGeom>
              <a:avLst/>
              <a:gdLst>
                <a:gd name="T0" fmla="*/ 0 w 142"/>
                <a:gd name="T1" fmla="*/ 0 h 102"/>
                <a:gd name="T2" fmla="*/ 0 w 142"/>
                <a:gd name="T3" fmla="*/ 0 h 102"/>
                <a:gd name="T4" fmla="*/ 0 w 142"/>
                <a:gd name="T5" fmla="*/ 0 h 102"/>
                <a:gd name="T6" fmla="*/ 0 w 142"/>
                <a:gd name="T7" fmla="*/ 0 h 102"/>
                <a:gd name="T8" fmla="*/ 0 w 142"/>
                <a:gd name="T9" fmla="*/ 0 h 102"/>
                <a:gd name="T10" fmla="*/ 0 w 142"/>
                <a:gd name="T11" fmla="*/ 0 h 102"/>
                <a:gd name="T12" fmla="*/ 0 w 142"/>
                <a:gd name="T13" fmla="*/ 0 h 102"/>
                <a:gd name="T14" fmla="*/ 0 w 142"/>
                <a:gd name="T15" fmla="*/ 0 h 102"/>
                <a:gd name="T16" fmla="*/ 0 w 142"/>
                <a:gd name="T17" fmla="*/ 0 h 102"/>
                <a:gd name="T18" fmla="*/ 0 w 142"/>
                <a:gd name="T19" fmla="*/ 0 h 102"/>
                <a:gd name="T20" fmla="*/ 0 w 142"/>
                <a:gd name="T21" fmla="*/ 0 h 102"/>
                <a:gd name="T22" fmla="*/ 0 w 142"/>
                <a:gd name="T23" fmla="*/ 0 h 102"/>
                <a:gd name="T24" fmla="*/ 0 w 142"/>
                <a:gd name="T25" fmla="*/ 0 h 102"/>
                <a:gd name="T26" fmla="*/ 0 w 142"/>
                <a:gd name="T27" fmla="*/ 0 h 102"/>
                <a:gd name="T28" fmla="*/ 0 w 142"/>
                <a:gd name="T29" fmla="*/ 0 h 102"/>
                <a:gd name="T30" fmla="*/ 0 w 142"/>
                <a:gd name="T31" fmla="*/ 0 h 102"/>
                <a:gd name="T32" fmla="*/ 0 w 142"/>
                <a:gd name="T33" fmla="*/ 0 h 102"/>
                <a:gd name="T34" fmla="*/ 0 w 142"/>
                <a:gd name="T35" fmla="*/ 0 h 102"/>
                <a:gd name="T36" fmla="*/ 0 w 142"/>
                <a:gd name="T37" fmla="*/ 0 h 102"/>
                <a:gd name="T38" fmla="*/ 0 w 142"/>
                <a:gd name="T39" fmla="*/ 0 h 102"/>
                <a:gd name="T40" fmla="*/ 0 w 142"/>
                <a:gd name="T41" fmla="*/ 0 h 102"/>
                <a:gd name="T42" fmla="*/ 0 w 142"/>
                <a:gd name="T43" fmla="*/ 0 h 102"/>
                <a:gd name="T44" fmla="*/ 0 w 142"/>
                <a:gd name="T45" fmla="*/ 0 h 102"/>
                <a:gd name="T46" fmla="*/ 0 w 142"/>
                <a:gd name="T47" fmla="*/ 0 h 102"/>
                <a:gd name="T48" fmla="*/ 0 w 142"/>
                <a:gd name="T49" fmla="*/ 0 h 102"/>
                <a:gd name="T50" fmla="*/ 0 w 142"/>
                <a:gd name="T51" fmla="*/ 0 h 102"/>
                <a:gd name="T52" fmla="*/ 0 w 142"/>
                <a:gd name="T53" fmla="*/ 0 h 102"/>
                <a:gd name="T54" fmla="*/ 0 w 142"/>
                <a:gd name="T55" fmla="*/ 0 h 102"/>
                <a:gd name="T56" fmla="*/ 0 w 142"/>
                <a:gd name="T57" fmla="*/ 0 h 102"/>
                <a:gd name="T58" fmla="*/ 0 w 142"/>
                <a:gd name="T59" fmla="*/ 0 h 102"/>
                <a:gd name="T60" fmla="*/ 0 w 142"/>
                <a:gd name="T61" fmla="*/ 0 h 102"/>
                <a:gd name="T62" fmla="*/ 0 w 142"/>
                <a:gd name="T63" fmla="*/ 0 h 102"/>
                <a:gd name="T64" fmla="*/ 0 w 142"/>
                <a:gd name="T65" fmla="*/ 0 h 102"/>
                <a:gd name="T66" fmla="*/ 0 w 142"/>
                <a:gd name="T67" fmla="*/ 0 h 102"/>
                <a:gd name="T68" fmla="*/ 0 w 142"/>
                <a:gd name="T69" fmla="*/ 0 h 102"/>
                <a:gd name="T70" fmla="*/ 0 w 142"/>
                <a:gd name="T71" fmla="*/ 0 h 102"/>
                <a:gd name="T72" fmla="*/ 0 w 142"/>
                <a:gd name="T73" fmla="*/ 0 h 102"/>
                <a:gd name="T74" fmla="*/ 0 w 142"/>
                <a:gd name="T75" fmla="*/ 0 h 102"/>
                <a:gd name="T76" fmla="*/ 0 w 142"/>
                <a:gd name="T77" fmla="*/ 0 h 102"/>
                <a:gd name="T78" fmla="*/ 0 w 142"/>
                <a:gd name="T79" fmla="*/ 0 h 102"/>
                <a:gd name="T80" fmla="*/ 0 w 142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02"/>
                <a:gd name="T125" fmla="*/ 142 w 142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02">
                  <a:moveTo>
                    <a:pt x="10" y="36"/>
                  </a:moveTo>
                  <a:lnTo>
                    <a:pt x="5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7" y="3"/>
                  </a:lnTo>
                  <a:lnTo>
                    <a:pt x="29" y="1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1" y="2"/>
                  </a:lnTo>
                  <a:lnTo>
                    <a:pt x="86" y="6"/>
                  </a:lnTo>
                  <a:lnTo>
                    <a:pt x="101" y="12"/>
                  </a:lnTo>
                  <a:lnTo>
                    <a:pt x="114" y="19"/>
                  </a:lnTo>
                  <a:lnTo>
                    <a:pt x="120" y="23"/>
                  </a:lnTo>
                  <a:lnTo>
                    <a:pt x="125" y="27"/>
                  </a:lnTo>
                  <a:lnTo>
                    <a:pt x="130" y="32"/>
                  </a:lnTo>
                  <a:lnTo>
                    <a:pt x="135" y="37"/>
                  </a:lnTo>
                  <a:lnTo>
                    <a:pt x="137" y="43"/>
                  </a:lnTo>
                  <a:lnTo>
                    <a:pt x="140" y="50"/>
                  </a:lnTo>
                  <a:lnTo>
                    <a:pt x="142" y="56"/>
                  </a:lnTo>
                  <a:lnTo>
                    <a:pt x="142" y="63"/>
                  </a:lnTo>
                  <a:lnTo>
                    <a:pt x="142" y="76"/>
                  </a:lnTo>
                  <a:lnTo>
                    <a:pt x="138" y="86"/>
                  </a:lnTo>
                  <a:lnTo>
                    <a:pt x="137" y="89"/>
                  </a:lnTo>
                  <a:lnTo>
                    <a:pt x="135" y="93"/>
                  </a:lnTo>
                  <a:lnTo>
                    <a:pt x="132" y="96"/>
                  </a:lnTo>
                  <a:lnTo>
                    <a:pt x="129" y="99"/>
                  </a:lnTo>
                  <a:lnTo>
                    <a:pt x="123" y="101"/>
                  </a:lnTo>
                  <a:lnTo>
                    <a:pt x="114" y="102"/>
                  </a:lnTo>
                  <a:lnTo>
                    <a:pt x="106" y="101"/>
                  </a:lnTo>
                  <a:lnTo>
                    <a:pt x="96" y="97"/>
                  </a:lnTo>
                  <a:lnTo>
                    <a:pt x="86" y="94"/>
                  </a:lnTo>
                  <a:lnTo>
                    <a:pt x="75" y="88"/>
                  </a:lnTo>
                  <a:lnTo>
                    <a:pt x="64" y="81"/>
                  </a:lnTo>
                  <a:lnTo>
                    <a:pt x="54" y="74"/>
                  </a:lnTo>
                  <a:lnTo>
                    <a:pt x="31" y="5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6" name="Freeform 179"/>
            <p:cNvSpPr>
              <a:spLocks noChangeAspect="1"/>
            </p:cNvSpPr>
            <p:nvPr/>
          </p:nvSpPr>
          <p:spPr bwMode="auto">
            <a:xfrm>
              <a:off x="4281" y="3484"/>
              <a:ext cx="22" cy="15"/>
            </a:xfrm>
            <a:custGeom>
              <a:avLst/>
              <a:gdLst>
                <a:gd name="T0" fmla="*/ 0 w 142"/>
                <a:gd name="T1" fmla="*/ 0 h 102"/>
                <a:gd name="T2" fmla="*/ 0 w 142"/>
                <a:gd name="T3" fmla="*/ 0 h 102"/>
                <a:gd name="T4" fmla="*/ 0 w 142"/>
                <a:gd name="T5" fmla="*/ 0 h 102"/>
                <a:gd name="T6" fmla="*/ 0 w 142"/>
                <a:gd name="T7" fmla="*/ 0 h 102"/>
                <a:gd name="T8" fmla="*/ 0 w 142"/>
                <a:gd name="T9" fmla="*/ 0 h 102"/>
                <a:gd name="T10" fmla="*/ 0 w 142"/>
                <a:gd name="T11" fmla="*/ 0 h 102"/>
                <a:gd name="T12" fmla="*/ 0 w 142"/>
                <a:gd name="T13" fmla="*/ 0 h 102"/>
                <a:gd name="T14" fmla="*/ 0 w 142"/>
                <a:gd name="T15" fmla="*/ 0 h 102"/>
                <a:gd name="T16" fmla="*/ 0 w 142"/>
                <a:gd name="T17" fmla="*/ 0 h 102"/>
                <a:gd name="T18" fmla="*/ 0 w 142"/>
                <a:gd name="T19" fmla="*/ 0 h 102"/>
                <a:gd name="T20" fmla="*/ 0 w 142"/>
                <a:gd name="T21" fmla="*/ 0 h 102"/>
                <a:gd name="T22" fmla="*/ 0 w 142"/>
                <a:gd name="T23" fmla="*/ 0 h 102"/>
                <a:gd name="T24" fmla="*/ 0 w 142"/>
                <a:gd name="T25" fmla="*/ 0 h 102"/>
                <a:gd name="T26" fmla="*/ 0 w 142"/>
                <a:gd name="T27" fmla="*/ 0 h 102"/>
                <a:gd name="T28" fmla="*/ 0 w 142"/>
                <a:gd name="T29" fmla="*/ 0 h 102"/>
                <a:gd name="T30" fmla="*/ 0 w 142"/>
                <a:gd name="T31" fmla="*/ 0 h 102"/>
                <a:gd name="T32" fmla="*/ 0 w 142"/>
                <a:gd name="T33" fmla="*/ 0 h 102"/>
                <a:gd name="T34" fmla="*/ 0 w 142"/>
                <a:gd name="T35" fmla="*/ 0 h 102"/>
                <a:gd name="T36" fmla="*/ 0 w 142"/>
                <a:gd name="T37" fmla="*/ 0 h 102"/>
                <a:gd name="T38" fmla="*/ 0 w 142"/>
                <a:gd name="T39" fmla="*/ 0 h 102"/>
                <a:gd name="T40" fmla="*/ 0 w 142"/>
                <a:gd name="T41" fmla="*/ 0 h 102"/>
                <a:gd name="T42" fmla="*/ 0 w 142"/>
                <a:gd name="T43" fmla="*/ 0 h 102"/>
                <a:gd name="T44" fmla="*/ 0 w 142"/>
                <a:gd name="T45" fmla="*/ 0 h 102"/>
                <a:gd name="T46" fmla="*/ 0 w 142"/>
                <a:gd name="T47" fmla="*/ 0 h 102"/>
                <a:gd name="T48" fmla="*/ 0 w 142"/>
                <a:gd name="T49" fmla="*/ 0 h 102"/>
                <a:gd name="T50" fmla="*/ 0 w 142"/>
                <a:gd name="T51" fmla="*/ 0 h 102"/>
                <a:gd name="T52" fmla="*/ 0 w 142"/>
                <a:gd name="T53" fmla="*/ 0 h 102"/>
                <a:gd name="T54" fmla="*/ 0 w 142"/>
                <a:gd name="T55" fmla="*/ 0 h 102"/>
                <a:gd name="T56" fmla="*/ 0 w 142"/>
                <a:gd name="T57" fmla="*/ 0 h 102"/>
                <a:gd name="T58" fmla="*/ 0 w 142"/>
                <a:gd name="T59" fmla="*/ 0 h 102"/>
                <a:gd name="T60" fmla="*/ 0 w 142"/>
                <a:gd name="T61" fmla="*/ 0 h 102"/>
                <a:gd name="T62" fmla="*/ 0 w 142"/>
                <a:gd name="T63" fmla="*/ 0 h 102"/>
                <a:gd name="T64" fmla="*/ 0 w 142"/>
                <a:gd name="T65" fmla="*/ 0 h 102"/>
                <a:gd name="T66" fmla="*/ 0 w 142"/>
                <a:gd name="T67" fmla="*/ 0 h 102"/>
                <a:gd name="T68" fmla="*/ 0 w 142"/>
                <a:gd name="T69" fmla="*/ 0 h 102"/>
                <a:gd name="T70" fmla="*/ 0 w 142"/>
                <a:gd name="T71" fmla="*/ 0 h 102"/>
                <a:gd name="T72" fmla="*/ 0 w 142"/>
                <a:gd name="T73" fmla="*/ 0 h 102"/>
                <a:gd name="T74" fmla="*/ 0 w 142"/>
                <a:gd name="T75" fmla="*/ 0 h 102"/>
                <a:gd name="T76" fmla="*/ 0 w 142"/>
                <a:gd name="T77" fmla="*/ 0 h 102"/>
                <a:gd name="T78" fmla="*/ 0 w 142"/>
                <a:gd name="T79" fmla="*/ 0 h 102"/>
                <a:gd name="T80" fmla="*/ 0 w 142"/>
                <a:gd name="T81" fmla="*/ 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02"/>
                <a:gd name="T125" fmla="*/ 142 w 142"/>
                <a:gd name="T126" fmla="*/ 102 h 1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02">
                  <a:moveTo>
                    <a:pt x="10" y="36"/>
                  </a:moveTo>
                  <a:lnTo>
                    <a:pt x="5" y="31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7" y="3"/>
                  </a:lnTo>
                  <a:lnTo>
                    <a:pt x="29" y="1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1" y="2"/>
                  </a:lnTo>
                  <a:lnTo>
                    <a:pt x="86" y="6"/>
                  </a:lnTo>
                  <a:lnTo>
                    <a:pt x="101" y="12"/>
                  </a:lnTo>
                  <a:lnTo>
                    <a:pt x="114" y="19"/>
                  </a:lnTo>
                  <a:lnTo>
                    <a:pt x="120" y="23"/>
                  </a:lnTo>
                  <a:lnTo>
                    <a:pt x="125" y="27"/>
                  </a:lnTo>
                  <a:lnTo>
                    <a:pt x="130" y="32"/>
                  </a:lnTo>
                  <a:lnTo>
                    <a:pt x="135" y="37"/>
                  </a:lnTo>
                  <a:lnTo>
                    <a:pt x="137" y="43"/>
                  </a:lnTo>
                  <a:lnTo>
                    <a:pt x="140" y="50"/>
                  </a:lnTo>
                  <a:lnTo>
                    <a:pt x="142" y="56"/>
                  </a:lnTo>
                  <a:lnTo>
                    <a:pt x="142" y="63"/>
                  </a:lnTo>
                  <a:lnTo>
                    <a:pt x="142" y="76"/>
                  </a:lnTo>
                  <a:lnTo>
                    <a:pt x="138" y="86"/>
                  </a:lnTo>
                  <a:lnTo>
                    <a:pt x="137" y="89"/>
                  </a:lnTo>
                  <a:lnTo>
                    <a:pt x="135" y="93"/>
                  </a:lnTo>
                  <a:lnTo>
                    <a:pt x="132" y="96"/>
                  </a:lnTo>
                  <a:lnTo>
                    <a:pt x="129" y="99"/>
                  </a:lnTo>
                  <a:lnTo>
                    <a:pt x="123" y="101"/>
                  </a:lnTo>
                  <a:lnTo>
                    <a:pt x="114" y="102"/>
                  </a:lnTo>
                  <a:lnTo>
                    <a:pt x="106" y="101"/>
                  </a:lnTo>
                  <a:lnTo>
                    <a:pt x="96" y="97"/>
                  </a:lnTo>
                  <a:lnTo>
                    <a:pt x="86" y="94"/>
                  </a:lnTo>
                  <a:lnTo>
                    <a:pt x="75" y="88"/>
                  </a:lnTo>
                  <a:lnTo>
                    <a:pt x="64" y="81"/>
                  </a:lnTo>
                  <a:lnTo>
                    <a:pt x="54" y="74"/>
                  </a:lnTo>
                  <a:lnTo>
                    <a:pt x="31" y="56"/>
                  </a:lnTo>
                  <a:lnTo>
                    <a:pt x="10" y="36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7" name="Freeform 180"/>
            <p:cNvSpPr>
              <a:spLocks noChangeAspect="1"/>
            </p:cNvSpPr>
            <p:nvPr/>
          </p:nvSpPr>
          <p:spPr bwMode="auto">
            <a:xfrm>
              <a:off x="4363" y="3559"/>
              <a:ext cx="23" cy="24"/>
            </a:xfrm>
            <a:custGeom>
              <a:avLst/>
              <a:gdLst>
                <a:gd name="T0" fmla="*/ 0 w 147"/>
                <a:gd name="T1" fmla="*/ 0 h 152"/>
                <a:gd name="T2" fmla="*/ 0 w 147"/>
                <a:gd name="T3" fmla="*/ 0 h 152"/>
                <a:gd name="T4" fmla="*/ 0 w 147"/>
                <a:gd name="T5" fmla="*/ 0 h 152"/>
                <a:gd name="T6" fmla="*/ 0 w 147"/>
                <a:gd name="T7" fmla="*/ 0 h 152"/>
                <a:gd name="T8" fmla="*/ 0 w 147"/>
                <a:gd name="T9" fmla="*/ 0 h 152"/>
                <a:gd name="T10" fmla="*/ 0 w 147"/>
                <a:gd name="T11" fmla="*/ 0 h 152"/>
                <a:gd name="T12" fmla="*/ 0 w 147"/>
                <a:gd name="T13" fmla="*/ 0 h 152"/>
                <a:gd name="T14" fmla="*/ 0 w 147"/>
                <a:gd name="T15" fmla="*/ 0 h 152"/>
                <a:gd name="T16" fmla="*/ 0 w 147"/>
                <a:gd name="T17" fmla="*/ 0 h 152"/>
                <a:gd name="T18" fmla="*/ 0 w 147"/>
                <a:gd name="T19" fmla="*/ 0 h 152"/>
                <a:gd name="T20" fmla="*/ 0 w 147"/>
                <a:gd name="T21" fmla="*/ 0 h 152"/>
                <a:gd name="T22" fmla="*/ 0 w 147"/>
                <a:gd name="T23" fmla="*/ 0 h 152"/>
                <a:gd name="T24" fmla="*/ 0 w 147"/>
                <a:gd name="T25" fmla="*/ 0 h 152"/>
                <a:gd name="T26" fmla="*/ 0 w 147"/>
                <a:gd name="T27" fmla="*/ 0 h 152"/>
                <a:gd name="T28" fmla="*/ 0 w 147"/>
                <a:gd name="T29" fmla="*/ 0 h 152"/>
                <a:gd name="T30" fmla="*/ 0 w 147"/>
                <a:gd name="T31" fmla="*/ 0 h 152"/>
                <a:gd name="T32" fmla="*/ 0 w 147"/>
                <a:gd name="T33" fmla="*/ 0 h 152"/>
                <a:gd name="T34" fmla="*/ 0 w 147"/>
                <a:gd name="T35" fmla="*/ 0 h 152"/>
                <a:gd name="T36" fmla="*/ 0 w 147"/>
                <a:gd name="T37" fmla="*/ 0 h 152"/>
                <a:gd name="T38" fmla="*/ 0 w 147"/>
                <a:gd name="T39" fmla="*/ 0 h 152"/>
                <a:gd name="T40" fmla="*/ 0 w 147"/>
                <a:gd name="T41" fmla="*/ 0 h 152"/>
                <a:gd name="T42" fmla="*/ 0 w 147"/>
                <a:gd name="T43" fmla="*/ 0 h 152"/>
                <a:gd name="T44" fmla="*/ 0 w 147"/>
                <a:gd name="T45" fmla="*/ 0 h 152"/>
                <a:gd name="T46" fmla="*/ 0 w 147"/>
                <a:gd name="T47" fmla="*/ 0 h 152"/>
                <a:gd name="T48" fmla="*/ 0 w 147"/>
                <a:gd name="T49" fmla="*/ 0 h 152"/>
                <a:gd name="T50" fmla="*/ 0 w 147"/>
                <a:gd name="T51" fmla="*/ 0 h 152"/>
                <a:gd name="T52" fmla="*/ 0 w 147"/>
                <a:gd name="T53" fmla="*/ 0 h 152"/>
                <a:gd name="T54" fmla="*/ 0 w 147"/>
                <a:gd name="T55" fmla="*/ 0 h 152"/>
                <a:gd name="T56" fmla="*/ 0 w 147"/>
                <a:gd name="T57" fmla="*/ 0 h 152"/>
                <a:gd name="T58" fmla="*/ 0 w 147"/>
                <a:gd name="T59" fmla="*/ 0 h 152"/>
                <a:gd name="T60" fmla="*/ 0 w 147"/>
                <a:gd name="T61" fmla="*/ 0 h 152"/>
                <a:gd name="T62" fmla="*/ 0 w 147"/>
                <a:gd name="T63" fmla="*/ 0 h 152"/>
                <a:gd name="T64" fmla="*/ 0 w 147"/>
                <a:gd name="T65" fmla="*/ 0 h 152"/>
                <a:gd name="T66" fmla="*/ 0 w 147"/>
                <a:gd name="T67" fmla="*/ 0 h 152"/>
                <a:gd name="T68" fmla="*/ 0 w 147"/>
                <a:gd name="T69" fmla="*/ 0 h 152"/>
                <a:gd name="T70" fmla="*/ 0 w 147"/>
                <a:gd name="T71" fmla="*/ 0 h 152"/>
                <a:gd name="T72" fmla="*/ 0 w 147"/>
                <a:gd name="T73" fmla="*/ 0 h 152"/>
                <a:gd name="T74" fmla="*/ 0 w 147"/>
                <a:gd name="T75" fmla="*/ 0 h 152"/>
                <a:gd name="T76" fmla="*/ 0 w 147"/>
                <a:gd name="T77" fmla="*/ 0 h 152"/>
                <a:gd name="T78" fmla="*/ 0 w 147"/>
                <a:gd name="T79" fmla="*/ 0 h 152"/>
                <a:gd name="T80" fmla="*/ 0 w 147"/>
                <a:gd name="T81" fmla="*/ 0 h 152"/>
                <a:gd name="T82" fmla="*/ 0 w 147"/>
                <a:gd name="T83" fmla="*/ 0 h 152"/>
                <a:gd name="T84" fmla="*/ 0 w 147"/>
                <a:gd name="T85" fmla="*/ 0 h 152"/>
                <a:gd name="T86" fmla="*/ 0 w 147"/>
                <a:gd name="T87" fmla="*/ 0 h 152"/>
                <a:gd name="T88" fmla="*/ 0 w 147"/>
                <a:gd name="T89" fmla="*/ 0 h 152"/>
                <a:gd name="T90" fmla="*/ 0 w 147"/>
                <a:gd name="T91" fmla="*/ 0 h 152"/>
                <a:gd name="T92" fmla="*/ 0 w 147"/>
                <a:gd name="T93" fmla="*/ 0 h 152"/>
                <a:gd name="T94" fmla="*/ 0 w 147"/>
                <a:gd name="T95" fmla="*/ 0 h 152"/>
                <a:gd name="T96" fmla="*/ 0 w 147"/>
                <a:gd name="T97" fmla="*/ 0 h 152"/>
                <a:gd name="T98" fmla="*/ 0 w 147"/>
                <a:gd name="T99" fmla="*/ 0 h 152"/>
                <a:gd name="T100" fmla="*/ 0 w 147"/>
                <a:gd name="T101" fmla="*/ 0 h 1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"/>
                <a:gd name="T154" fmla="*/ 0 h 152"/>
                <a:gd name="T155" fmla="*/ 147 w 147"/>
                <a:gd name="T156" fmla="*/ 152 h 1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" h="152">
                  <a:moveTo>
                    <a:pt x="15" y="14"/>
                  </a:moveTo>
                  <a:lnTo>
                    <a:pt x="25" y="8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9" y="1"/>
                  </a:lnTo>
                  <a:lnTo>
                    <a:pt x="77" y="3"/>
                  </a:lnTo>
                  <a:lnTo>
                    <a:pt x="85" y="6"/>
                  </a:lnTo>
                  <a:lnTo>
                    <a:pt x="92" y="10"/>
                  </a:lnTo>
                  <a:lnTo>
                    <a:pt x="100" y="15"/>
                  </a:lnTo>
                  <a:lnTo>
                    <a:pt x="107" y="20"/>
                  </a:lnTo>
                  <a:lnTo>
                    <a:pt x="113" y="27"/>
                  </a:lnTo>
                  <a:lnTo>
                    <a:pt x="119" y="33"/>
                  </a:lnTo>
                  <a:lnTo>
                    <a:pt x="123" y="41"/>
                  </a:lnTo>
                  <a:lnTo>
                    <a:pt x="128" y="48"/>
                  </a:lnTo>
                  <a:lnTo>
                    <a:pt x="133" y="57"/>
                  </a:lnTo>
                  <a:lnTo>
                    <a:pt x="140" y="73"/>
                  </a:lnTo>
                  <a:lnTo>
                    <a:pt x="145" y="89"/>
                  </a:lnTo>
                  <a:lnTo>
                    <a:pt x="146" y="97"/>
                  </a:lnTo>
                  <a:lnTo>
                    <a:pt x="147" y="106"/>
                  </a:lnTo>
                  <a:lnTo>
                    <a:pt x="147" y="113"/>
                  </a:lnTo>
                  <a:lnTo>
                    <a:pt x="146" y="120"/>
                  </a:lnTo>
                  <a:lnTo>
                    <a:pt x="145" y="127"/>
                  </a:lnTo>
                  <a:lnTo>
                    <a:pt x="142" y="133"/>
                  </a:lnTo>
                  <a:lnTo>
                    <a:pt x="140" y="138"/>
                  </a:lnTo>
                  <a:lnTo>
                    <a:pt x="137" y="143"/>
                  </a:lnTo>
                  <a:lnTo>
                    <a:pt x="132" y="146"/>
                  </a:lnTo>
                  <a:lnTo>
                    <a:pt x="126" y="150"/>
                  </a:lnTo>
                  <a:lnTo>
                    <a:pt x="120" y="151"/>
                  </a:lnTo>
                  <a:lnTo>
                    <a:pt x="113" y="152"/>
                  </a:lnTo>
                  <a:lnTo>
                    <a:pt x="104" y="151"/>
                  </a:lnTo>
                  <a:lnTo>
                    <a:pt x="97" y="151"/>
                  </a:lnTo>
                  <a:lnTo>
                    <a:pt x="89" y="148"/>
                  </a:lnTo>
                  <a:lnTo>
                    <a:pt x="82" y="147"/>
                  </a:lnTo>
                  <a:lnTo>
                    <a:pt x="69" y="141"/>
                  </a:lnTo>
                  <a:lnTo>
                    <a:pt x="56" y="134"/>
                  </a:lnTo>
                  <a:lnTo>
                    <a:pt x="44" y="125"/>
                  </a:lnTo>
                  <a:lnTo>
                    <a:pt x="33" y="115"/>
                  </a:lnTo>
                  <a:lnTo>
                    <a:pt x="23" y="104"/>
                  </a:lnTo>
                  <a:lnTo>
                    <a:pt x="16" y="93"/>
                  </a:lnTo>
                  <a:lnTo>
                    <a:pt x="9" y="82"/>
                  </a:lnTo>
                  <a:lnTo>
                    <a:pt x="4" y="70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8" name="Freeform 181"/>
            <p:cNvSpPr>
              <a:spLocks noChangeAspect="1"/>
            </p:cNvSpPr>
            <p:nvPr/>
          </p:nvSpPr>
          <p:spPr bwMode="auto">
            <a:xfrm>
              <a:off x="4363" y="3559"/>
              <a:ext cx="23" cy="24"/>
            </a:xfrm>
            <a:custGeom>
              <a:avLst/>
              <a:gdLst>
                <a:gd name="T0" fmla="*/ 0 w 147"/>
                <a:gd name="T1" fmla="*/ 0 h 152"/>
                <a:gd name="T2" fmla="*/ 0 w 147"/>
                <a:gd name="T3" fmla="*/ 0 h 152"/>
                <a:gd name="T4" fmla="*/ 0 w 147"/>
                <a:gd name="T5" fmla="*/ 0 h 152"/>
                <a:gd name="T6" fmla="*/ 0 w 147"/>
                <a:gd name="T7" fmla="*/ 0 h 152"/>
                <a:gd name="T8" fmla="*/ 0 w 147"/>
                <a:gd name="T9" fmla="*/ 0 h 152"/>
                <a:gd name="T10" fmla="*/ 0 w 147"/>
                <a:gd name="T11" fmla="*/ 0 h 152"/>
                <a:gd name="T12" fmla="*/ 0 w 147"/>
                <a:gd name="T13" fmla="*/ 0 h 152"/>
                <a:gd name="T14" fmla="*/ 0 w 147"/>
                <a:gd name="T15" fmla="*/ 0 h 152"/>
                <a:gd name="T16" fmla="*/ 0 w 147"/>
                <a:gd name="T17" fmla="*/ 0 h 152"/>
                <a:gd name="T18" fmla="*/ 0 w 147"/>
                <a:gd name="T19" fmla="*/ 0 h 152"/>
                <a:gd name="T20" fmla="*/ 0 w 147"/>
                <a:gd name="T21" fmla="*/ 0 h 152"/>
                <a:gd name="T22" fmla="*/ 0 w 147"/>
                <a:gd name="T23" fmla="*/ 0 h 152"/>
                <a:gd name="T24" fmla="*/ 0 w 147"/>
                <a:gd name="T25" fmla="*/ 0 h 152"/>
                <a:gd name="T26" fmla="*/ 0 w 147"/>
                <a:gd name="T27" fmla="*/ 0 h 152"/>
                <a:gd name="T28" fmla="*/ 0 w 147"/>
                <a:gd name="T29" fmla="*/ 0 h 152"/>
                <a:gd name="T30" fmla="*/ 0 w 147"/>
                <a:gd name="T31" fmla="*/ 0 h 152"/>
                <a:gd name="T32" fmla="*/ 0 w 147"/>
                <a:gd name="T33" fmla="*/ 0 h 152"/>
                <a:gd name="T34" fmla="*/ 0 w 147"/>
                <a:gd name="T35" fmla="*/ 0 h 152"/>
                <a:gd name="T36" fmla="*/ 0 w 147"/>
                <a:gd name="T37" fmla="*/ 0 h 152"/>
                <a:gd name="T38" fmla="*/ 0 w 147"/>
                <a:gd name="T39" fmla="*/ 0 h 152"/>
                <a:gd name="T40" fmla="*/ 0 w 147"/>
                <a:gd name="T41" fmla="*/ 0 h 152"/>
                <a:gd name="T42" fmla="*/ 0 w 147"/>
                <a:gd name="T43" fmla="*/ 0 h 152"/>
                <a:gd name="T44" fmla="*/ 0 w 147"/>
                <a:gd name="T45" fmla="*/ 0 h 152"/>
                <a:gd name="T46" fmla="*/ 0 w 147"/>
                <a:gd name="T47" fmla="*/ 0 h 152"/>
                <a:gd name="T48" fmla="*/ 0 w 147"/>
                <a:gd name="T49" fmla="*/ 0 h 152"/>
                <a:gd name="T50" fmla="*/ 0 w 147"/>
                <a:gd name="T51" fmla="*/ 0 h 152"/>
                <a:gd name="T52" fmla="*/ 0 w 147"/>
                <a:gd name="T53" fmla="*/ 0 h 152"/>
                <a:gd name="T54" fmla="*/ 0 w 147"/>
                <a:gd name="T55" fmla="*/ 0 h 152"/>
                <a:gd name="T56" fmla="*/ 0 w 147"/>
                <a:gd name="T57" fmla="*/ 0 h 152"/>
                <a:gd name="T58" fmla="*/ 0 w 147"/>
                <a:gd name="T59" fmla="*/ 0 h 152"/>
                <a:gd name="T60" fmla="*/ 0 w 147"/>
                <a:gd name="T61" fmla="*/ 0 h 152"/>
                <a:gd name="T62" fmla="*/ 0 w 147"/>
                <a:gd name="T63" fmla="*/ 0 h 152"/>
                <a:gd name="T64" fmla="*/ 0 w 147"/>
                <a:gd name="T65" fmla="*/ 0 h 152"/>
                <a:gd name="T66" fmla="*/ 0 w 147"/>
                <a:gd name="T67" fmla="*/ 0 h 152"/>
                <a:gd name="T68" fmla="*/ 0 w 147"/>
                <a:gd name="T69" fmla="*/ 0 h 152"/>
                <a:gd name="T70" fmla="*/ 0 w 147"/>
                <a:gd name="T71" fmla="*/ 0 h 152"/>
                <a:gd name="T72" fmla="*/ 0 w 147"/>
                <a:gd name="T73" fmla="*/ 0 h 152"/>
                <a:gd name="T74" fmla="*/ 0 w 147"/>
                <a:gd name="T75" fmla="*/ 0 h 152"/>
                <a:gd name="T76" fmla="*/ 0 w 147"/>
                <a:gd name="T77" fmla="*/ 0 h 152"/>
                <a:gd name="T78" fmla="*/ 0 w 147"/>
                <a:gd name="T79" fmla="*/ 0 h 152"/>
                <a:gd name="T80" fmla="*/ 0 w 147"/>
                <a:gd name="T81" fmla="*/ 0 h 152"/>
                <a:gd name="T82" fmla="*/ 0 w 147"/>
                <a:gd name="T83" fmla="*/ 0 h 152"/>
                <a:gd name="T84" fmla="*/ 0 w 147"/>
                <a:gd name="T85" fmla="*/ 0 h 152"/>
                <a:gd name="T86" fmla="*/ 0 w 147"/>
                <a:gd name="T87" fmla="*/ 0 h 152"/>
                <a:gd name="T88" fmla="*/ 0 w 147"/>
                <a:gd name="T89" fmla="*/ 0 h 152"/>
                <a:gd name="T90" fmla="*/ 0 w 147"/>
                <a:gd name="T91" fmla="*/ 0 h 152"/>
                <a:gd name="T92" fmla="*/ 0 w 147"/>
                <a:gd name="T93" fmla="*/ 0 h 152"/>
                <a:gd name="T94" fmla="*/ 0 w 147"/>
                <a:gd name="T95" fmla="*/ 0 h 152"/>
                <a:gd name="T96" fmla="*/ 0 w 147"/>
                <a:gd name="T97" fmla="*/ 0 h 152"/>
                <a:gd name="T98" fmla="*/ 0 w 147"/>
                <a:gd name="T99" fmla="*/ 0 h 152"/>
                <a:gd name="T100" fmla="*/ 0 w 147"/>
                <a:gd name="T101" fmla="*/ 0 h 1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7"/>
                <a:gd name="T154" fmla="*/ 0 h 152"/>
                <a:gd name="T155" fmla="*/ 147 w 147"/>
                <a:gd name="T156" fmla="*/ 152 h 1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7" h="152">
                  <a:moveTo>
                    <a:pt x="15" y="14"/>
                  </a:moveTo>
                  <a:lnTo>
                    <a:pt x="25" y="8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9" y="1"/>
                  </a:lnTo>
                  <a:lnTo>
                    <a:pt x="77" y="3"/>
                  </a:lnTo>
                  <a:lnTo>
                    <a:pt x="85" y="6"/>
                  </a:lnTo>
                  <a:lnTo>
                    <a:pt x="92" y="10"/>
                  </a:lnTo>
                  <a:lnTo>
                    <a:pt x="100" y="15"/>
                  </a:lnTo>
                  <a:lnTo>
                    <a:pt x="107" y="20"/>
                  </a:lnTo>
                  <a:lnTo>
                    <a:pt x="113" y="27"/>
                  </a:lnTo>
                  <a:lnTo>
                    <a:pt x="119" y="33"/>
                  </a:lnTo>
                  <a:lnTo>
                    <a:pt x="123" y="41"/>
                  </a:lnTo>
                  <a:lnTo>
                    <a:pt x="128" y="48"/>
                  </a:lnTo>
                  <a:lnTo>
                    <a:pt x="133" y="57"/>
                  </a:lnTo>
                  <a:lnTo>
                    <a:pt x="140" y="73"/>
                  </a:lnTo>
                  <a:lnTo>
                    <a:pt x="145" y="89"/>
                  </a:lnTo>
                  <a:lnTo>
                    <a:pt x="146" y="97"/>
                  </a:lnTo>
                  <a:lnTo>
                    <a:pt x="147" y="106"/>
                  </a:lnTo>
                  <a:lnTo>
                    <a:pt x="147" y="113"/>
                  </a:lnTo>
                  <a:lnTo>
                    <a:pt x="146" y="120"/>
                  </a:lnTo>
                  <a:lnTo>
                    <a:pt x="145" y="127"/>
                  </a:lnTo>
                  <a:lnTo>
                    <a:pt x="142" y="133"/>
                  </a:lnTo>
                  <a:lnTo>
                    <a:pt x="140" y="138"/>
                  </a:lnTo>
                  <a:lnTo>
                    <a:pt x="137" y="143"/>
                  </a:lnTo>
                  <a:lnTo>
                    <a:pt x="132" y="146"/>
                  </a:lnTo>
                  <a:lnTo>
                    <a:pt x="126" y="150"/>
                  </a:lnTo>
                  <a:lnTo>
                    <a:pt x="120" y="151"/>
                  </a:lnTo>
                  <a:lnTo>
                    <a:pt x="113" y="152"/>
                  </a:lnTo>
                  <a:lnTo>
                    <a:pt x="104" y="151"/>
                  </a:lnTo>
                  <a:lnTo>
                    <a:pt x="97" y="151"/>
                  </a:lnTo>
                  <a:lnTo>
                    <a:pt x="89" y="148"/>
                  </a:lnTo>
                  <a:lnTo>
                    <a:pt x="82" y="147"/>
                  </a:lnTo>
                  <a:lnTo>
                    <a:pt x="69" y="141"/>
                  </a:lnTo>
                  <a:lnTo>
                    <a:pt x="56" y="134"/>
                  </a:lnTo>
                  <a:lnTo>
                    <a:pt x="44" y="125"/>
                  </a:lnTo>
                  <a:lnTo>
                    <a:pt x="33" y="115"/>
                  </a:lnTo>
                  <a:lnTo>
                    <a:pt x="23" y="104"/>
                  </a:lnTo>
                  <a:lnTo>
                    <a:pt x="16" y="93"/>
                  </a:lnTo>
                  <a:lnTo>
                    <a:pt x="9" y="82"/>
                  </a:lnTo>
                  <a:lnTo>
                    <a:pt x="4" y="70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5" y="14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49" name="Freeform 182"/>
            <p:cNvSpPr>
              <a:spLocks noChangeAspect="1"/>
            </p:cNvSpPr>
            <p:nvPr/>
          </p:nvSpPr>
          <p:spPr bwMode="auto">
            <a:xfrm>
              <a:off x="4237" y="3582"/>
              <a:ext cx="14" cy="16"/>
            </a:xfrm>
            <a:custGeom>
              <a:avLst/>
              <a:gdLst>
                <a:gd name="T0" fmla="*/ 0 w 90"/>
                <a:gd name="T1" fmla="*/ 0 h 104"/>
                <a:gd name="T2" fmla="*/ 0 w 90"/>
                <a:gd name="T3" fmla="*/ 0 h 104"/>
                <a:gd name="T4" fmla="*/ 0 w 90"/>
                <a:gd name="T5" fmla="*/ 0 h 104"/>
                <a:gd name="T6" fmla="*/ 0 w 90"/>
                <a:gd name="T7" fmla="*/ 0 h 104"/>
                <a:gd name="T8" fmla="*/ 0 w 90"/>
                <a:gd name="T9" fmla="*/ 0 h 104"/>
                <a:gd name="T10" fmla="*/ 0 w 90"/>
                <a:gd name="T11" fmla="*/ 0 h 104"/>
                <a:gd name="T12" fmla="*/ 0 w 90"/>
                <a:gd name="T13" fmla="*/ 0 h 104"/>
                <a:gd name="T14" fmla="*/ 0 w 90"/>
                <a:gd name="T15" fmla="*/ 0 h 104"/>
                <a:gd name="T16" fmla="*/ 0 w 90"/>
                <a:gd name="T17" fmla="*/ 0 h 104"/>
                <a:gd name="T18" fmla="*/ 0 w 90"/>
                <a:gd name="T19" fmla="*/ 0 h 104"/>
                <a:gd name="T20" fmla="*/ 0 w 90"/>
                <a:gd name="T21" fmla="*/ 0 h 104"/>
                <a:gd name="T22" fmla="*/ 0 w 90"/>
                <a:gd name="T23" fmla="*/ 0 h 104"/>
                <a:gd name="T24" fmla="*/ 0 w 90"/>
                <a:gd name="T25" fmla="*/ 0 h 104"/>
                <a:gd name="T26" fmla="*/ 0 w 90"/>
                <a:gd name="T27" fmla="*/ 0 h 104"/>
                <a:gd name="T28" fmla="*/ 0 w 90"/>
                <a:gd name="T29" fmla="*/ 0 h 104"/>
                <a:gd name="T30" fmla="*/ 0 w 90"/>
                <a:gd name="T31" fmla="*/ 0 h 104"/>
                <a:gd name="T32" fmla="*/ 0 w 90"/>
                <a:gd name="T33" fmla="*/ 0 h 104"/>
                <a:gd name="T34" fmla="*/ 0 w 90"/>
                <a:gd name="T35" fmla="*/ 0 h 104"/>
                <a:gd name="T36" fmla="*/ 0 w 90"/>
                <a:gd name="T37" fmla="*/ 0 h 104"/>
                <a:gd name="T38" fmla="*/ 0 w 90"/>
                <a:gd name="T39" fmla="*/ 0 h 104"/>
                <a:gd name="T40" fmla="*/ 0 w 90"/>
                <a:gd name="T41" fmla="*/ 0 h 104"/>
                <a:gd name="T42" fmla="*/ 0 w 90"/>
                <a:gd name="T43" fmla="*/ 0 h 104"/>
                <a:gd name="T44" fmla="*/ 0 w 90"/>
                <a:gd name="T45" fmla="*/ 0 h 104"/>
                <a:gd name="T46" fmla="*/ 0 w 90"/>
                <a:gd name="T47" fmla="*/ 0 h 104"/>
                <a:gd name="T48" fmla="*/ 0 w 90"/>
                <a:gd name="T49" fmla="*/ 0 h 104"/>
                <a:gd name="T50" fmla="*/ 0 w 90"/>
                <a:gd name="T51" fmla="*/ 0 h 104"/>
                <a:gd name="T52" fmla="*/ 0 w 90"/>
                <a:gd name="T53" fmla="*/ 0 h 104"/>
                <a:gd name="T54" fmla="*/ 0 w 90"/>
                <a:gd name="T55" fmla="*/ 0 h 104"/>
                <a:gd name="T56" fmla="*/ 0 w 90"/>
                <a:gd name="T57" fmla="*/ 0 h 104"/>
                <a:gd name="T58" fmla="*/ 0 w 90"/>
                <a:gd name="T59" fmla="*/ 0 h 104"/>
                <a:gd name="T60" fmla="*/ 0 w 90"/>
                <a:gd name="T61" fmla="*/ 0 h 104"/>
                <a:gd name="T62" fmla="*/ 0 w 90"/>
                <a:gd name="T63" fmla="*/ 0 h 104"/>
                <a:gd name="T64" fmla="*/ 0 w 90"/>
                <a:gd name="T65" fmla="*/ 0 h 104"/>
                <a:gd name="T66" fmla="*/ 0 w 90"/>
                <a:gd name="T67" fmla="*/ 0 h 104"/>
                <a:gd name="T68" fmla="*/ 0 w 90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104"/>
                <a:gd name="T107" fmla="*/ 90 w 90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104">
                  <a:moveTo>
                    <a:pt x="15" y="27"/>
                  </a:moveTo>
                  <a:lnTo>
                    <a:pt x="21" y="18"/>
                  </a:lnTo>
                  <a:lnTo>
                    <a:pt x="27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2"/>
                  </a:lnTo>
                  <a:lnTo>
                    <a:pt x="71" y="7"/>
                  </a:lnTo>
                  <a:lnTo>
                    <a:pt x="77" y="12"/>
                  </a:lnTo>
                  <a:lnTo>
                    <a:pt x="82" y="18"/>
                  </a:lnTo>
                  <a:lnTo>
                    <a:pt x="85" y="25"/>
                  </a:lnTo>
                  <a:lnTo>
                    <a:pt x="89" y="33"/>
                  </a:lnTo>
                  <a:lnTo>
                    <a:pt x="90" y="42"/>
                  </a:lnTo>
                  <a:lnTo>
                    <a:pt x="89" y="50"/>
                  </a:lnTo>
                  <a:lnTo>
                    <a:pt x="87" y="60"/>
                  </a:lnTo>
                  <a:lnTo>
                    <a:pt x="82" y="68"/>
                  </a:lnTo>
                  <a:lnTo>
                    <a:pt x="76" y="77"/>
                  </a:lnTo>
                  <a:lnTo>
                    <a:pt x="69" y="85"/>
                  </a:lnTo>
                  <a:lnTo>
                    <a:pt x="62" y="92"/>
                  </a:lnTo>
                  <a:lnTo>
                    <a:pt x="53" y="97"/>
                  </a:lnTo>
                  <a:lnTo>
                    <a:pt x="44" y="100"/>
                  </a:lnTo>
                  <a:lnTo>
                    <a:pt x="35" y="104"/>
                  </a:lnTo>
                  <a:lnTo>
                    <a:pt x="27" y="104"/>
                  </a:lnTo>
                  <a:lnTo>
                    <a:pt x="19" y="104"/>
                  </a:lnTo>
                  <a:lnTo>
                    <a:pt x="13" y="101"/>
                  </a:lnTo>
                  <a:lnTo>
                    <a:pt x="7" y="97"/>
                  </a:lnTo>
                  <a:lnTo>
                    <a:pt x="5" y="94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7" y="4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0" name="Freeform 183"/>
            <p:cNvSpPr>
              <a:spLocks noChangeAspect="1"/>
            </p:cNvSpPr>
            <p:nvPr/>
          </p:nvSpPr>
          <p:spPr bwMode="auto">
            <a:xfrm>
              <a:off x="4237" y="3582"/>
              <a:ext cx="14" cy="16"/>
            </a:xfrm>
            <a:custGeom>
              <a:avLst/>
              <a:gdLst>
                <a:gd name="T0" fmla="*/ 0 w 90"/>
                <a:gd name="T1" fmla="*/ 0 h 104"/>
                <a:gd name="T2" fmla="*/ 0 w 90"/>
                <a:gd name="T3" fmla="*/ 0 h 104"/>
                <a:gd name="T4" fmla="*/ 0 w 90"/>
                <a:gd name="T5" fmla="*/ 0 h 104"/>
                <a:gd name="T6" fmla="*/ 0 w 90"/>
                <a:gd name="T7" fmla="*/ 0 h 104"/>
                <a:gd name="T8" fmla="*/ 0 w 90"/>
                <a:gd name="T9" fmla="*/ 0 h 104"/>
                <a:gd name="T10" fmla="*/ 0 w 90"/>
                <a:gd name="T11" fmla="*/ 0 h 104"/>
                <a:gd name="T12" fmla="*/ 0 w 90"/>
                <a:gd name="T13" fmla="*/ 0 h 104"/>
                <a:gd name="T14" fmla="*/ 0 w 90"/>
                <a:gd name="T15" fmla="*/ 0 h 104"/>
                <a:gd name="T16" fmla="*/ 0 w 90"/>
                <a:gd name="T17" fmla="*/ 0 h 104"/>
                <a:gd name="T18" fmla="*/ 0 w 90"/>
                <a:gd name="T19" fmla="*/ 0 h 104"/>
                <a:gd name="T20" fmla="*/ 0 w 90"/>
                <a:gd name="T21" fmla="*/ 0 h 104"/>
                <a:gd name="T22" fmla="*/ 0 w 90"/>
                <a:gd name="T23" fmla="*/ 0 h 104"/>
                <a:gd name="T24" fmla="*/ 0 w 90"/>
                <a:gd name="T25" fmla="*/ 0 h 104"/>
                <a:gd name="T26" fmla="*/ 0 w 90"/>
                <a:gd name="T27" fmla="*/ 0 h 104"/>
                <a:gd name="T28" fmla="*/ 0 w 90"/>
                <a:gd name="T29" fmla="*/ 0 h 104"/>
                <a:gd name="T30" fmla="*/ 0 w 90"/>
                <a:gd name="T31" fmla="*/ 0 h 104"/>
                <a:gd name="T32" fmla="*/ 0 w 90"/>
                <a:gd name="T33" fmla="*/ 0 h 104"/>
                <a:gd name="T34" fmla="*/ 0 w 90"/>
                <a:gd name="T35" fmla="*/ 0 h 104"/>
                <a:gd name="T36" fmla="*/ 0 w 90"/>
                <a:gd name="T37" fmla="*/ 0 h 104"/>
                <a:gd name="T38" fmla="*/ 0 w 90"/>
                <a:gd name="T39" fmla="*/ 0 h 104"/>
                <a:gd name="T40" fmla="*/ 0 w 90"/>
                <a:gd name="T41" fmla="*/ 0 h 104"/>
                <a:gd name="T42" fmla="*/ 0 w 90"/>
                <a:gd name="T43" fmla="*/ 0 h 104"/>
                <a:gd name="T44" fmla="*/ 0 w 90"/>
                <a:gd name="T45" fmla="*/ 0 h 104"/>
                <a:gd name="T46" fmla="*/ 0 w 90"/>
                <a:gd name="T47" fmla="*/ 0 h 104"/>
                <a:gd name="T48" fmla="*/ 0 w 90"/>
                <a:gd name="T49" fmla="*/ 0 h 104"/>
                <a:gd name="T50" fmla="*/ 0 w 90"/>
                <a:gd name="T51" fmla="*/ 0 h 104"/>
                <a:gd name="T52" fmla="*/ 0 w 90"/>
                <a:gd name="T53" fmla="*/ 0 h 104"/>
                <a:gd name="T54" fmla="*/ 0 w 90"/>
                <a:gd name="T55" fmla="*/ 0 h 104"/>
                <a:gd name="T56" fmla="*/ 0 w 90"/>
                <a:gd name="T57" fmla="*/ 0 h 104"/>
                <a:gd name="T58" fmla="*/ 0 w 90"/>
                <a:gd name="T59" fmla="*/ 0 h 104"/>
                <a:gd name="T60" fmla="*/ 0 w 90"/>
                <a:gd name="T61" fmla="*/ 0 h 104"/>
                <a:gd name="T62" fmla="*/ 0 w 90"/>
                <a:gd name="T63" fmla="*/ 0 h 104"/>
                <a:gd name="T64" fmla="*/ 0 w 90"/>
                <a:gd name="T65" fmla="*/ 0 h 104"/>
                <a:gd name="T66" fmla="*/ 0 w 90"/>
                <a:gd name="T67" fmla="*/ 0 h 104"/>
                <a:gd name="T68" fmla="*/ 0 w 90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104"/>
                <a:gd name="T107" fmla="*/ 90 w 90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104">
                  <a:moveTo>
                    <a:pt x="15" y="27"/>
                  </a:moveTo>
                  <a:lnTo>
                    <a:pt x="21" y="18"/>
                  </a:lnTo>
                  <a:lnTo>
                    <a:pt x="27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4" y="2"/>
                  </a:lnTo>
                  <a:lnTo>
                    <a:pt x="71" y="7"/>
                  </a:lnTo>
                  <a:lnTo>
                    <a:pt x="77" y="12"/>
                  </a:lnTo>
                  <a:lnTo>
                    <a:pt x="82" y="18"/>
                  </a:lnTo>
                  <a:lnTo>
                    <a:pt x="85" y="25"/>
                  </a:lnTo>
                  <a:lnTo>
                    <a:pt x="89" y="33"/>
                  </a:lnTo>
                  <a:lnTo>
                    <a:pt x="90" y="42"/>
                  </a:lnTo>
                  <a:lnTo>
                    <a:pt x="89" y="50"/>
                  </a:lnTo>
                  <a:lnTo>
                    <a:pt x="87" y="60"/>
                  </a:lnTo>
                  <a:lnTo>
                    <a:pt x="82" y="68"/>
                  </a:lnTo>
                  <a:lnTo>
                    <a:pt x="76" y="77"/>
                  </a:lnTo>
                  <a:lnTo>
                    <a:pt x="69" y="85"/>
                  </a:lnTo>
                  <a:lnTo>
                    <a:pt x="62" y="92"/>
                  </a:lnTo>
                  <a:lnTo>
                    <a:pt x="53" y="97"/>
                  </a:lnTo>
                  <a:lnTo>
                    <a:pt x="44" y="100"/>
                  </a:lnTo>
                  <a:lnTo>
                    <a:pt x="35" y="104"/>
                  </a:lnTo>
                  <a:lnTo>
                    <a:pt x="27" y="104"/>
                  </a:lnTo>
                  <a:lnTo>
                    <a:pt x="19" y="104"/>
                  </a:lnTo>
                  <a:lnTo>
                    <a:pt x="13" y="101"/>
                  </a:lnTo>
                  <a:lnTo>
                    <a:pt x="7" y="97"/>
                  </a:lnTo>
                  <a:lnTo>
                    <a:pt x="5" y="94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7" y="45"/>
                  </a:lnTo>
                  <a:lnTo>
                    <a:pt x="15" y="27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1" name="Freeform 184"/>
            <p:cNvSpPr>
              <a:spLocks noChangeAspect="1"/>
            </p:cNvSpPr>
            <p:nvPr/>
          </p:nvSpPr>
          <p:spPr bwMode="auto">
            <a:xfrm>
              <a:off x="4164" y="3526"/>
              <a:ext cx="15" cy="15"/>
            </a:xfrm>
            <a:custGeom>
              <a:avLst/>
              <a:gdLst>
                <a:gd name="T0" fmla="*/ 0 w 96"/>
                <a:gd name="T1" fmla="*/ 0 h 97"/>
                <a:gd name="T2" fmla="*/ 0 w 96"/>
                <a:gd name="T3" fmla="*/ 0 h 97"/>
                <a:gd name="T4" fmla="*/ 0 w 96"/>
                <a:gd name="T5" fmla="*/ 0 h 97"/>
                <a:gd name="T6" fmla="*/ 0 w 96"/>
                <a:gd name="T7" fmla="*/ 0 h 97"/>
                <a:gd name="T8" fmla="*/ 0 w 96"/>
                <a:gd name="T9" fmla="*/ 0 h 97"/>
                <a:gd name="T10" fmla="*/ 0 w 96"/>
                <a:gd name="T11" fmla="*/ 0 h 97"/>
                <a:gd name="T12" fmla="*/ 0 w 96"/>
                <a:gd name="T13" fmla="*/ 0 h 97"/>
                <a:gd name="T14" fmla="*/ 0 w 96"/>
                <a:gd name="T15" fmla="*/ 0 h 97"/>
                <a:gd name="T16" fmla="*/ 0 w 96"/>
                <a:gd name="T17" fmla="*/ 0 h 97"/>
                <a:gd name="T18" fmla="*/ 0 w 96"/>
                <a:gd name="T19" fmla="*/ 0 h 97"/>
                <a:gd name="T20" fmla="*/ 0 w 96"/>
                <a:gd name="T21" fmla="*/ 0 h 97"/>
                <a:gd name="T22" fmla="*/ 0 w 96"/>
                <a:gd name="T23" fmla="*/ 0 h 97"/>
                <a:gd name="T24" fmla="*/ 0 w 96"/>
                <a:gd name="T25" fmla="*/ 0 h 97"/>
                <a:gd name="T26" fmla="*/ 0 w 96"/>
                <a:gd name="T27" fmla="*/ 0 h 97"/>
                <a:gd name="T28" fmla="*/ 0 w 96"/>
                <a:gd name="T29" fmla="*/ 0 h 97"/>
                <a:gd name="T30" fmla="*/ 0 w 96"/>
                <a:gd name="T31" fmla="*/ 0 h 97"/>
                <a:gd name="T32" fmla="*/ 0 w 96"/>
                <a:gd name="T33" fmla="*/ 0 h 97"/>
                <a:gd name="T34" fmla="*/ 0 w 96"/>
                <a:gd name="T35" fmla="*/ 0 h 97"/>
                <a:gd name="T36" fmla="*/ 0 w 96"/>
                <a:gd name="T37" fmla="*/ 0 h 97"/>
                <a:gd name="T38" fmla="*/ 0 w 96"/>
                <a:gd name="T39" fmla="*/ 0 h 97"/>
                <a:gd name="T40" fmla="*/ 0 w 96"/>
                <a:gd name="T41" fmla="*/ 0 h 97"/>
                <a:gd name="T42" fmla="*/ 0 w 96"/>
                <a:gd name="T43" fmla="*/ 0 h 97"/>
                <a:gd name="T44" fmla="*/ 0 w 96"/>
                <a:gd name="T45" fmla="*/ 0 h 97"/>
                <a:gd name="T46" fmla="*/ 0 w 96"/>
                <a:gd name="T47" fmla="*/ 0 h 97"/>
                <a:gd name="T48" fmla="*/ 0 w 96"/>
                <a:gd name="T49" fmla="*/ 0 h 97"/>
                <a:gd name="T50" fmla="*/ 0 w 96"/>
                <a:gd name="T51" fmla="*/ 0 h 97"/>
                <a:gd name="T52" fmla="*/ 0 w 96"/>
                <a:gd name="T53" fmla="*/ 0 h 97"/>
                <a:gd name="T54" fmla="*/ 0 w 96"/>
                <a:gd name="T55" fmla="*/ 0 h 97"/>
                <a:gd name="T56" fmla="*/ 0 w 96"/>
                <a:gd name="T57" fmla="*/ 0 h 97"/>
                <a:gd name="T58" fmla="*/ 0 w 96"/>
                <a:gd name="T59" fmla="*/ 0 h 97"/>
                <a:gd name="T60" fmla="*/ 0 w 96"/>
                <a:gd name="T61" fmla="*/ 0 h 97"/>
                <a:gd name="T62" fmla="*/ 0 w 96"/>
                <a:gd name="T63" fmla="*/ 0 h 97"/>
                <a:gd name="T64" fmla="*/ 0 w 96"/>
                <a:gd name="T65" fmla="*/ 0 h 97"/>
                <a:gd name="T66" fmla="*/ 0 w 96"/>
                <a:gd name="T67" fmla="*/ 0 h 97"/>
                <a:gd name="T68" fmla="*/ 0 w 96"/>
                <a:gd name="T69" fmla="*/ 0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"/>
                <a:gd name="T106" fmla="*/ 0 h 97"/>
                <a:gd name="T107" fmla="*/ 96 w 96"/>
                <a:gd name="T108" fmla="*/ 97 h 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" h="97">
                  <a:moveTo>
                    <a:pt x="3" y="35"/>
                  </a:moveTo>
                  <a:lnTo>
                    <a:pt x="4" y="29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4" y="4"/>
                  </a:lnTo>
                  <a:lnTo>
                    <a:pt x="72" y="9"/>
                  </a:lnTo>
                  <a:lnTo>
                    <a:pt x="79" y="15"/>
                  </a:lnTo>
                  <a:lnTo>
                    <a:pt x="85" y="20"/>
                  </a:lnTo>
                  <a:lnTo>
                    <a:pt x="91" y="28"/>
                  </a:lnTo>
                  <a:lnTo>
                    <a:pt x="95" y="36"/>
                  </a:lnTo>
                  <a:lnTo>
                    <a:pt x="96" y="44"/>
                  </a:lnTo>
                  <a:lnTo>
                    <a:pt x="96" y="54"/>
                  </a:lnTo>
                  <a:lnTo>
                    <a:pt x="92" y="62"/>
                  </a:lnTo>
                  <a:lnTo>
                    <a:pt x="88" y="70"/>
                  </a:lnTo>
                  <a:lnTo>
                    <a:pt x="82" y="79"/>
                  </a:lnTo>
                  <a:lnTo>
                    <a:pt x="76" y="85"/>
                  </a:lnTo>
                  <a:lnTo>
                    <a:pt x="68" y="90"/>
                  </a:lnTo>
                  <a:lnTo>
                    <a:pt x="59" y="93"/>
                  </a:lnTo>
                  <a:lnTo>
                    <a:pt x="50" y="95"/>
                  </a:lnTo>
                  <a:lnTo>
                    <a:pt x="41" y="97"/>
                  </a:lnTo>
                  <a:lnTo>
                    <a:pt x="33" y="97"/>
                  </a:lnTo>
                  <a:lnTo>
                    <a:pt x="25" y="94"/>
                  </a:lnTo>
                  <a:lnTo>
                    <a:pt x="18" y="91"/>
                  </a:lnTo>
                  <a:lnTo>
                    <a:pt x="10" y="86"/>
                  </a:lnTo>
                  <a:lnTo>
                    <a:pt x="6" y="79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2" name="Freeform 185"/>
            <p:cNvSpPr>
              <a:spLocks noChangeAspect="1"/>
            </p:cNvSpPr>
            <p:nvPr/>
          </p:nvSpPr>
          <p:spPr bwMode="auto">
            <a:xfrm>
              <a:off x="4164" y="3526"/>
              <a:ext cx="15" cy="15"/>
            </a:xfrm>
            <a:custGeom>
              <a:avLst/>
              <a:gdLst>
                <a:gd name="T0" fmla="*/ 0 w 96"/>
                <a:gd name="T1" fmla="*/ 0 h 97"/>
                <a:gd name="T2" fmla="*/ 0 w 96"/>
                <a:gd name="T3" fmla="*/ 0 h 97"/>
                <a:gd name="T4" fmla="*/ 0 w 96"/>
                <a:gd name="T5" fmla="*/ 0 h 97"/>
                <a:gd name="T6" fmla="*/ 0 w 96"/>
                <a:gd name="T7" fmla="*/ 0 h 97"/>
                <a:gd name="T8" fmla="*/ 0 w 96"/>
                <a:gd name="T9" fmla="*/ 0 h 97"/>
                <a:gd name="T10" fmla="*/ 0 w 96"/>
                <a:gd name="T11" fmla="*/ 0 h 97"/>
                <a:gd name="T12" fmla="*/ 0 w 96"/>
                <a:gd name="T13" fmla="*/ 0 h 97"/>
                <a:gd name="T14" fmla="*/ 0 w 96"/>
                <a:gd name="T15" fmla="*/ 0 h 97"/>
                <a:gd name="T16" fmla="*/ 0 w 96"/>
                <a:gd name="T17" fmla="*/ 0 h 97"/>
                <a:gd name="T18" fmla="*/ 0 w 96"/>
                <a:gd name="T19" fmla="*/ 0 h 97"/>
                <a:gd name="T20" fmla="*/ 0 w 96"/>
                <a:gd name="T21" fmla="*/ 0 h 97"/>
                <a:gd name="T22" fmla="*/ 0 w 96"/>
                <a:gd name="T23" fmla="*/ 0 h 97"/>
                <a:gd name="T24" fmla="*/ 0 w 96"/>
                <a:gd name="T25" fmla="*/ 0 h 97"/>
                <a:gd name="T26" fmla="*/ 0 w 96"/>
                <a:gd name="T27" fmla="*/ 0 h 97"/>
                <a:gd name="T28" fmla="*/ 0 w 96"/>
                <a:gd name="T29" fmla="*/ 0 h 97"/>
                <a:gd name="T30" fmla="*/ 0 w 96"/>
                <a:gd name="T31" fmla="*/ 0 h 97"/>
                <a:gd name="T32" fmla="*/ 0 w 96"/>
                <a:gd name="T33" fmla="*/ 0 h 97"/>
                <a:gd name="T34" fmla="*/ 0 w 96"/>
                <a:gd name="T35" fmla="*/ 0 h 97"/>
                <a:gd name="T36" fmla="*/ 0 w 96"/>
                <a:gd name="T37" fmla="*/ 0 h 97"/>
                <a:gd name="T38" fmla="*/ 0 w 96"/>
                <a:gd name="T39" fmla="*/ 0 h 97"/>
                <a:gd name="T40" fmla="*/ 0 w 96"/>
                <a:gd name="T41" fmla="*/ 0 h 97"/>
                <a:gd name="T42" fmla="*/ 0 w 96"/>
                <a:gd name="T43" fmla="*/ 0 h 97"/>
                <a:gd name="T44" fmla="*/ 0 w 96"/>
                <a:gd name="T45" fmla="*/ 0 h 97"/>
                <a:gd name="T46" fmla="*/ 0 w 96"/>
                <a:gd name="T47" fmla="*/ 0 h 97"/>
                <a:gd name="T48" fmla="*/ 0 w 96"/>
                <a:gd name="T49" fmla="*/ 0 h 97"/>
                <a:gd name="T50" fmla="*/ 0 w 96"/>
                <a:gd name="T51" fmla="*/ 0 h 97"/>
                <a:gd name="T52" fmla="*/ 0 w 96"/>
                <a:gd name="T53" fmla="*/ 0 h 97"/>
                <a:gd name="T54" fmla="*/ 0 w 96"/>
                <a:gd name="T55" fmla="*/ 0 h 97"/>
                <a:gd name="T56" fmla="*/ 0 w 96"/>
                <a:gd name="T57" fmla="*/ 0 h 97"/>
                <a:gd name="T58" fmla="*/ 0 w 96"/>
                <a:gd name="T59" fmla="*/ 0 h 97"/>
                <a:gd name="T60" fmla="*/ 0 w 96"/>
                <a:gd name="T61" fmla="*/ 0 h 97"/>
                <a:gd name="T62" fmla="*/ 0 w 96"/>
                <a:gd name="T63" fmla="*/ 0 h 97"/>
                <a:gd name="T64" fmla="*/ 0 w 96"/>
                <a:gd name="T65" fmla="*/ 0 h 97"/>
                <a:gd name="T66" fmla="*/ 0 w 96"/>
                <a:gd name="T67" fmla="*/ 0 h 97"/>
                <a:gd name="T68" fmla="*/ 0 w 96"/>
                <a:gd name="T69" fmla="*/ 0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"/>
                <a:gd name="T106" fmla="*/ 0 h 97"/>
                <a:gd name="T107" fmla="*/ 96 w 96"/>
                <a:gd name="T108" fmla="*/ 97 h 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" h="97">
                  <a:moveTo>
                    <a:pt x="3" y="35"/>
                  </a:moveTo>
                  <a:lnTo>
                    <a:pt x="4" y="29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4" y="1"/>
                  </a:lnTo>
                  <a:lnTo>
                    <a:pt x="64" y="4"/>
                  </a:lnTo>
                  <a:lnTo>
                    <a:pt x="72" y="9"/>
                  </a:lnTo>
                  <a:lnTo>
                    <a:pt x="79" y="15"/>
                  </a:lnTo>
                  <a:lnTo>
                    <a:pt x="85" y="20"/>
                  </a:lnTo>
                  <a:lnTo>
                    <a:pt x="91" y="28"/>
                  </a:lnTo>
                  <a:lnTo>
                    <a:pt x="95" y="36"/>
                  </a:lnTo>
                  <a:lnTo>
                    <a:pt x="96" y="44"/>
                  </a:lnTo>
                  <a:lnTo>
                    <a:pt x="96" y="54"/>
                  </a:lnTo>
                  <a:lnTo>
                    <a:pt x="92" y="62"/>
                  </a:lnTo>
                  <a:lnTo>
                    <a:pt x="88" y="70"/>
                  </a:lnTo>
                  <a:lnTo>
                    <a:pt x="82" y="79"/>
                  </a:lnTo>
                  <a:lnTo>
                    <a:pt x="76" y="85"/>
                  </a:lnTo>
                  <a:lnTo>
                    <a:pt x="68" y="90"/>
                  </a:lnTo>
                  <a:lnTo>
                    <a:pt x="59" y="93"/>
                  </a:lnTo>
                  <a:lnTo>
                    <a:pt x="50" y="95"/>
                  </a:lnTo>
                  <a:lnTo>
                    <a:pt x="41" y="97"/>
                  </a:lnTo>
                  <a:lnTo>
                    <a:pt x="33" y="97"/>
                  </a:lnTo>
                  <a:lnTo>
                    <a:pt x="25" y="94"/>
                  </a:lnTo>
                  <a:lnTo>
                    <a:pt x="18" y="91"/>
                  </a:lnTo>
                  <a:lnTo>
                    <a:pt x="10" y="86"/>
                  </a:lnTo>
                  <a:lnTo>
                    <a:pt x="6" y="79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3" y="35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3" name="Freeform 186"/>
            <p:cNvSpPr>
              <a:spLocks noChangeAspect="1"/>
            </p:cNvSpPr>
            <p:nvPr/>
          </p:nvSpPr>
          <p:spPr bwMode="auto">
            <a:xfrm>
              <a:off x="4370" y="3685"/>
              <a:ext cx="18" cy="14"/>
            </a:xfrm>
            <a:custGeom>
              <a:avLst/>
              <a:gdLst>
                <a:gd name="T0" fmla="*/ 0 w 112"/>
                <a:gd name="T1" fmla="*/ 0 h 92"/>
                <a:gd name="T2" fmla="*/ 0 w 112"/>
                <a:gd name="T3" fmla="*/ 0 h 92"/>
                <a:gd name="T4" fmla="*/ 0 w 112"/>
                <a:gd name="T5" fmla="*/ 0 h 92"/>
                <a:gd name="T6" fmla="*/ 0 w 112"/>
                <a:gd name="T7" fmla="*/ 0 h 92"/>
                <a:gd name="T8" fmla="*/ 0 w 112"/>
                <a:gd name="T9" fmla="*/ 0 h 92"/>
                <a:gd name="T10" fmla="*/ 0 w 112"/>
                <a:gd name="T11" fmla="*/ 0 h 92"/>
                <a:gd name="T12" fmla="*/ 0 w 112"/>
                <a:gd name="T13" fmla="*/ 0 h 92"/>
                <a:gd name="T14" fmla="*/ 0 w 112"/>
                <a:gd name="T15" fmla="*/ 0 h 92"/>
                <a:gd name="T16" fmla="*/ 0 w 112"/>
                <a:gd name="T17" fmla="*/ 0 h 92"/>
                <a:gd name="T18" fmla="*/ 0 w 112"/>
                <a:gd name="T19" fmla="*/ 0 h 92"/>
                <a:gd name="T20" fmla="*/ 0 w 112"/>
                <a:gd name="T21" fmla="*/ 0 h 92"/>
                <a:gd name="T22" fmla="*/ 0 w 112"/>
                <a:gd name="T23" fmla="*/ 0 h 92"/>
                <a:gd name="T24" fmla="*/ 0 w 112"/>
                <a:gd name="T25" fmla="*/ 0 h 92"/>
                <a:gd name="T26" fmla="*/ 0 w 112"/>
                <a:gd name="T27" fmla="*/ 0 h 92"/>
                <a:gd name="T28" fmla="*/ 0 w 112"/>
                <a:gd name="T29" fmla="*/ 0 h 92"/>
                <a:gd name="T30" fmla="*/ 0 w 112"/>
                <a:gd name="T31" fmla="*/ 0 h 92"/>
                <a:gd name="T32" fmla="*/ 0 w 112"/>
                <a:gd name="T33" fmla="*/ 0 h 92"/>
                <a:gd name="T34" fmla="*/ 0 w 112"/>
                <a:gd name="T35" fmla="*/ 0 h 92"/>
                <a:gd name="T36" fmla="*/ 0 w 112"/>
                <a:gd name="T37" fmla="*/ 0 h 92"/>
                <a:gd name="T38" fmla="*/ 0 w 112"/>
                <a:gd name="T39" fmla="*/ 0 h 92"/>
                <a:gd name="T40" fmla="*/ 0 w 112"/>
                <a:gd name="T41" fmla="*/ 0 h 92"/>
                <a:gd name="T42" fmla="*/ 0 w 112"/>
                <a:gd name="T43" fmla="*/ 0 h 92"/>
                <a:gd name="T44" fmla="*/ 0 w 112"/>
                <a:gd name="T45" fmla="*/ 0 h 92"/>
                <a:gd name="T46" fmla="*/ 0 w 112"/>
                <a:gd name="T47" fmla="*/ 0 h 92"/>
                <a:gd name="T48" fmla="*/ 0 w 112"/>
                <a:gd name="T49" fmla="*/ 0 h 92"/>
                <a:gd name="T50" fmla="*/ 0 w 112"/>
                <a:gd name="T51" fmla="*/ 0 h 92"/>
                <a:gd name="T52" fmla="*/ 0 w 112"/>
                <a:gd name="T53" fmla="*/ 0 h 92"/>
                <a:gd name="T54" fmla="*/ 0 w 112"/>
                <a:gd name="T55" fmla="*/ 0 h 92"/>
                <a:gd name="T56" fmla="*/ 0 w 112"/>
                <a:gd name="T57" fmla="*/ 0 h 92"/>
                <a:gd name="T58" fmla="*/ 0 w 112"/>
                <a:gd name="T59" fmla="*/ 0 h 92"/>
                <a:gd name="T60" fmla="*/ 0 w 112"/>
                <a:gd name="T61" fmla="*/ 0 h 92"/>
                <a:gd name="T62" fmla="*/ 0 w 112"/>
                <a:gd name="T63" fmla="*/ 0 h 92"/>
                <a:gd name="T64" fmla="*/ 0 w 112"/>
                <a:gd name="T65" fmla="*/ 0 h 92"/>
                <a:gd name="T66" fmla="*/ 0 w 112"/>
                <a:gd name="T67" fmla="*/ 0 h 92"/>
                <a:gd name="T68" fmla="*/ 0 w 112"/>
                <a:gd name="T69" fmla="*/ 0 h 92"/>
                <a:gd name="T70" fmla="*/ 0 w 112"/>
                <a:gd name="T71" fmla="*/ 0 h 92"/>
                <a:gd name="T72" fmla="*/ 0 w 112"/>
                <a:gd name="T73" fmla="*/ 0 h 92"/>
                <a:gd name="T74" fmla="*/ 0 w 112"/>
                <a:gd name="T75" fmla="*/ 0 h 92"/>
                <a:gd name="T76" fmla="*/ 0 w 112"/>
                <a:gd name="T77" fmla="*/ 0 h 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2"/>
                <a:gd name="T118" fmla="*/ 0 h 92"/>
                <a:gd name="T119" fmla="*/ 112 w 112"/>
                <a:gd name="T120" fmla="*/ 92 h 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2" h="92">
                  <a:moveTo>
                    <a:pt x="66" y="9"/>
                  </a:moveTo>
                  <a:lnTo>
                    <a:pt x="79" y="3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7" y="6"/>
                  </a:lnTo>
                  <a:lnTo>
                    <a:pt x="110" y="9"/>
                  </a:lnTo>
                  <a:lnTo>
                    <a:pt x="111" y="12"/>
                  </a:lnTo>
                  <a:lnTo>
                    <a:pt x="112" y="16"/>
                  </a:lnTo>
                  <a:lnTo>
                    <a:pt x="112" y="24"/>
                  </a:lnTo>
                  <a:lnTo>
                    <a:pt x="111" y="33"/>
                  </a:lnTo>
                  <a:lnTo>
                    <a:pt x="107" y="42"/>
                  </a:lnTo>
                  <a:lnTo>
                    <a:pt x="101" y="53"/>
                  </a:lnTo>
                  <a:lnTo>
                    <a:pt x="95" y="62"/>
                  </a:lnTo>
                  <a:lnTo>
                    <a:pt x="87" y="71"/>
                  </a:lnTo>
                  <a:lnTo>
                    <a:pt x="78" y="78"/>
                  </a:lnTo>
                  <a:lnTo>
                    <a:pt x="67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9" y="91"/>
                  </a:lnTo>
                  <a:lnTo>
                    <a:pt x="43" y="91"/>
                  </a:lnTo>
                  <a:lnTo>
                    <a:pt x="31" y="92"/>
                  </a:lnTo>
                  <a:lnTo>
                    <a:pt x="20" y="91"/>
                  </a:lnTo>
                  <a:lnTo>
                    <a:pt x="13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59"/>
                  </a:lnTo>
                  <a:lnTo>
                    <a:pt x="9" y="52"/>
                  </a:lnTo>
                  <a:lnTo>
                    <a:pt x="15" y="44"/>
                  </a:lnTo>
                  <a:lnTo>
                    <a:pt x="23" y="37"/>
                  </a:lnTo>
                  <a:lnTo>
                    <a:pt x="31" y="30"/>
                  </a:lnTo>
                  <a:lnTo>
                    <a:pt x="42" y="23"/>
                  </a:lnTo>
                  <a:lnTo>
                    <a:pt x="53" y="16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4" name="Freeform 187"/>
            <p:cNvSpPr>
              <a:spLocks noChangeAspect="1"/>
            </p:cNvSpPr>
            <p:nvPr/>
          </p:nvSpPr>
          <p:spPr bwMode="auto">
            <a:xfrm>
              <a:off x="4370" y="3685"/>
              <a:ext cx="18" cy="14"/>
            </a:xfrm>
            <a:custGeom>
              <a:avLst/>
              <a:gdLst>
                <a:gd name="T0" fmla="*/ 0 w 112"/>
                <a:gd name="T1" fmla="*/ 0 h 92"/>
                <a:gd name="T2" fmla="*/ 0 w 112"/>
                <a:gd name="T3" fmla="*/ 0 h 92"/>
                <a:gd name="T4" fmla="*/ 0 w 112"/>
                <a:gd name="T5" fmla="*/ 0 h 92"/>
                <a:gd name="T6" fmla="*/ 0 w 112"/>
                <a:gd name="T7" fmla="*/ 0 h 92"/>
                <a:gd name="T8" fmla="*/ 0 w 112"/>
                <a:gd name="T9" fmla="*/ 0 h 92"/>
                <a:gd name="T10" fmla="*/ 0 w 112"/>
                <a:gd name="T11" fmla="*/ 0 h 92"/>
                <a:gd name="T12" fmla="*/ 0 w 112"/>
                <a:gd name="T13" fmla="*/ 0 h 92"/>
                <a:gd name="T14" fmla="*/ 0 w 112"/>
                <a:gd name="T15" fmla="*/ 0 h 92"/>
                <a:gd name="T16" fmla="*/ 0 w 112"/>
                <a:gd name="T17" fmla="*/ 0 h 92"/>
                <a:gd name="T18" fmla="*/ 0 w 112"/>
                <a:gd name="T19" fmla="*/ 0 h 92"/>
                <a:gd name="T20" fmla="*/ 0 w 112"/>
                <a:gd name="T21" fmla="*/ 0 h 92"/>
                <a:gd name="T22" fmla="*/ 0 w 112"/>
                <a:gd name="T23" fmla="*/ 0 h 92"/>
                <a:gd name="T24" fmla="*/ 0 w 112"/>
                <a:gd name="T25" fmla="*/ 0 h 92"/>
                <a:gd name="T26" fmla="*/ 0 w 112"/>
                <a:gd name="T27" fmla="*/ 0 h 92"/>
                <a:gd name="T28" fmla="*/ 0 w 112"/>
                <a:gd name="T29" fmla="*/ 0 h 92"/>
                <a:gd name="T30" fmla="*/ 0 w 112"/>
                <a:gd name="T31" fmla="*/ 0 h 92"/>
                <a:gd name="T32" fmla="*/ 0 w 112"/>
                <a:gd name="T33" fmla="*/ 0 h 92"/>
                <a:gd name="T34" fmla="*/ 0 w 112"/>
                <a:gd name="T35" fmla="*/ 0 h 92"/>
                <a:gd name="T36" fmla="*/ 0 w 112"/>
                <a:gd name="T37" fmla="*/ 0 h 92"/>
                <a:gd name="T38" fmla="*/ 0 w 112"/>
                <a:gd name="T39" fmla="*/ 0 h 92"/>
                <a:gd name="T40" fmla="*/ 0 w 112"/>
                <a:gd name="T41" fmla="*/ 0 h 92"/>
                <a:gd name="T42" fmla="*/ 0 w 112"/>
                <a:gd name="T43" fmla="*/ 0 h 92"/>
                <a:gd name="T44" fmla="*/ 0 w 112"/>
                <a:gd name="T45" fmla="*/ 0 h 92"/>
                <a:gd name="T46" fmla="*/ 0 w 112"/>
                <a:gd name="T47" fmla="*/ 0 h 92"/>
                <a:gd name="T48" fmla="*/ 0 w 112"/>
                <a:gd name="T49" fmla="*/ 0 h 92"/>
                <a:gd name="T50" fmla="*/ 0 w 112"/>
                <a:gd name="T51" fmla="*/ 0 h 92"/>
                <a:gd name="T52" fmla="*/ 0 w 112"/>
                <a:gd name="T53" fmla="*/ 0 h 92"/>
                <a:gd name="T54" fmla="*/ 0 w 112"/>
                <a:gd name="T55" fmla="*/ 0 h 92"/>
                <a:gd name="T56" fmla="*/ 0 w 112"/>
                <a:gd name="T57" fmla="*/ 0 h 92"/>
                <a:gd name="T58" fmla="*/ 0 w 112"/>
                <a:gd name="T59" fmla="*/ 0 h 92"/>
                <a:gd name="T60" fmla="*/ 0 w 112"/>
                <a:gd name="T61" fmla="*/ 0 h 92"/>
                <a:gd name="T62" fmla="*/ 0 w 112"/>
                <a:gd name="T63" fmla="*/ 0 h 92"/>
                <a:gd name="T64" fmla="*/ 0 w 112"/>
                <a:gd name="T65" fmla="*/ 0 h 92"/>
                <a:gd name="T66" fmla="*/ 0 w 112"/>
                <a:gd name="T67" fmla="*/ 0 h 92"/>
                <a:gd name="T68" fmla="*/ 0 w 112"/>
                <a:gd name="T69" fmla="*/ 0 h 92"/>
                <a:gd name="T70" fmla="*/ 0 w 112"/>
                <a:gd name="T71" fmla="*/ 0 h 92"/>
                <a:gd name="T72" fmla="*/ 0 w 112"/>
                <a:gd name="T73" fmla="*/ 0 h 92"/>
                <a:gd name="T74" fmla="*/ 0 w 112"/>
                <a:gd name="T75" fmla="*/ 0 h 92"/>
                <a:gd name="T76" fmla="*/ 0 w 112"/>
                <a:gd name="T77" fmla="*/ 0 h 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2"/>
                <a:gd name="T118" fmla="*/ 0 h 92"/>
                <a:gd name="T119" fmla="*/ 112 w 112"/>
                <a:gd name="T120" fmla="*/ 92 h 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2" h="92">
                  <a:moveTo>
                    <a:pt x="66" y="9"/>
                  </a:moveTo>
                  <a:lnTo>
                    <a:pt x="79" y="3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5" y="4"/>
                  </a:lnTo>
                  <a:lnTo>
                    <a:pt x="107" y="6"/>
                  </a:lnTo>
                  <a:lnTo>
                    <a:pt x="110" y="9"/>
                  </a:lnTo>
                  <a:lnTo>
                    <a:pt x="111" y="12"/>
                  </a:lnTo>
                  <a:lnTo>
                    <a:pt x="112" y="16"/>
                  </a:lnTo>
                  <a:lnTo>
                    <a:pt x="112" y="24"/>
                  </a:lnTo>
                  <a:lnTo>
                    <a:pt x="111" y="33"/>
                  </a:lnTo>
                  <a:lnTo>
                    <a:pt x="107" y="42"/>
                  </a:lnTo>
                  <a:lnTo>
                    <a:pt x="101" y="53"/>
                  </a:lnTo>
                  <a:lnTo>
                    <a:pt x="95" y="62"/>
                  </a:lnTo>
                  <a:lnTo>
                    <a:pt x="87" y="71"/>
                  </a:lnTo>
                  <a:lnTo>
                    <a:pt x="78" y="78"/>
                  </a:lnTo>
                  <a:lnTo>
                    <a:pt x="67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9" y="91"/>
                  </a:lnTo>
                  <a:lnTo>
                    <a:pt x="43" y="91"/>
                  </a:lnTo>
                  <a:lnTo>
                    <a:pt x="31" y="92"/>
                  </a:lnTo>
                  <a:lnTo>
                    <a:pt x="20" y="91"/>
                  </a:lnTo>
                  <a:lnTo>
                    <a:pt x="13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5" y="59"/>
                  </a:lnTo>
                  <a:lnTo>
                    <a:pt x="9" y="52"/>
                  </a:lnTo>
                  <a:lnTo>
                    <a:pt x="15" y="44"/>
                  </a:lnTo>
                  <a:lnTo>
                    <a:pt x="23" y="37"/>
                  </a:lnTo>
                  <a:lnTo>
                    <a:pt x="31" y="30"/>
                  </a:lnTo>
                  <a:lnTo>
                    <a:pt x="42" y="23"/>
                  </a:lnTo>
                  <a:lnTo>
                    <a:pt x="53" y="16"/>
                  </a:lnTo>
                  <a:lnTo>
                    <a:pt x="66" y="9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5" name="Freeform 188"/>
            <p:cNvSpPr>
              <a:spLocks noChangeAspect="1"/>
            </p:cNvSpPr>
            <p:nvPr/>
          </p:nvSpPr>
          <p:spPr bwMode="auto">
            <a:xfrm>
              <a:off x="4227" y="3685"/>
              <a:ext cx="19" cy="20"/>
            </a:xfrm>
            <a:custGeom>
              <a:avLst/>
              <a:gdLst>
                <a:gd name="T0" fmla="*/ 0 w 117"/>
                <a:gd name="T1" fmla="*/ 0 h 125"/>
                <a:gd name="T2" fmla="*/ 0 w 117"/>
                <a:gd name="T3" fmla="*/ 0 h 125"/>
                <a:gd name="T4" fmla="*/ 0 w 117"/>
                <a:gd name="T5" fmla="*/ 0 h 125"/>
                <a:gd name="T6" fmla="*/ 0 w 117"/>
                <a:gd name="T7" fmla="*/ 0 h 125"/>
                <a:gd name="T8" fmla="*/ 0 w 117"/>
                <a:gd name="T9" fmla="*/ 0 h 125"/>
                <a:gd name="T10" fmla="*/ 0 w 117"/>
                <a:gd name="T11" fmla="*/ 0 h 125"/>
                <a:gd name="T12" fmla="*/ 0 w 117"/>
                <a:gd name="T13" fmla="*/ 0 h 125"/>
                <a:gd name="T14" fmla="*/ 0 w 117"/>
                <a:gd name="T15" fmla="*/ 0 h 125"/>
                <a:gd name="T16" fmla="*/ 0 w 117"/>
                <a:gd name="T17" fmla="*/ 0 h 125"/>
                <a:gd name="T18" fmla="*/ 0 w 117"/>
                <a:gd name="T19" fmla="*/ 0 h 125"/>
                <a:gd name="T20" fmla="*/ 0 w 117"/>
                <a:gd name="T21" fmla="*/ 0 h 125"/>
                <a:gd name="T22" fmla="*/ 0 w 117"/>
                <a:gd name="T23" fmla="*/ 0 h 125"/>
                <a:gd name="T24" fmla="*/ 0 w 117"/>
                <a:gd name="T25" fmla="*/ 0 h 125"/>
                <a:gd name="T26" fmla="*/ 0 w 117"/>
                <a:gd name="T27" fmla="*/ 0 h 125"/>
                <a:gd name="T28" fmla="*/ 0 w 117"/>
                <a:gd name="T29" fmla="*/ 0 h 125"/>
                <a:gd name="T30" fmla="*/ 0 w 117"/>
                <a:gd name="T31" fmla="*/ 0 h 125"/>
                <a:gd name="T32" fmla="*/ 0 w 117"/>
                <a:gd name="T33" fmla="*/ 0 h 125"/>
                <a:gd name="T34" fmla="*/ 0 w 117"/>
                <a:gd name="T35" fmla="*/ 0 h 125"/>
                <a:gd name="T36" fmla="*/ 0 w 117"/>
                <a:gd name="T37" fmla="*/ 0 h 125"/>
                <a:gd name="T38" fmla="*/ 0 w 117"/>
                <a:gd name="T39" fmla="*/ 0 h 125"/>
                <a:gd name="T40" fmla="*/ 0 w 117"/>
                <a:gd name="T41" fmla="*/ 0 h 125"/>
                <a:gd name="T42" fmla="*/ 0 w 117"/>
                <a:gd name="T43" fmla="*/ 0 h 125"/>
                <a:gd name="T44" fmla="*/ 0 w 117"/>
                <a:gd name="T45" fmla="*/ 0 h 125"/>
                <a:gd name="T46" fmla="*/ 0 w 117"/>
                <a:gd name="T47" fmla="*/ 0 h 125"/>
                <a:gd name="T48" fmla="*/ 0 w 117"/>
                <a:gd name="T49" fmla="*/ 0 h 125"/>
                <a:gd name="T50" fmla="*/ 0 w 117"/>
                <a:gd name="T51" fmla="*/ 0 h 125"/>
                <a:gd name="T52" fmla="*/ 0 w 117"/>
                <a:gd name="T53" fmla="*/ 0 h 125"/>
                <a:gd name="T54" fmla="*/ 0 w 117"/>
                <a:gd name="T55" fmla="*/ 0 h 125"/>
                <a:gd name="T56" fmla="*/ 0 w 117"/>
                <a:gd name="T57" fmla="*/ 0 h 125"/>
                <a:gd name="T58" fmla="*/ 0 w 117"/>
                <a:gd name="T59" fmla="*/ 0 h 125"/>
                <a:gd name="T60" fmla="*/ 0 w 117"/>
                <a:gd name="T61" fmla="*/ 0 h 125"/>
                <a:gd name="T62" fmla="*/ 0 w 117"/>
                <a:gd name="T63" fmla="*/ 0 h 125"/>
                <a:gd name="T64" fmla="*/ 0 w 117"/>
                <a:gd name="T65" fmla="*/ 0 h 125"/>
                <a:gd name="T66" fmla="*/ 0 w 117"/>
                <a:gd name="T67" fmla="*/ 0 h 125"/>
                <a:gd name="T68" fmla="*/ 0 w 117"/>
                <a:gd name="T69" fmla="*/ 0 h 125"/>
                <a:gd name="T70" fmla="*/ 0 w 117"/>
                <a:gd name="T71" fmla="*/ 0 h 125"/>
                <a:gd name="T72" fmla="*/ 0 w 117"/>
                <a:gd name="T73" fmla="*/ 0 h 125"/>
                <a:gd name="T74" fmla="*/ 0 w 117"/>
                <a:gd name="T75" fmla="*/ 0 h 125"/>
                <a:gd name="T76" fmla="*/ 0 w 117"/>
                <a:gd name="T77" fmla="*/ 0 h 125"/>
                <a:gd name="T78" fmla="*/ 0 w 117"/>
                <a:gd name="T79" fmla="*/ 0 h 125"/>
                <a:gd name="T80" fmla="*/ 0 w 117"/>
                <a:gd name="T81" fmla="*/ 0 h 125"/>
                <a:gd name="T82" fmla="*/ 0 w 117"/>
                <a:gd name="T83" fmla="*/ 0 h 125"/>
                <a:gd name="T84" fmla="*/ 0 w 117"/>
                <a:gd name="T85" fmla="*/ 0 h 125"/>
                <a:gd name="T86" fmla="*/ 0 w 117"/>
                <a:gd name="T87" fmla="*/ 0 h 125"/>
                <a:gd name="T88" fmla="*/ 0 w 117"/>
                <a:gd name="T89" fmla="*/ 0 h 125"/>
                <a:gd name="T90" fmla="*/ 0 w 117"/>
                <a:gd name="T91" fmla="*/ 0 h 125"/>
                <a:gd name="T92" fmla="*/ 0 w 117"/>
                <a:gd name="T93" fmla="*/ 0 h 125"/>
                <a:gd name="T94" fmla="*/ 0 w 117"/>
                <a:gd name="T95" fmla="*/ 0 h 125"/>
                <a:gd name="T96" fmla="*/ 0 w 117"/>
                <a:gd name="T97" fmla="*/ 0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"/>
                <a:gd name="T148" fmla="*/ 0 h 125"/>
                <a:gd name="T149" fmla="*/ 117 w 117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" h="125">
                  <a:moveTo>
                    <a:pt x="113" y="0"/>
                  </a:moveTo>
                  <a:lnTo>
                    <a:pt x="114" y="4"/>
                  </a:lnTo>
                  <a:lnTo>
                    <a:pt x="116" y="17"/>
                  </a:lnTo>
                  <a:lnTo>
                    <a:pt x="117" y="27"/>
                  </a:lnTo>
                  <a:lnTo>
                    <a:pt x="117" y="37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115" y="70"/>
                  </a:lnTo>
                  <a:lnTo>
                    <a:pt x="112" y="82"/>
                  </a:lnTo>
                  <a:lnTo>
                    <a:pt x="107" y="92"/>
                  </a:lnTo>
                  <a:lnTo>
                    <a:pt x="100" y="102"/>
                  </a:lnTo>
                  <a:lnTo>
                    <a:pt x="96" y="106"/>
                  </a:lnTo>
                  <a:lnTo>
                    <a:pt x="91" y="110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3" y="120"/>
                  </a:lnTo>
                  <a:lnTo>
                    <a:pt x="66" y="121"/>
                  </a:lnTo>
                  <a:lnTo>
                    <a:pt x="59" y="123"/>
                  </a:lnTo>
                  <a:lnTo>
                    <a:pt x="50" y="125"/>
                  </a:lnTo>
                  <a:lnTo>
                    <a:pt x="44" y="125"/>
                  </a:lnTo>
                  <a:lnTo>
                    <a:pt x="38" y="123"/>
                  </a:lnTo>
                  <a:lnTo>
                    <a:pt x="33" y="122"/>
                  </a:lnTo>
                  <a:lnTo>
                    <a:pt x="27" y="121"/>
                  </a:lnTo>
                  <a:lnTo>
                    <a:pt x="22" y="119"/>
                  </a:lnTo>
                  <a:lnTo>
                    <a:pt x="19" y="115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4" y="98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7" y="48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5" y="27"/>
                  </a:lnTo>
                  <a:lnTo>
                    <a:pt x="31" y="22"/>
                  </a:lnTo>
                  <a:lnTo>
                    <a:pt x="38" y="17"/>
                  </a:lnTo>
                  <a:lnTo>
                    <a:pt x="46" y="14"/>
                  </a:lnTo>
                  <a:lnTo>
                    <a:pt x="56" y="10"/>
                  </a:lnTo>
                  <a:lnTo>
                    <a:pt x="65" y="7"/>
                  </a:lnTo>
                  <a:lnTo>
                    <a:pt x="76" y="4"/>
                  </a:lnTo>
                  <a:lnTo>
                    <a:pt x="87" y="2"/>
                  </a:lnTo>
                  <a:lnTo>
                    <a:pt x="10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6" name="Freeform 189"/>
            <p:cNvSpPr>
              <a:spLocks noChangeAspect="1"/>
            </p:cNvSpPr>
            <p:nvPr/>
          </p:nvSpPr>
          <p:spPr bwMode="auto">
            <a:xfrm>
              <a:off x="4227" y="3685"/>
              <a:ext cx="19" cy="20"/>
            </a:xfrm>
            <a:custGeom>
              <a:avLst/>
              <a:gdLst>
                <a:gd name="T0" fmla="*/ 0 w 117"/>
                <a:gd name="T1" fmla="*/ 0 h 125"/>
                <a:gd name="T2" fmla="*/ 0 w 117"/>
                <a:gd name="T3" fmla="*/ 0 h 125"/>
                <a:gd name="T4" fmla="*/ 0 w 117"/>
                <a:gd name="T5" fmla="*/ 0 h 125"/>
                <a:gd name="T6" fmla="*/ 0 w 117"/>
                <a:gd name="T7" fmla="*/ 0 h 125"/>
                <a:gd name="T8" fmla="*/ 0 w 117"/>
                <a:gd name="T9" fmla="*/ 0 h 125"/>
                <a:gd name="T10" fmla="*/ 0 w 117"/>
                <a:gd name="T11" fmla="*/ 0 h 125"/>
                <a:gd name="T12" fmla="*/ 0 w 117"/>
                <a:gd name="T13" fmla="*/ 0 h 125"/>
                <a:gd name="T14" fmla="*/ 0 w 117"/>
                <a:gd name="T15" fmla="*/ 0 h 125"/>
                <a:gd name="T16" fmla="*/ 0 w 117"/>
                <a:gd name="T17" fmla="*/ 0 h 125"/>
                <a:gd name="T18" fmla="*/ 0 w 117"/>
                <a:gd name="T19" fmla="*/ 0 h 125"/>
                <a:gd name="T20" fmla="*/ 0 w 117"/>
                <a:gd name="T21" fmla="*/ 0 h 125"/>
                <a:gd name="T22" fmla="*/ 0 w 117"/>
                <a:gd name="T23" fmla="*/ 0 h 125"/>
                <a:gd name="T24" fmla="*/ 0 w 117"/>
                <a:gd name="T25" fmla="*/ 0 h 125"/>
                <a:gd name="T26" fmla="*/ 0 w 117"/>
                <a:gd name="T27" fmla="*/ 0 h 125"/>
                <a:gd name="T28" fmla="*/ 0 w 117"/>
                <a:gd name="T29" fmla="*/ 0 h 125"/>
                <a:gd name="T30" fmla="*/ 0 w 117"/>
                <a:gd name="T31" fmla="*/ 0 h 125"/>
                <a:gd name="T32" fmla="*/ 0 w 117"/>
                <a:gd name="T33" fmla="*/ 0 h 125"/>
                <a:gd name="T34" fmla="*/ 0 w 117"/>
                <a:gd name="T35" fmla="*/ 0 h 125"/>
                <a:gd name="T36" fmla="*/ 0 w 117"/>
                <a:gd name="T37" fmla="*/ 0 h 125"/>
                <a:gd name="T38" fmla="*/ 0 w 117"/>
                <a:gd name="T39" fmla="*/ 0 h 125"/>
                <a:gd name="T40" fmla="*/ 0 w 117"/>
                <a:gd name="T41" fmla="*/ 0 h 125"/>
                <a:gd name="T42" fmla="*/ 0 w 117"/>
                <a:gd name="T43" fmla="*/ 0 h 125"/>
                <a:gd name="T44" fmla="*/ 0 w 117"/>
                <a:gd name="T45" fmla="*/ 0 h 125"/>
                <a:gd name="T46" fmla="*/ 0 w 117"/>
                <a:gd name="T47" fmla="*/ 0 h 125"/>
                <a:gd name="T48" fmla="*/ 0 w 117"/>
                <a:gd name="T49" fmla="*/ 0 h 125"/>
                <a:gd name="T50" fmla="*/ 0 w 117"/>
                <a:gd name="T51" fmla="*/ 0 h 125"/>
                <a:gd name="T52" fmla="*/ 0 w 117"/>
                <a:gd name="T53" fmla="*/ 0 h 125"/>
                <a:gd name="T54" fmla="*/ 0 w 117"/>
                <a:gd name="T55" fmla="*/ 0 h 125"/>
                <a:gd name="T56" fmla="*/ 0 w 117"/>
                <a:gd name="T57" fmla="*/ 0 h 125"/>
                <a:gd name="T58" fmla="*/ 0 w 117"/>
                <a:gd name="T59" fmla="*/ 0 h 125"/>
                <a:gd name="T60" fmla="*/ 0 w 117"/>
                <a:gd name="T61" fmla="*/ 0 h 125"/>
                <a:gd name="T62" fmla="*/ 0 w 117"/>
                <a:gd name="T63" fmla="*/ 0 h 125"/>
                <a:gd name="T64" fmla="*/ 0 w 117"/>
                <a:gd name="T65" fmla="*/ 0 h 125"/>
                <a:gd name="T66" fmla="*/ 0 w 117"/>
                <a:gd name="T67" fmla="*/ 0 h 125"/>
                <a:gd name="T68" fmla="*/ 0 w 117"/>
                <a:gd name="T69" fmla="*/ 0 h 125"/>
                <a:gd name="T70" fmla="*/ 0 w 117"/>
                <a:gd name="T71" fmla="*/ 0 h 125"/>
                <a:gd name="T72" fmla="*/ 0 w 117"/>
                <a:gd name="T73" fmla="*/ 0 h 125"/>
                <a:gd name="T74" fmla="*/ 0 w 117"/>
                <a:gd name="T75" fmla="*/ 0 h 125"/>
                <a:gd name="T76" fmla="*/ 0 w 117"/>
                <a:gd name="T77" fmla="*/ 0 h 125"/>
                <a:gd name="T78" fmla="*/ 0 w 117"/>
                <a:gd name="T79" fmla="*/ 0 h 125"/>
                <a:gd name="T80" fmla="*/ 0 w 117"/>
                <a:gd name="T81" fmla="*/ 0 h 125"/>
                <a:gd name="T82" fmla="*/ 0 w 117"/>
                <a:gd name="T83" fmla="*/ 0 h 125"/>
                <a:gd name="T84" fmla="*/ 0 w 117"/>
                <a:gd name="T85" fmla="*/ 0 h 125"/>
                <a:gd name="T86" fmla="*/ 0 w 117"/>
                <a:gd name="T87" fmla="*/ 0 h 125"/>
                <a:gd name="T88" fmla="*/ 0 w 117"/>
                <a:gd name="T89" fmla="*/ 0 h 125"/>
                <a:gd name="T90" fmla="*/ 0 w 117"/>
                <a:gd name="T91" fmla="*/ 0 h 125"/>
                <a:gd name="T92" fmla="*/ 0 w 117"/>
                <a:gd name="T93" fmla="*/ 0 h 125"/>
                <a:gd name="T94" fmla="*/ 0 w 117"/>
                <a:gd name="T95" fmla="*/ 0 h 125"/>
                <a:gd name="T96" fmla="*/ 0 w 117"/>
                <a:gd name="T97" fmla="*/ 0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"/>
                <a:gd name="T148" fmla="*/ 0 h 125"/>
                <a:gd name="T149" fmla="*/ 117 w 117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" h="125">
                  <a:moveTo>
                    <a:pt x="113" y="0"/>
                  </a:moveTo>
                  <a:lnTo>
                    <a:pt x="114" y="4"/>
                  </a:lnTo>
                  <a:lnTo>
                    <a:pt x="116" y="17"/>
                  </a:lnTo>
                  <a:lnTo>
                    <a:pt x="117" y="27"/>
                  </a:lnTo>
                  <a:lnTo>
                    <a:pt x="117" y="37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115" y="70"/>
                  </a:lnTo>
                  <a:lnTo>
                    <a:pt x="112" y="82"/>
                  </a:lnTo>
                  <a:lnTo>
                    <a:pt x="107" y="92"/>
                  </a:lnTo>
                  <a:lnTo>
                    <a:pt x="100" y="102"/>
                  </a:lnTo>
                  <a:lnTo>
                    <a:pt x="96" y="106"/>
                  </a:lnTo>
                  <a:lnTo>
                    <a:pt x="91" y="110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3" y="120"/>
                  </a:lnTo>
                  <a:lnTo>
                    <a:pt x="66" y="121"/>
                  </a:lnTo>
                  <a:lnTo>
                    <a:pt x="59" y="123"/>
                  </a:lnTo>
                  <a:lnTo>
                    <a:pt x="50" y="125"/>
                  </a:lnTo>
                  <a:lnTo>
                    <a:pt x="44" y="125"/>
                  </a:lnTo>
                  <a:lnTo>
                    <a:pt x="38" y="123"/>
                  </a:lnTo>
                  <a:lnTo>
                    <a:pt x="33" y="122"/>
                  </a:lnTo>
                  <a:lnTo>
                    <a:pt x="27" y="121"/>
                  </a:lnTo>
                  <a:lnTo>
                    <a:pt x="22" y="119"/>
                  </a:lnTo>
                  <a:lnTo>
                    <a:pt x="19" y="115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4" y="98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7" y="48"/>
                  </a:lnTo>
                  <a:lnTo>
                    <a:pt x="10" y="44"/>
                  </a:lnTo>
                  <a:lnTo>
                    <a:pt x="14" y="38"/>
                  </a:lnTo>
                  <a:lnTo>
                    <a:pt x="19" y="33"/>
                  </a:lnTo>
                  <a:lnTo>
                    <a:pt x="25" y="27"/>
                  </a:lnTo>
                  <a:lnTo>
                    <a:pt x="31" y="22"/>
                  </a:lnTo>
                  <a:lnTo>
                    <a:pt x="38" y="17"/>
                  </a:lnTo>
                  <a:lnTo>
                    <a:pt x="46" y="14"/>
                  </a:lnTo>
                  <a:lnTo>
                    <a:pt x="56" y="10"/>
                  </a:lnTo>
                  <a:lnTo>
                    <a:pt x="65" y="7"/>
                  </a:lnTo>
                  <a:lnTo>
                    <a:pt x="76" y="4"/>
                  </a:lnTo>
                  <a:lnTo>
                    <a:pt x="87" y="2"/>
                  </a:lnTo>
                  <a:lnTo>
                    <a:pt x="100" y="0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7" name="Freeform 190"/>
            <p:cNvSpPr>
              <a:spLocks noChangeAspect="1"/>
            </p:cNvSpPr>
            <p:nvPr/>
          </p:nvSpPr>
          <p:spPr bwMode="auto">
            <a:xfrm>
              <a:off x="4095" y="3746"/>
              <a:ext cx="18" cy="14"/>
            </a:xfrm>
            <a:custGeom>
              <a:avLst/>
              <a:gdLst>
                <a:gd name="T0" fmla="*/ 0 w 113"/>
                <a:gd name="T1" fmla="*/ 0 h 96"/>
                <a:gd name="T2" fmla="*/ 0 w 113"/>
                <a:gd name="T3" fmla="*/ 0 h 96"/>
                <a:gd name="T4" fmla="*/ 0 w 113"/>
                <a:gd name="T5" fmla="*/ 0 h 96"/>
                <a:gd name="T6" fmla="*/ 0 w 113"/>
                <a:gd name="T7" fmla="*/ 0 h 96"/>
                <a:gd name="T8" fmla="*/ 0 w 113"/>
                <a:gd name="T9" fmla="*/ 0 h 96"/>
                <a:gd name="T10" fmla="*/ 0 w 113"/>
                <a:gd name="T11" fmla="*/ 0 h 96"/>
                <a:gd name="T12" fmla="*/ 0 w 113"/>
                <a:gd name="T13" fmla="*/ 0 h 96"/>
                <a:gd name="T14" fmla="*/ 0 w 113"/>
                <a:gd name="T15" fmla="*/ 0 h 96"/>
                <a:gd name="T16" fmla="*/ 0 w 113"/>
                <a:gd name="T17" fmla="*/ 0 h 96"/>
                <a:gd name="T18" fmla="*/ 0 w 113"/>
                <a:gd name="T19" fmla="*/ 0 h 96"/>
                <a:gd name="T20" fmla="*/ 0 w 113"/>
                <a:gd name="T21" fmla="*/ 0 h 96"/>
                <a:gd name="T22" fmla="*/ 0 w 113"/>
                <a:gd name="T23" fmla="*/ 0 h 96"/>
                <a:gd name="T24" fmla="*/ 0 w 113"/>
                <a:gd name="T25" fmla="*/ 0 h 96"/>
                <a:gd name="T26" fmla="*/ 0 w 113"/>
                <a:gd name="T27" fmla="*/ 0 h 96"/>
                <a:gd name="T28" fmla="*/ 0 w 113"/>
                <a:gd name="T29" fmla="*/ 0 h 96"/>
                <a:gd name="T30" fmla="*/ 0 w 113"/>
                <a:gd name="T31" fmla="*/ 0 h 96"/>
                <a:gd name="T32" fmla="*/ 0 w 113"/>
                <a:gd name="T33" fmla="*/ 0 h 96"/>
                <a:gd name="T34" fmla="*/ 0 w 113"/>
                <a:gd name="T35" fmla="*/ 0 h 96"/>
                <a:gd name="T36" fmla="*/ 0 w 113"/>
                <a:gd name="T37" fmla="*/ 0 h 96"/>
                <a:gd name="T38" fmla="*/ 0 w 113"/>
                <a:gd name="T39" fmla="*/ 0 h 96"/>
                <a:gd name="T40" fmla="*/ 0 w 113"/>
                <a:gd name="T41" fmla="*/ 0 h 96"/>
                <a:gd name="T42" fmla="*/ 0 w 113"/>
                <a:gd name="T43" fmla="*/ 0 h 96"/>
                <a:gd name="T44" fmla="*/ 0 w 113"/>
                <a:gd name="T45" fmla="*/ 0 h 96"/>
                <a:gd name="T46" fmla="*/ 0 w 113"/>
                <a:gd name="T47" fmla="*/ 0 h 96"/>
                <a:gd name="T48" fmla="*/ 0 w 113"/>
                <a:gd name="T49" fmla="*/ 0 h 96"/>
                <a:gd name="T50" fmla="*/ 0 w 113"/>
                <a:gd name="T51" fmla="*/ 0 h 96"/>
                <a:gd name="T52" fmla="*/ 0 w 113"/>
                <a:gd name="T53" fmla="*/ 0 h 96"/>
                <a:gd name="T54" fmla="*/ 0 w 113"/>
                <a:gd name="T55" fmla="*/ 0 h 96"/>
                <a:gd name="T56" fmla="*/ 0 w 113"/>
                <a:gd name="T57" fmla="*/ 0 h 96"/>
                <a:gd name="T58" fmla="*/ 0 w 113"/>
                <a:gd name="T59" fmla="*/ 0 h 96"/>
                <a:gd name="T60" fmla="*/ 0 w 113"/>
                <a:gd name="T61" fmla="*/ 0 h 96"/>
                <a:gd name="T62" fmla="*/ 0 w 113"/>
                <a:gd name="T63" fmla="*/ 0 h 96"/>
                <a:gd name="T64" fmla="*/ 0 w 113"/>
                <a:gd name="T65" fmla="*/ 0 h 96"/>
                <a:gd name="T66" fmla="*/ 0 w 113"/>
                <a:gd name="T67" fmla="*/ 0 h 96"/>
                <a:gd name="T68" fmla="*/ 0 w 113"/>
                <a:gd name="T69" fmla="*/ 0 h 96"/>
                <a:gd name="T70" fmla="*/ 0 w 113"/>
                <a:gd name="T71" fmla="*/ 0 h 96"/>
                <a:gd name="T72" fmla="*/ 0 w 113"/>
                <a:gd name="T73" fmla="*/ 0 h 96"/>
                <a:gd name="T74" fmla="*/ 0 w 113"/>
                <a:gd name="T75" fmla="*/ 0 h 96"/>
                <a:gd name="T76" fmla="*/ 0 w 113"/>
                <a:gd name="T77" fmla="*/ 0 h 96"/>
                <a:gd name="T78" fmla="*/ 0 w 113"/>
                <a:gd name="T79" fmla="*/ 0 h 96"/>
                <a:gd name="T80" fmla="*/ 0 w 113"/>
                <a:gd name="T81" fmla="*/ 0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96"/>
                <a:gd name="T125" fmla="*/ 113 w 113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96">
                  <a:moveTo>
                    <a:pt x="0" y="29"/>
                  </a:moveTo>
                  <a:lnTo>
                    <a:pt x="0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7" y="9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1" y="1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2" y="8"/>
                  </a:lnTo>
                  <a:lnTo>
                    <a:pt x="92" y="13"/>
                  </a:lnTo>
                  <a:lnTo>
                    <a:pt x="99" y="19"/>
                  </a:lnTo>
                  <a:lnTo>
                    <a:pt x="106" y="26"/>
                  </a:lnTo>
                  <a:lnTo>
                    <a:pt x="111" y="33"/>
                  </a:lnTo>
                  <a:lnTo>
                    <a:pt x="113" y="41"/>
                  </a:lnTo>
                  <a:lnTo>
                    <a:pt x="113" y="51"/>
                  </a:lnTo>
                  <a:lnTo>
                    <a:pt x="111" y="60"/>
                  </a:lnTo>
                  <a:lnTo>
                    <a:pt x="107" y="69"/>
                  </a:lnTo>
                  <a:lnTo>
                    <a:pt x="101" y="76"/>
                  </a:lnTo>
                  <a:lnTo>
                    <a:pt x="95" y="83"/>
                  </a:lnTo>
                  <a:lnTo>
                    <a:pt x="87" y="89"/>
                  </a:lnTo>
                  <a:lnTo>
                    <a:pt x="77" y="93"/>
                  </a:lnTo>
                  <a:lnTo>
                    <a:pt x="68" y="95"/>
                  </a:lnTo>
                  <a:lnTo>
                    <a:pt x="58" y="96"/>
                  </a:lnTo>
                  <a:lnTo>
                    <a:pt x="48" y="95"/>
                  </a:lnTo>
                  <a:lnTo>
                    <a:pt x="43" y="93"/>
                  </a:lnTo>
                  <a:lnTo>
                    <a:pt x="38" y="91"/>
                  </a:lnTo>
                  <a:lnTo>
                    <a:pt x="33" y="88"/>
                  </a:lnTo>
                  <a:lnTo>
                    <a:pt x="28" y="84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5" y="70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6" y="48"/>
                  </a:lnTo>
                  <a:lnTo>
                    <a:pt x="2" y="3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8" name="Freeform 191"/>
            <p:cNvSpPr>
              <a:spLocks noChangeAspect="1"/>
            </p:cNvSpPr>
            <p:nvPr/>
          </p:nvSpPr>
          <p:spPr bwMode="auto">
            <a:xfrm>
              <a:off x="4095" y="3746"/>
              <a:ext cx="18" cy="14"/>
            </a:xfrm>
            <a:custGeom>
              <a:avLst/>
              <a:gdLst>
                <a:gd name="T0" fmla="*/ 0 w 113"/>
                <a:gd name="T1" fmla="*/ 0 h 96"/>
                <a:gd name="T2" fmla="*/ 0 w 113"/>
                <a:gd name="T3" fmla="*/ 0 h 96"/>
                <a:gd name="T4" fmla="*/ 0 w 113"/>
                <a:gd name="T5" fmla="*/ 0 h 96"/>
                <a:gd name="T6" fmla="*/ 0 w 113"/>
                <a:gd name="T7" fmla="*/ 0 h 96"/>
                <a:gd name="T8" fmla="*/ 0 w 113"/>
                <a:gd name="T9" fmla="*/ 0 h 96"/>
                <a:gd name="T10" fmla="*/ 0 w 113"/>
                <a:gd name="T11" fmla="*/ 0 h 96"/>
                <a:gd name="T12" fmla="*/ 0 w 113"/>
                <a:gd name="T13" fmla="*/ 0 h 96"/>
                <a:gd name="T14" fmla="*/ 0 w 113"/>
                <a:gd name="T15" fmla="*/ 0 h 96"/>
                <a:gd name="T16" fmla="*/ 0 w 113"/>
                <a:gd name="T17" fmla="*/ 0 h 96"/>
                <a:gd name="T18" fmla="*/ 0 w 113"/>
                <a:gd name="T19" fmla="*/ 0 h 96"/>
                <a:gd name="T20" fmla="*/ 0 w 113"/>
                <a:gd name="T21" fmla="*/ 0 h 96"/>
                <a:gd name="T22" fmla="*/ 0 w 113"/>
                <a:gd name="T23" fmla="*/ 0 h 96"/>
                <a:gd name="T24" fmla="*/ 0 w 113"/>
                <a:gd name="T25" fmla="*/ 0 h 96"/>
                <a:gd name="T26" fmla="*/ 0 w 113"/>
                <a:gd name="T27" fmla="*/ 0 h 96"/>
                <a:gd name="T28" fmla="*/ 0 w 113"/>
                <a:gd name="T29" fmla="*/ 0 h 96"/>
                <a:gd name="T30" fmla="*/ 0 w 113"/>
                <a:gd name="T31" fmla="*/ 0 h 96"/>
                <a:gd name="T32" fmla="*/ 0 w 113"/>
                <a:gd name="T33" fmla="*/ 0 h 96"/>
                <a:gd name="T34" fmla="*/ 0 w 113"/>
                <a:gd name="T35" fmla="*/ 0 h 96"/>
                <a:gd name="T36" fmla="*/ 0 w 113"/>
                <a:gd name="T37" fmla="*/ 0 h 96"/>
                <a:gd name="T38" fmla="*/ 0 w 113"/>
                <a:gd name="T39" fmla="*/ 0 h 96"/>
                <a:gd name="T40" fmla="*/ 0 w 113"/>
                <a:gd name="T41" fmla="*/ 0 h 96"/>
                <a:gd name="T42" fmla="*/ 0 w 113"/>
                <a:gd name="T43" fmla="*/ 0 h 96"/>
                <a:gd name="T44" fmla="*/ 0 w 113"/>
                <a:gd name="T45" fmla="*/ 0 h 96"/>
                <a:gd name="T46" fmla="*/ 0 w 113"/>
                <a:gd name="T47" fmla="*/ 0 h 96"/>
                <a:gd name="T48" fmla="*/ 0 w 113"/>
                <a:gd name="T49" fmla="*/ 0 h 96"/>
                <a:gd name="T50" fmla="*/ 0 w 113"/>
                <a:gd name="T51" fmla="*/ 0 h 96"/>
                <a:gd name="T52" fmla="*/ 0 w 113"/>
                <a:gd name="T53" fmla="*/ 0 h 96"/>
                <a:gd name="T54" fmla="*/ 0 w 113"/>
                <a:gd name="T55" fmla="*/ 0 h 96"/>
                <a:gd name="T56" fmla="*/ 0 w 113"/>
                <a:gd name="T57" fmla="*/ 0 h 96"/>
                <a:gd name="T58" fmla="*/ 0 w 113"/>
                <a:gd name="T59" fmla="*/ 0 h 96"/>
                <a:gd name="T60" fmla="*/ 0 w 113"/>
                <a:gd name="T61" fmla="*/ 0 h 96"/>
                <a:gd name="T62" fmla="*/ 0 w 113"/>
                <a:gd name="T63" fmla="*/ 0 h 96"/>
                <a:gd name="T64" fmla="*/ 0 w 113"/>
                <a:gd name="T65" fmla="*/ 0 h 96"/>
                <a:gd name="T66" fmla="*/ 0 w 113"/>
                <a:gd name="T67" fmla="*/ 0 h 96"/>
                <a:gd name="T68" fmla="*/ 0 w 113"/>
                <a:gd name="T69" fmla="*/ 0 h 96"/>
                <a:gd name="T70" fmla="*/ 0 w 113"/>
                <a:gd name="T71" fmla="*/ 0 h 96"/>
                <a:gd name="T72" fmla="*/ 0 w 113"/>
                <a:gd name="T73" fmla="*/ 0 h 96"/>
                <a:gd name="T74" fmla="*/ 0 w 113"/>
                <a:gd name="T75" fmla="*/ 0 h 96"/>
                <a:gd name="T76" fmla="*/ 0 w 113"/>
                <a:gd name="T77" fmla="*/ 0 h 96"/>
                <a:gd name="T78" fmla="*/ 0 w 113"/>
                <a:gd name="T79" fmla="*/ 0 h 96"/>
                <a:gd name="T80" fmla="*/ 0 w 113"/>
                <a:gd name="T81" fmla="*/ 0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"/>
                <a:gd name="T124" fmla="*/ 0 h 96"/>
                <a:gd name="T125" fmla="*/ 113 w 113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" h="96">
                  <a:moveTo>
                    <a:pt x="0" y="29"/>
                  </a:moveTo>
                  <a:lnTo>
                    <a:pt x="0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7" y="9"/>
                  </a:lnTo>
                  <a:lnTo>
                    <a:pt x="14" y="6"/>
                  </a:lnTo>
                  <a:lnTo>
                    <a:pt x="21" y="2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51" y="1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2" y="8"/>
                  </a:lnTo>
                  <a:lnTo>
                    <a:pt x="92" y="13"/>
                  </a:lnTo>
                  <a:lnTo>
                    <a:pt x="99" y="19"/>
                  </a:lnTo>
                  <a:lnTo>
                    <a:pt x="106" y="26"/>
                  </a:lnTo>
                  <a:lnTo>
                    <a:pt x="111" y="33"/>
                  </a:lnTo>
                  <a:lnTo>
                    <a:pt x="113" y="41"/>
                  </a:lnTo>
                  <a:lnTo>
                    <a:pt x="113" y="51"/>
                  </a:lnTo>
                  <a:lnTo>
                    <a:pt x="111" y="60"/>
                  </a:lnTo>
                  <a:lnTo>
                    <a:pt x="107" y="69"/>
                  </a:lnTo>
                  <a:lnTo>
                    <a:pt x="101" y="76"/>
                  </a:lnTo>
                  <a:lnTo>
                    <a:pt x="95" y="83"/>
                  </a:lnTo>
                  <a:lnTo>
                    <a:pt x="87" y="89"/>
                  </a:lnTo>
                  <a:lnTo>
                    <a:pt x="77" y="93"/>
                  </a:lnTo>
                  <a:lnTo>
                    <a:pt x="68" y="95"/>
                  </a:lnTo>
                  <a:lnTo>
                    <a:pt x="58" y="96"/>
                  </a:lnTo>
                  <a:lnTo>
                    <a:pt x="48" y="95"/>
                  </a:lnTo>
                  <a:lnTo>
                    <a:pt x="43" y="93"/>
                  </a:lnTo>
                  <a:lnTo>
                    <a:pt x="38" y="91"/>
                  </a:lnTo>
                  <a:lnTo>
                    <a:pt x="33" y="88"/>
                  </a:lnTo>
                  <a:lnTo>
                    <a:pt x="28" y="84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5" y="70"/>
                  </a:lnTo>
                  <a:lnTo>
                    <a:pt x="12" y="63"/>
                  </a:lnTo>
                  <a:lnTo>
                    <a:pt x="8" y="56"/>
                  </a:lnTo>
                  <a:lnTo>
                    <a:pt x="6" y="48"/>
                  </a:lnTo>
                  <a:lnTo>
                    <a:pt x="2" y="39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59" name="Freeform 192"/>
            <p:cNvSpPr>
              <a:spLocks noChangeAspect="1"/>
            </p:cNvSpPr>
            <p:nvPr/>
          </p:nvSpPr>
          <p:spPr bwMode="auto">
            <a:xfrm>
              <a:off x="3986" y="3728"/>
              <a:ext cx="19" cy="17"/>
            </a:xfrm>
            <a:custGeom>
              <a:avLst/>
              <a:gdLst>
                <a:gd name="T0" fmla="*/ 0 w 126"/>
                <a:gd name="T1" fmla="*/ 0 h 110"/>
                <a:gd name="T2" fmla="*/ 0 w 126"/>
                <a:gd name="T3" fmla="*/ 0 h 110"/>
                <a:gd name="T4" fmla="*/ 0 w 126"/>
                <a:gd name="T5" fmla="*/ 0 h 110"/>
                <a:gd name="T6" fmla="*/ 0 w 126"/>
                <a:gd name="T7" fmla="*/ 0 h 110"/>
                <a:gd name="T8" fmla="*/ 0 w 126"/>
                <a:gd name="T9" fmla="*/ 0 h 110"/>
                <a:gd name="T10" fmla="*/ 0 w 126"/>
                <a:gd name="T11" fmla="*/ 0 h 110"/>
                <a:gd name="T12" fmla="*/ 0 w 126"/>
                <a:gd name="T13" fmla="*/ 0 h 110"/>
                <a:gd name="T14" fmla="*/ 0 w 126"/>
                <a:gd name="T15" fmla="*/ 0 h 110"/>
                <a:gd name="T16" fmla="*/ 0 w 126"/>
                <a:gd name="T17" fmla="*/ 0 h 110"/>
                <a:gd name="T18" fmla="*/ 0 w 126"/>
                <a:gd name="T19" fmla="*/ 0 h 110"/>
                <a:gd name="T20" fmla="*/ 0 w 126"/>
                <a:gd name="T21" fmla="*/ 0 h 110"/>
                <a:gd name="T22" fmla="*/ 0 w 126"/>
                <a:gd name="T23" fmla="*/ 0 h 110"/>
                <a:gd name="T24" fmla="*/ 0 w 126"/>
                <a:gd name="T25" fmla="*/ 0 h 110"/>
                <a:gd name="T26" fmla="*/ 0 w 126"/>
                <a:gd name="T27" fmla="*/ 0 h 110"/>
                <a:gd name="T28" fmla="*/ 0 w 126"/>
                <a:gd name="T29" fmla="*/ 0 h 110"/>
                <a:gd name="T30" fmla="*/ 0 w 126"/>
                <a:gd name="T31" fmla="*/ 0 h 110"/>
                <a:gd name="T32" fmla="*/ 0 w 126"/>
                <a:gd name="T33" fmla="*/ 0 h 110"/>
                <a:gd name="T34" fmla="*/ 0 w 126"/>
                <a:gd name="T35" fmla="*/ 0 h 110"/>
                <a:gd name="T36" fmla="*/ 0 w 126"/>
                <a:gd name="T37" fmla="*/ 0 h 110"/>
                <a:gd name="T38" fmla="*/ 0 w 126"/>
                <a:gd name="T39" fmla="*/ 0 h 110"/>
                <a:gd name="T40" fmla="*/ 0 w 126"/>
                <a:gd name="T41" fmla="*/ 0 h 110"/>
                <a:gd name="T42" fmla="*/ 0 w 126"/>
                <a:gd name="T43" fmla="*/ 0 h 110"/>
                <a:gd name="T44" fmla="*/ 0 w 126"/>
                <a:gd name="T45" fmla="*/ 0 h 110"/>
                <a:gd name="T46" fmla="*/ 0 w 126"/>
                <a:gd name="T47" fmla="*/ 0 h 110"/>
                <a:gd name="T48" fmla="*/ 0 w 126"/>
                <a:gd name="T49" fmla="*/ 0 h 110"/>
                <a:gd name="T50" fmla="*/ 0 w 126"/>
                <a:gd name="T51" fmla="*/ 0 h 110"/>
                <a:gd name="T52" fmla="*/ 0 w 126"/>
                <a:gd name="T53" fmla="*/ 0 h 110"/>
                <a:gd name="T54" fmla="*/ 0 w 126"/>
                <a:gd name="T55" fmla="*/ 0 h 110"/>
                <a:gd name="T56" fmla="*/ 0 w 126"/>
                <a:gd name="T57" fmla="*/ 0 h 110"/>
                <a:gd name="T58" fmla="*/ 0 w 126"/>
                <a:gd name="T59" fmla="*/ 0 h 110"/>
                <a:gd name="T60" fmla="*/ 0 w 126"/>
                <a:gd name="T61" fmla="*/ 0 h 110"/>
                <a:gd name="T62" fmla="*/ 0 w 126"/>
                <a:gd name="T63" fmla="*/ 0 h 110"/>
                <a:gd name="T64" fmla="*/ 0 w 126"/>
                <a:gd name="T65" fmla="*/ 0 h 110"/>
                <a:gd name="T66" fmla="*/ 0 w 126"/>
                <a:gd name="T67" fmla="*/ 0 h 110"/>
                <a:gd name="T68" fmla="*/ 0 w 126"/>
                <a:gd name="T69" fmla="*/ 0 h 110"/>
                <a:gd name="T70" fmla="*/ 0 w 126"/>
                <a:gd name="T71" fmla="*/ 0 h 110"/>
                <a:gd name="T72" fmla="*/ 0 w 126"/>
                <a:gd name="T73" fmla="*/ 0 h 110"/>
                <a:gd name="T74" fmla="*/ 0 w 126"/>
                <a:gd name="T75" fmla="*/ 0 h 110"/>
                <a:gd name="T76" fmla="*/ 0 w 126"/>
                <a:gd name="T77" fmla="*/ 0 h 110"/>
                <a:gd name="T78" fmla="*/ 0 w 126"/>
                <a:gd name="T79" fmla="*/ 0 h 110"/>
                <a:gd name="T80" fmla="*/ 0 w 126"/>
                <a:gd name="T81" fmla="*/ 0 h 110"/>
                <a:gd name="T82" fmla="*/ 0 w 126"/>
                <a:gd name="T83" fmla="*/ 0 h 110"/>
                <a:gd name="T84" fmla="*/ 0 w 126"/>
                <a:gd name="T85" fmla="*/ 0 h 110"/>
                <a:gd name="T86" fmla="*/ 0 w 126"/>
                <a:gd name="T87" fmla="*/ 0 h 110"/>
                <a:gd name="T88" fmla="*/ 0 w 126"/>
                <a:gd name="T89" fmla="*/ 0 h 110"/>
                <a:gd name="T90" fmla="*/ 0 w 126"/>
                <a:gd name="T91" fmla="*/ 0 h 110"/>
                <a:gd name="T92" fmla="*/ 0 w 126"/>
                <a:gd name="T93" fmla="*/ 0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6"/>
                <a:gd name="T142" fmla="*/ 0 h 110"/>
                <a:gd name="T143" fmla="*/ 126 w 126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6" h="110">
                  <a:moveTo>
                    <a:pt x="14" y="16"/>
                  </a:moveTo>
                  <a:lnTo>
                    <a:pt x="17" y="12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5" y="6"/>
                  </a:lnTo>
                  <a:lnTo>
                    <a:pt x="75" y="12"/>
                  </a:lnTo>
                  <a:lnTo>
                    <a:pt x="86" y="18"/>
                  </a:lnTo>
                  <a:lnTo>
                    <a:pt x="95" y="26"/>
                  </a:lnTo>
                  <a:lnTo>
                    <a:pt x="103" y="34"/>
                  </a:lnTo>
                  <a:lnTo>
                    <a:pt x="111" y="44"/>
                  </a:lnTo>
                  <a:lnTo>
                    <a:pt x="118" y="53"/>
                  </a:lnTo>
                  <a:lnTo>
                    <a:pt x="123" y="62"/>
                  </a:lnTo>
                  <a:lnTo>
                    <a:pt x="125" y="71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5" y="83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0" y="93"/>
                  </a:lnTo>
                  <a:lnTo>
                    <a:pt x="117" y="95"/>
                  </a:lnTo>
                  <a:lnTo>
                    <a:pt x="113" y="97"/>
                  </a:lnTo>
                  <a:lnTo>
                    <a:pt x="103" y="102"/>
                  </a:lnTo>
                  <a:lnTo>
                    <a:pt x="93" y="107"/>
                  </a:lnTo>
                  <a:lnTo>
                    <a:pt x="81" y="109"/>
                  </a:lnTo>
                  <a:lnTo>
                    <a:pt x="68" y="110"/>
                  </a:lnTo>
                  <a:lnTo>
                    <a:pt x="53" y="110"/>
                  </a:lnTo>
                  <a:lnTo>
                    <a:pt x="42" y="108"/>
                  </a:lnTo>
                  <a:lnTo>
                    <a:pt x="28" y="105"/>
                  </a:lnTo>
                  <a:lnTo>
                    <a:pt x="18" y="99"/>
                  </a:lnTo>
                  <a:lnTo>
                    <a:pt x="13" y="95"/>
                  </a:lnTo>
                  <a:lnTo>
                    <a:pt x="9" y="91"/>
                  </a:lnTo>
                  <a:lnTo>
                    <a:pt x="6" y="87"/>
                  </a:lnTo>
                  <a:lnTo>
                    <a:pt x="3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2" y="46"/>
                  </a:lnTo>
                  <a:lnTo>
                    <a:pt x="5" y="37"/>
                  </a:lnTo>
                  <a:lnTo>
                    <a:pt x="9" y="27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0" name="Freeform 193"/>
            <p:cNvSpPr>
              <a:spLocks noChangeAspect="1"/>
            </p:cNvSpPr>
            <p:nvPr/>
          </p:nvSpPr>
          <p:spPr bwMode="auto">
            <a:xfrm>
              <a:off x="3986" y="3728"/>
              <a:ext cx="19" cy="17"/>
            </a:xfrm>
            <a:custGeom>
              <a:avLst/>
              <a:gdLst>
                <a:gd name="T0" fmla="*/ 0 w 126"/>
                <a:gd name="T1" fmla="*/ 0 h 110"/>
                <a:gd name="T2" fmla="*/ 0 w 126"/>
                <a:gd name="T3" fmla="*/ 0 h 110"/>
                <a:gd name="T4" fmla="*/ 0 w 126"/>
                <a:gd name="T5" fmla="*/ 0 h 110"/>
                <a:gd name="T6" fmla="*/ 0 w 126"/>
                <a:gd name="T7" fmla="*/ 0 h 110"/>
                <a:gd name="T8" fmla="*/ 0 w 126"/>
                <a:gd name="T9" fmla="*/ 0 h 110"/>
                <a:gd name="T10" fmla="*/ 0 w 126"/>
                <a:gd name="T11" fmla="*/ 0 h 110"/>
                <a:gd name="T12" fmla="*/ 0 w 126"/>
                <a:gd name="T13" fmla="*/ 0 h 110"/>
                <a:gd name="T14" fmla="*/ 0 w 126"/>
                <a:gd name="T15" fmla="*/ 0 h 110"/>
                <a:gd name="T16" fmla="*/ 0 w 126"/>
                <a:gd name="T17" fmla="*/ 0 h 110"/>
                <a:gd name="T18" fmla="*/ 0 w 126"/>
                <a:gd name="T19" fmla="*/ 0 h 110"/>
                <a:gd name="T20" fmla="*/ 0 w 126"/>
                <a:gd name="T21" fmla="*/ 0 h 110"/>
                <a:gd name="T22" fmla="*/ 0 w 126"/>
                <a:gd name="T23" fmla="*/ 0 h 110"/>
                <a:gd name="T24" fmla="*/ 0 w 126"/>
                <a:gd name="T25" fmla="*/ 0 h 110"/>
                <a:gd name="T26" fmla="*/ 0 w 126"/>
                <a:gd name="T27" fmla="*/ 0 h 110"/>
                <a:gd name="T28" fmla="*/ 0 w 126"/>
                <a:gd name="T29" fmla="*/ 0 h 110"/>
                <a:gd name="T30" fmla="*/ 0 w 126"/>
                <a:gd name="T31" fmla="*/ 0 h 110"/>
                <a:gd name="T32" fmla="*/ 0 w 126"/>
                <a:gd name="T33" fmla="*/ 0 h 110"/>
                <a:gd name="T34" fmla="*/ 0 w 126"/>
                <a:gd name="T35" fmla="*/ 0 h 110"/>
                <a:gd name="T36" fmla="*/ 0 w 126"/>
                <a:gd name="T37" fmla="*/ 0 h 110"/>
                <a:gd name="T38" fmla="*/ 0 w 126"/>
                <a:gd name="T39" fmla="*/ 0 h 110"/>
                <a:gd name="T40" fmla="*/ 0 w 126"/>
                <a:gd name="T41" fmla="*/ 0 h 110"/>
                <a:gd name="T42" fmla="*/ 0 w 126"/>
                <a:gd name="T43" fmla="*/ 0 h 110"/>
                <a:gd name="T44" fmla="*/ 0 w 126"/>
                <a:gd name="T45" fmla="*/ 0 h 110"/>
                <a:gd name="T46" fmla="*/ 0 w 126"/>
                <a:gd name="T47" fmla="*/ 0 h 110"/>
                <a:gd name="T48" fmla="*/ 0 w 126"/>
                <a:gd name="T49" fmla="*/ 0 h 110"/>
                <a:gd name="T50" fmla="*/ 0 w 126"/>
                <a:gd name="T51" fmla="*/ 0 h 110"/>
                <a:gd name="T52" fmla="*/ 0 w 126"/>
                <a:gd name="T53" fmla="*/ 0 h 110"/>
                <a:gd name="T54" fmla="*/ 0 w 126"/>
                <a:gd name="T55" fmla="*/ 0 h 110"/>
                <a:gd name="T56" fmla="*/ 0 w 126"/>
                <a:gd name="T57" fmla="*/ 0 h 110"/>
                <a:gd name="T58" fmla="*/ 0 w 126"/>
                <a:gd name="T59" fmla="*/ 0 h 110"/>
                <a:gd name="T60" fmla="*/ 0 w 126"/>
                <a:gd name="T61" fmla="*/ 0 h 110"/>
                <a:gd name="T62" fmla="*/ 0 w 126"/>
                <a:gd name="T63" fmla="*/ 0 h 110"/>
                <a:gd name="T64" fmla="*/ 0 w 126"/>
                <a:gd name="T65" fmla="*/ 0 h 110"/>
                <a:gd name="T66" fmla="*/ 0 w 126"/>
                <a:gd name="T67" fmla="*/ 0 h 110"/>
                <a:gd name="T68" fmla="*/ 0 w 126"/>
                <a:gd name="T69" fmla="*/ 0 h 110"/>
                <a:gd name="T70" fmla="*/ 0 w 126"/>
                <a:gd name="T71" fmla="*/ 0 h 110"/>
                <a:gd name="T72" fmla="*/ 0 w 126"/>
                <a:gd name="T73" fmla="*/ 0 h 110"/>
                <a:gd name="T74" fmla="*/ 0 w 126"/>
                <a:gd name="T75" fmla="*/ 0 h 110"/>
                <a:gd name="T76" fmla="*/ 0 w 126"/>
                <a:gd name="T77" fmla="*/ 0 h 110"/>
                <a:gd name="T78" fmla="*/ 0 w 126"/>
                <a:gd name="T79" fmla="*/ 0 h 110"/>
                <a:gd name="T80" fmla="*/ 0 w 126"/>
                <a:gd name="T81" fmla="*/ 0 h 110"/>
                <a:gd name="T82" fmla="*/ 0 w 126"/>
                <a:gd name="T83" fmla="*/ 0 h 110"/>
                <a:gd name="T84" fmla="*/ 0 w 126"/>
                <a:gd name="T85" fmla="*/ 0 h 110"/>
                <a:gd name="T86" fmla="*/ 0 w 126"/>
                <a:gd name="T87" fmla="*/ 0 h 110"/>
                <a:gd name="T88" fmla="*/ 0 w 126"/>
                <a:gd name="T89" fmla="*/ 0 h 110"/>
                <a:gd name="T90" fmla="*/ 0 w 126"/>
                <a:gd name="T91" fmla="*/ 0 h 110"/>
                <a:gd name="T92" fmla="*/ 0 w 126"/>
                <a:gd name="T93" fmla="*/ 0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6"/>
                <a:gd name="T142" fmla="*/ 0 h 110"/>
                <a:gd name="T143" fmla="*/ 126 w 126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6" h="110">
                  <a:moveTo>
                    <a:pt x="14" y="16"/>
                  </a:moveTo>
                  <a:lnTo>
                    <a:pt x="17" y="12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5" y="2"/>
                  </a:lnTo>
                  <a:lnTo>
                    <a:pt x="65" y="6"/>
                  </a:lnTo>
                  <a:lnTo>
                    <a:pt x="75" y="12"/>
                  </a:lnTo>
                  <a:lnTo>
                    <a:pt x="86" y="18"/>
                  </a:lnTo>
                  <a:lnTo>
                    <a:pt x="95" y="26"/>
                  </a:lnTo>
                  <a:lnTo>
                    <a:pt x="103" y="34"/>
                  </a:lnTo>
                  <a:lnTo>
                    <a:pt x="111" y="44"/>
                  </a:lnTo>
                  <a:lnTo>
                    <a:pt x="118" y="53"/>
                  </a:lnTo>
                  <a:lnTo>
                    <a:pt x="123" y="62"/>
                  </a:lnTo>
                  <a:lnTo>
                    <a:pt x="125" y="71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5" y="83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0" y="93"/>
                  </a:lnTo>
                  <a:lnTo>
                    <a:pt x="117" y="95"/>
                  </a:lnTo>
                  <a:lnTo>
                    <a:pt x="113" y="97"/>
                  </a:lnTo>
                  <a:lnTo>
                    <a:pt x="103" y="102"/>
                  </a:lnTo>
                  <a:lnTo>
                    <a:pt x="93" y="107"/>
                  </a:lnTo>
                  <a:lnTo>
                    <a:pt x="81" y="109"/>
                  </a:lnTo>
                  <a:lnTo>
                    <a:pt x="68" y="110"/>
                  </a:lnTo>
                  <a:lnTo>
                    <a:pt x="53" y="110"/>
                  </a:lnTo>
                  <a:lnTo>
                    <a:pt x="42" y="108"/>
                  </a:lnTo>
                  <a:lnTo>
                    <a:pt x="28" y="105"/>
                  </a:lnTo>
                  <a:lnTo>
                    <a:pt x="18" y="99"/>
                  </a:lnTo>
                  <a:lnTo>
                    <a:pt x="13" y="95"/>
                  </a:lnTo>
                  <a:lnTo>
                    <a:pt x="9" y="91"/>
                  </a:lnTo>
                  <a:lnTo>
                    <a:pt x="6" y="87"/>
                  </a:lnTo>
                  <a:lnTo>
                    <a:pt x="3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2" y="46"/>
                  </a:lnTo>
                  <a:lnTo>
                    <a:pt x="5" y="37"/>
                  </a:lnTo>
                  <a:lnTo>
                    <a:pt x="9" y="27"/>
                  </a:lnTo>
                  <a:lnTo>
                    <a:pt x="14" y="16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1" name="Freeform 194"/>
            <p:cNvSpPr>
              <a:spLocks noChangeAspect="1"/>
            </p:cNvSpPr>
            <p:nvPr/>
          </p:nvSpPr>
          <p:spPr bwMode="auto">
            <a:xfrm>
              <a:off x="4100" y="3642"/>
              <a:ext cx="20" cy="16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0 h 101"/>
                <a:gd name="T4" fmla="*/ 0 w 134"/>
                <a:gd name="T5" fmla="*/ 0 h 101"/>
                <a:gd name="T6" fmla="*/ 0 w 134"/>
                <a:gd name="T7" fmla="*/ 0 h 101"/>
                <a:gd name="T8" fmla="*/ 0 w 134"/>
                <a:gd name="T9" fmla="*/ 0 h 101"/>
                <a:gd name="T10" fmla="*/ 0 w 134"/>
                <a:gd name="T11" fmla="*/ 0 h 101"/>
                <a:gd name="T12" fmla="*/ 0 w 134"/>
                <a:gd name="T13" fmla="*/ 0 h 101"/>
                <a:gd name="T14" fmla="*/ 0 w 134"/>
                <a:gd name="T15" fmla="*/ 0 h 101"/>
                <a:gd name="T16" fmla="*/ 0 w 134"/>
                <a:gd name="T17" fmla="*/ 0 h 101"/>
                <a:gd name="T18" fmla="*/ 0 w 134"/>
                <a:gd name="T19" fmla="*/ 0 h 101"/>
                <a:gd name="T20" fmla="*/ 0 w 134"/>
                <a:gd name="T21" fmla="*/ 0 h 101"/>
                <a:gd name="T22" fmla="*/ 0 w 134"/>
                <a:gd name="T23" fmla="*/ 0 h 101"/>
                <a:gd name="T24" fmla="*/ 0 w 134"/>
                <a:gd name="T25" fmla="*/ 0 h 101"/>
                <a:gd name="T26" fmla="*/ 0 w 134"/>
                <a:gd name="T27" fmla="*/ 0 h 101"/>
                <a:gd name="T28" fmla="*/ 0 w 134"/>
                <a:gd name="T29" fmla="*/ 0 h 101"/>
                <a:gd name="T30" fmla="*/ 0 w 134"/>
                <a:gd name="T31" fmla="*/ 0 h 101"/>
                <a:gd name="T32" fmla="*/ 0 w 134"/>
                <a:gd name="T33" fmla="*/ 0 h 101"/>
                <a:gd name="T34" fmla="*/ 0 w 134"/>
                <a:gd name="T35" fmla="*/ 0 h 101"/>
                <a:gd name="T36" fmla="*/ 0 w 134"/>
                <a:gd name="T37" fmla="*/ 0 h 101"/>
                <a:gd name="T38" fmla="*/ 0 w 134"/>
                <a:gd name="T39" fmla="*/ 0 h 101"/>
                <a:gd name="T40" fmla="*/ 0 w 134"/>
                <a:gd name="T41" fmla="*/ 0 h 101"/>
                <a:gd name="T42" fmla="*/ 0 w 134"/>
                <a:gd name="T43" fmla="*/ 0 h 101"/>
                <a:gd name="T44" fmla="*/ 0 w 134"/>
                <a:gd name="T45" fmla="*/ 0 h 101"/>
                <a:gd name="T46" fmla="*/ 0 w 134"/>
                <a:gd name="T47" fmla="*/ 0 h 101"/>
                <a:gd name="T48" fmla="*/ 0 w 134"/>
                <a:gd name="T49" fmla="*/ 0 h 101"/>
                <a:gd name="T50" fmla="*/ 0 w 134"/>
                <a:gd name="T51" fmla="*/ 0 h 101"/>
                <a:gd name="T52" fmla="*/ 0 w 134"/>
                <a:gd name="T53" fmla="*/ 0 h 101"/>
                <a:gd name="T54" fmla="*/ 0 w 134"/>
                <a:gd name="T55" fmla="*/ 0 h 101"/>
                <a:gd name="T56" fmla="*/ 0 w 134"/>
                <a:gd name="T57" fmla="*/ 0 h 101"/>
                <a:gd name="T58" fmla="*/ 0 w 134"/>
                <a:gd name="T59" fmla="*/ 0 h 101"/>
                <a:gd name="T60" fmla="*/ 0 w 134"/>
                <a:gd name="T61" fmla="*/ 0 h 101"/>
                <a:gd name="T62" fmla="*/ 0 w 134"/>
                <a:gd name="T63" fmla="*/ 0 h 101"/>
                <a:gd name="T64" fmla="*/ 0 w 134"/>
                <a:gd name="T65" fmla="*/ 0 h 101"/>
                <a:gd name="T66" fmla="*/ 0 w 134"/>
                <a:gd name="T67" fmla="*/ 0 h 101"/>
                <a:gd name="T68" fmla="*/ 0 w 134"/>
                <a:gd name="T69" fmla="*/ 0 h 101"/>
                <a:gd name="T70" fmla="*/ 0 w 134"/>
                <a:gd name="T71" fmla="*/ 0 h 101"/>
                <a:gd name="T72" fmla="*/ 0 w 134"/>
                <a:gd name="T73" fmla="*/ 0 h 101"/>
                <a:gd name="T74" fmla="*/ 0 w 134"/>
                <a:gd name="T75" fmla="*/ 0 h 101"/>
                <a:gd name="T76" fmla="*/ 0 w 134"/>
                <a:gd name="T77" fmla="*/ 0 h 101"/>
                <a:gd name="T78" fmla="*/ 0 w 134"/>
                <a:gd name="T79" fmla="*/ 0 h 101"/>
                <a:gd name="T80" fmla="*/ 0 w 134"/>
                <a:gd name="T81" fmla="*/ 0 h 101"/>
                <a:gd name="T82" fmla="*/ 0 w 134"/>
                <a:gd name="T83" fmla="*/ 0 h 101"/>
                <a:gd name="T84" fmla="*/ 0 w 13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4"/>
                <a:gd name="T130" fmla="*/ 0 h 101"/>
                <a:gd name="T131" fmla="*/ 134 w 13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4" h="101">
                  <a:moveTo>
                    <a:pt x="3" y="46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25" y="7"/>
                  </a:lnTo>
                  <a:lnTo>
                    <a:pt x="37" y="3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1"/>
                  </a:lnTo>
                  <a:lnTo>
                    <a:pt x="104" y="4"/>
                  </a:lnTo>
                  <a:lnTo>
                    <a:pt x="115" y="8"/>
                  </a:lnTo>
                  <a:lnTo>
                    <a:pt x="119" y="12"/>
                  </a:lnTo>
                  <a:lnTo>
                    <a:pt x="124" y="14"/>
                  </a:lnTo>
                  <a:lnTo>
                    <a:pt x="128" y="18"/>
                  </a:lnTo>
                  <a:lnTo>
                    <a:pt x="130" y="21"/>
                  </a:lnTo>
                  <a:lnTo>
                    <a:pt x="133" y="25"/>
                  </a:lnTo>
                  <a:lnTo>
                    <a:pt x="133" y="29"/>
                  </a:lnTo>
                  <a:lnTo>
                    <a:pt x="134" y="34"/>
                  </a:lnTo>
                  <a:lnTo>
                    <a:pt x="133" y="39"/>
                  </a:lnTo>
                  <a:lnTo>
                    <a:pt x="129" y="50"/>
                  </a:lnTo>
                  <a:lnTo>
                    <a:pt x="124" y="59"/>
                  </a:lnTo>
                  <a:lnTo>
                    <a:pt x="118" y="69"/>
                  </a:lnTo>
                  <a:lnTo>
                    <a:pt x="111" y="77"/>
                  </a:lnTo>
                  <a:lnTo>
                    <a:pt x="103" y="84"/>
                  </a:lnTo>
                  <a:lnTo>
                    <a:pt x="94" y="90"/>
                  </a:lnTo>
                  <a:lnTo>
                    <a:pt x="85" y="96"/>
                  </a:lnTo>
                  <a:lnTo>
                    <a:pt x="74" y="98"/>
                  </a:lnTo>
                  <a:lnTo>
                    <a:pt x="65" y="101"/>
                  </a:lnTo>
                  <a:lnTo>
                    <a:pt x="54" y="101"/>
                  </a:lnTo>
                  <a:lnTo>
                    <a:pt x="45" y="98"/>
                  </a:lnTo>
                  <a:lnTo>
                    <a:pt x="35" y="93"/>
                  </a:lnTo>
                  <a:lnTo>
                    <a:pt x="30" y="90"/>
                  </a:lnTo>
                  <a:lnTo>
                    <a:pt x="25" y="85"/>
                  </a:lnTo>
                  <a:lnTo>
                    <a:pt x="21" y="81"/>
                  </a:lnTo>
                  <a:lnTo>
                    <a:pt x="17" y="76"/>
                  </a:lnTo>
                  <a:lnTo>
                    <a:pt x="9" y="63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2" name="Freeform 195"/>
            <p:cNvSpPr>
              <a:spLocks noChangeAspect="1"/>
            </p:cNvSpPr>
            <p:nvPr/>
          </p:nvSpPr>
          <p:spPr bwMode="auto">
            <a:xfrm>
              <a:off x="4100" y="3642"/>
              <a:ext cx="20" cy="16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0 h 101"/>
                <a:gd name="T4" fmla="*/ 0 w 134"/>
                <a:gd name="T5" fmla="*/ 0 h 101"/>
                <a:gd name="T6" fmla="*/ 0 w 134"/>
                <a:gd name="T7" fmla="*/ 0 h 101"/>
                <a:gd name="T8" fmla="*/ 0 w 134"/>
                <a:gd name="T9" fmla="*/ 0 h 101"/>
                <a:gd name="T10" fmla="*/ 0 w 134"/>
                <a:gd name="T11" fmla="*/ 0 h 101"/>
                <a:gd name="T12" fmla="*/ 0 w 134"/>
                <a:gd name="T13" fmla="*/ 0 h 101"/>
                <a:gd name="T14" fmla="*/ 0 w 134"/>
                <a:gd name="T15" fmla="*/ 0 h 101"/>
                <a:gd name="T16" fmla="*/ 0 w 134"/>
                <a:gd name="T17" fmla="*/ 0 h 101"/>
                <a:gd name="T18" fmla="*/ 0 w 134"/>
                <a:gd name="T19" fmla="*/ 0 h 101"/>
                <a:gd name="T20" fmla="*/ 0 w 134"/>
                <a:gd name="T21" fmla="*/ 0 h 101"/>
                <a:gd name="T22" fmla="*/ 0 w 134"/>
                <a:gd name="T23" fmla="*/ 0 h 101"/>
                <a:gd name="T24" fmla="*/ 0 w 134"/>
                <a:gd name="T25" fmla="*/ 0 h 101"/>
                <a:gd name="T26" fmla="*/ 0 w 134"/>
                <a:gd name="T27" fmla="*/ 0 h 101"/>
                <a:gd name="T28" fmla="*/ 0 w 134"/>
                <a:gd name="T29" fmla="*/ 0 h 101"/>
                <a:gd name="T30" fmla="*/ 0 w 134"/>
                <a:gd name="T31" fmla="*/ 0 h 101"/>
                <a:gd name="T32" fmla="*/ 0 w 134"/>
                <a:gd name="T33" fmla="*/ 0 h 101"/>
                <a:gd name="T34" fmla="*/ 0 w 134"/>
                <a:gd name="T35" fmla="*/ 0 h 101"/>
                <a:gd name="T36" fmla="*/ 0 w 134"/>
                <a:gd name="T37" fmla="*/ 0 h 101"/>
                <a:gd name="T38" fmla="*/ 0 w 134"/>
                <a:gd name="T39" fmla="*/ 0 h 101"/>
                <a:gd name="T40" fmla="*/ 0 w 134"/>
                <a:gd name="T41" fmla="*/ 0 h 101"/>
                <a:gd name="T42" fmla="*/ 0 w 134"/>
                <a:gd name="T43" fmla="*/ 0 h 101"/>
                <a:gd name="T44" fmla="*/ 0 w 134"/>
                <a:gd name="T45" fmla="*/ 0 h 101"/>
                <a:gd name="T46" fmla="*/ 0 w 134"/>
                <a:gd name="T47" fmla="*/ 0 h 101"/>
                <a:gd name="T48" fmla="*/ 0 w 134"/>
                <a:gd name="T49" fmla="*/ 0 h 101"/>
                <a:gd name="T50" fmla="*/ 0 w 134"/>
                <a:gd name="T51" fmla="*/ 0 h 101"/>
                <a:gd name="T52" fmla="*/ 0 w 134"/>
                <a:gd name="T53" fmla="*/ 0 h 101"/>
                <a:gd name="T54" fmla="*/ 0 w 134"/>
                <a:gd name="T55" fmla="*/ 0 h 101"/>
                <a:gd name="T56" fmla="*/ 0 w 134"/>
                <a:gd name="T57" fmla="*/ 0 h 101"/>
                <a:gd name="T58" fmla="*/ 0 w 134"/>
                <a:gd name="T59" fmla="*/ 0 h 101"/>
                <a:gd name="T60" fmla="*/ 0 w 134"/>
                <a:gd name="T61" fmla="*/ 0 h 101"/>
                <a:gd name="T62" fmla="*/ 0 w 134"/>
                <a:gd name="T63" fmla="*/ 0 h 101"/>
                <a:gd name="T64" fmla="*/ 0 w 134"/>
                <a:gd name="T65" fmla="*/ 0 h 101"/>
                <a:gd name="T66" fmla="*/ 0 w 134"/>
                <a:gd name="T67" fmla="*/ 0 h 101"/>
                <a:gd name="T68" fmla="*/ 0 w 134"/>
                <a:gd name="T69" fmla="*/ 0 h 101"/>
                <a:gd name="T70" fmla="*/ 0 w 134"/>
                <a:gd name="T71" fmla="*/ 0 h 101"/>
                <a:gd name="T72" fmla="*/ 0 w 134"/>
                <a:gd name="T73" fmla="*/ 0 h 101"/>
                <a:gd name="T74" fmla="*/ 0 w 134"/>
                <a:gd name="T75" fmla="*/ 0 h 101"/>
                <a:gd name="T76" fmla="*/ 0 w 134"/>
                <a:gd name="T77" fmla="*/ 0 h 101"/>
                <a:gd name="T78" fmla="*/ 0 w 134"/>
                <a:gd name="T79" fmla="*/ 0 h 101"/>
                <a:gd name="T80" fmla="*/ 0 w 134"/>
                <a:gd name="T81" fmla="*/ 0 h 101"/>
                <a:gd name="T82" fmla="*/ 0 w 134"/>
                <a:gd name="T83" fmla="*/ 0 h 101"/>
                <a:gd name="T84" fmla="*/ 0 w 13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4"/>
                <a:gd name="T130" fmla="*/ 0 h 101"/>
                <a:gd name="T131" fmla="*/ 134 w 13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4" h="101">
                  <a:moveTo>
                    <a:pt x="3" y="46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25" y="7"/>
                  </a:lnTo>
                  <a:lnTo>
                    <a:pt x="37" y="3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1"/>
                  </a:lnTo>
                  <a:lnTo>
                    <a:pt x="104" y="4"/>
                  </a:lnTo>
                  <a:lnTo>
                    <a:pt x="115" y="8"/>
                  </a:lnTo>
                  <a:lnTo>
                    <a:pt x="119" y="12"/>
                  </a:lnTo>
                  <a:lnTo>
                    <a:pt x="124" y="14"/>
                  </a:lnTo>
                  <a:lnTo>
                    <a:pt x="128" y="18"/>
                  </a:lnTo>
                  <a:lnTo>
                    <a:pt x="130" y="21"/>
                  </a:lnTo>
                  <a:lnTo>
                    <a:pt x="133" y="25"/>
                  </a:lnTo>
                  <a:lnTo>
                    <a:pt x="133" y="29"/>
                  </a:lnTo>
                  <a:lnTo>
                    <a:pt x="134" y="34"/>
                  </a:lnTo>
                  <a:lnTo>
                    <a:pt x="133" y="39"/>
                  </a:lnTo>
                  <a:lnTo>
                    <a:pt x="129" y="50"/>
                  </a:lnTo>
                  <a:lnTo>
                    <a:pt x="124" y="59"/>
                  </a:lnTo>
                  <a:lnTo>
                    <a:pt x="118" y="69"/>
                  </a:lnTo>
                  <a:lnTo>
                    <a:pt x="111" y="77"/>
                  </a:lnTo>
                  <a:lnTo>
                    <a:pt x="103" y="84"/>
                  </a:lnTo>
                  <a:lnTo>
                    <a:pt x="94" y="90"/>
                  </a:lnTo>
                  <a:lnTo>
                    <a:pt x="85" y="96"/>
                  </a:lnTo>
                  <a:lnTo>
                    <a:pt x="74" y="98"/>
                  </a:lnTo>
                  <a:lnTo>
                    <a:pt x="65" y="101"/>
                  </a:lnTo>
                  <a:lnTo>
                    <a:pt x="54" y="101"/>
                  </a:lnTo>
                  <a:lnTo>
                    <a:pt x="45" y="98"/>
                  </a:lnTo>
                  <a:lnTo>
                    <a:pt x="35" y="93"/>
                  </a:lnTo>
                  <a:lnTo>
                    <a:pt x="30" y="90"/>
                  </a:lnTo>
                  <a:lnTo>
                    <a:pt x="25" y="85"/>
                  </a:lnTo>
                  <a:lnTo>
                    <a:pt x="21" y="81"/>
                  </a:lnTo>
                  <a:lnTo>
                    <a:pt x="17" y="76"/>
                  </a:lnTo>
                  <a:lnTo>
                    <a:pt x="9" y="63"/>
                  </a:lnTo>
                  <a:lnTo>
                    <a:pt x="3" y="46"/>
                  </a:lnTo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3" name="Freeform 196"/>
            <p:cNvSpPr>
              <a:spLocks noChangeAspect="1"/>
            </p:cNvSpPr>
            <p:nvPr/>
          </p:nvSpPr>
          <p:spPr bwMode="auto">
            <a:xfrm>
              <a:off x="4046" y="3571"/>
              <a:ext cx="20" cy="16"/>
            </a:xfrm>
            <a:custGeom>
              <a:avLst/>
              <a:gdLst>
                <a:gd name="T0" fmla="*/ 0 w 134"/>
                <a:gd name="T1" fmla="*/ 0 h 99"/>
                <a:gd name="T2" fmla="*/ 0 w 134"/>
                <a:gd name="T3" fmla="*/ 0 h 99"/>
                <a:gd name="T4" fmla="*/ 0 w 134"/>
                <a:gd name="T5" fmla="*/ 0 h 99"/>
                <a:gd name="T6" fmla="*/ 0 w 134"/>
                <a:gd name="T7" fmla="*/ 0 h 99"/>
                <a:gd name="T8" fmla="*/ 0 w 134"/>
                <a:gd name="T9" fmla="*/ 0 h 99"/>
                <a:gd name="T10" fmla="*/ 0 w 134"/>
                <a:gd name="T11" fmla="*/ 0 h 99"/>
                <a:gd name="T12" fmla="*/ 0 w 134"/>
                <a:gd name="T13" fmla="*/ 0 h 99"/>
                <a:gd name="T14" fmla="*/ 0 w 134"/>
                <a:gd name="T15" fmla="*/ 0 h 99"/>
                <a:gd name="T16" fmla="*/ 0 w 134"/>
                <a:gd name="T17" fmla="*/ 0 h 99"/>
                <a:gd name="T18" fmla="*/ 0 w 134"/>
                <a:gd name="T19" fmla="*/ 0 h 99"/>
                <a:gd name="T20" fmla="*/ 0 w 134"/>
                <a:gd name="T21" fmla="*/ 0 h 99"/>
                <a:gd name="T22" fmla="*/ 0 w 134"/>
                <a:gd name="T23" fmla="*/ 0 h 99"/>
                <a:gd name="T24" fmla="*/ 0 w 134"/>
                <a:gd name="T25" fmla="*/ 0 h 99"/>
                <a:gd name="T26" fmla="*/ 0 w 134"/>
                <a:gd name="T27" fmla="*/ 0 h 99"/>
                <a:gd name="T28" fmla="*/ 0 w 134"/>
                <a:gd name="T29" fmla="*/ 0 h 99"/>
                <a:gd name="T30" fmla="*/ 0 w 134"/>
                <a:gd name="T31" fmla="*/ 0 h 99"/>
                <a:gd name="T32" fmla="*/ 0 w 134"/>
                <a:gd name="T33" fmla="*/ 0 h 99"/>
                <a:gd name="T34" fmla="*/ 0 w 134"/>
                <a:gd name="T35" fmla="*/ 0 h 99"/>
                <a:gd name="T36" fmla="*/ 0 w 134"/>
                <a:gd name="T37" fmla="*/ 0 h 99"/>
                <a:gd name="T38" fmla="*/ 0 w 134"/>
                <a:gd name="T39" fmla="*/ 0 h 99"/>
                <a:gd name="T40" fmla="*/ 0 w 134"/>
                <a:gd name="T41" fmla="*/ 0 h 99"/>
                <a:gd name="T42" fmla="*/ 0 w 134"/>
                <a:gd name="T43" fmla="*/ 0 h 99"/>
                <a:gd name="T44" fmla="*/ 0 w 134"/>
                <a:gd name="T45" fmla="*/ 0 h 99"/>
                <a:gd name="T46" fmla="*/ 0 w 134"/>
                <a:gd name="T47" fmla="*/ 0 h 99"/>
                <a:gd name="T48" fmla="*/ 0 w 134"/>
                <a:gd name="T49" fmla="*/ 0 h 99"/>
                <a:gd name="T50" fmla="*/ 0 w 134"/>
                <a:gd name="T51" fmla="*/ 0 h 99"/>
                <a:gd name="T52" fmla="*/ 0 w 134"/>
                <a:gd name="T53" fmla="*/ 0 h 99"/>
                <a:gd name="T54" fmla="*/ 0 w 134"/>
                <a:gd name="T55" fmla="*/ 0 h 99"/>
                <a:gd name="T56" fmla="*/ 0 w 134"/>
                <a:gd name="T57" fmla="*/ 0 h 99"/>
                <a:gd name="T58" fmla="*/ 0 w 134"/>
                <a:gd name="T59" fmla="*/ 0 h 99"/>
                <a:gd name="T60" fmla="*/ 0 w 134"/>
                <a:gd name="T61" fmla="*/ 0 h 99"/>
                <a:gd name="T62" fmla="*/ 0 w 134"/>
                <a:gd name="T63" fmla="*/ 0 h 99"/>
                <a:gd name="T64" fmla="*/ 0 w 134"/>
                <a:gd name="T65" fmla="*/ 0 h 99"/>
                <a:gd name="T66" fmla="*/ 0 w 134"/>
                <a:gd name="T67" fmla="*/ 0 h 99"/>
                <a:gd name="T68" fmla="*/ 0 w 134"/>
                <a:gd name="T69" fmla="*/ 0 h 99"/>
                <a:gd name="T70" fmla="*/ 0 w 134"/>
                <a:gd name="T71" fmla="*/ 0 h 99"/>
                <a:gd name="T72" fmla="*/ 0 w 134"/>
                <a:gd name="T73" fmla="*/ 0 h 99"/>
                <a:gd name="T74" fmla="*/ 0 w 134"/>
                <a:gd name="T75" fmla="*/ 0 h 99"/>
                <a:gd name="T76" fmla="*/ 0 w 134"/>
                <a:gd name="T77" fmla="*/ 0 h 99"/>
                <a:gd name="T78" fmla="*/ 0 w 134"/>
                <a:gd name="T79" fmla="*/ 0 h 99"/>
                <a:gd name="T80" fmla="*/ 0 w 134"/>
                <a:gd name="T81" fmla="*/ 0 h 99"/>
                <a:gd name="T82" fmla="*/ 0 w 134"/>
                <a:gd name="T83" fmla="*/ 0 h 99"/>
                <a:gd name="T84" fmla="*/ 0 w 134"/>
                <a:gd name="T85" fmla="*/ 0 h 99"/>
                <a:gd name="T86" fmla="*/ 0 w 134"/>
                <a:gd name="T87" fmla="*/ 0 h 99"/>
                <a:gd name="T88" fmla="*/ 0 w 134"/>
                <a:gd name="T89" fmla="*/ 0 h 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99"/>
                <a:gd name="T137" fmla="*/ 134 w 134"/>
                <a:gd name="T138" fmla="*/ 99 h 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99">
                  <a:moveTo>
                    <a:pt x="110" y="13"/>
                  </a:moveTo>
                  <a:lnTo>
                    <a:pt x="121" y="19"/>
                  </a:lnTo>
                  <a:lnTo>
                    <a:pt x="128" y="25"/>
                  </a:lnTo>
                  <a:lnTo>
                    <a:pt x="130" y="28"/>
                  </a:lnTo>
                  <a:lnTo>
                    <a:pt x="131" y="32"/>
                  </a:lnTo>
                  <a:lnTo>
                    <a:pt x="132" y="36"/>
                  </a:lnTo>
                  <a:lnTo>
                    <a:pt x="134" y="39"/>
                  </a:lnTo>
                  <a:lnTo>
                    <a:pt x="132" y="47"/>
                  </a:lnTo>
                  <a:lnTo>
                    <a:pt x="129" y="55"/>
                  </a:lnTo>
                  <a:lnTo>
                    <a:pt x="124" y="62"/>
                  </a:lnTo>
                  <a:lnTo>
                    <a:pt x="117" y="69"/>
                  </a:lnTo>
                  <a:lnTo>
                    <a:pt x="109" y="75"/>
                  </a:lnTo>
                  <a:lnTo>
                    <a:pt x="99" y="81"/>
                  </a:lnTo>
                  <a:lnTo>
                    <a:pt x="90" y="87"/>
                  </a:lnTo>
                  <a:lnTo>
                    <a:pt x="79" y="92"/>
                  </a:lnTo>
                  <a:lnTo>
                    <a:pt x="67" y="95"/>
                  </a:lnTo>
                  <a:lnTo>
                    <a:pt x="56" y="97"/>
                  </a:lnTo>
                  <a:lnTo>
                    <a:pt x="46" y="99"/>
                  </a:lnTo>
                  <a:lnTo>
                    <a:pt x="35" y="97"/>
                  </a:lnTo>
                  <a:lnTo>
                    <a:pt x="29" y="97"/>
                  </a:lnTo>
                  <a:lnTo>
                    <a:pt x="24" y="95"/>
                  </a:lnTo>
                  <a:lnTo>
                    <a:pt x="21" y="93"/>
                  </a:lnTo>
                  <a:lnTo>
                    <a:pt x="16" y="90"/>
                  </a:lnTo>
                  <a:lnTo>
                    <a:pt x="10" y="83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6" y="27"/>
                  </a:lnTo>
                  <a:lnTo>
                    <a:pt x="9" y="22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31" y="5"/>
                  </a:lnTo>
                  <a:lnTo>
                    <a:pt x="37" y="2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78" y="2"/>
                  </a:lnTo>
                  <a:lnTo>
                    <a:pt x="87" y="5"/>
                  </a:lnTo>
                  <a:lnTo>
                    <a:pt x="98" y="8"/>
                  </a:lnTo>
                  <a:lnTo>
                    <a:pt x="110" y="13"/>
                  </a:lnTo>
                  <a:close/>
                </a:path>
              </a:pathLst>
            </a:custGeom>
            <a:solidFill>
              <a:srgbClr val="9FB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4" name="Freeform 197"/>
            <p:cNvSpPr>
              <a:spLocks noChangeAspect="1"/>
            </p:cNvSpPr>
            <p:nvPr/>
          </p:nvSpPr>
          <p:spPr bwMode="auto">
            <a:xfrm>
              <a:off x="4046" y="3571"/>
              <a:ext cx="20" cy="16"/>
            </a:xfrm>
            <a:custGeom>
              <a:avLst/>
              <a:gdLst>
                <a:gd name="T0" fmla="*/ 0 w 134"/>
                <a:gd name="T1" fmla="*/ 0 h 99"/>
                <a:gd name="T2" fmla="*/ 0 w 134"/>
                <a:gd name="T3" fmla="*/ 0 h 99"/>
                <a:gd name="T4" fmla="*/ 0 w 134"/>
                <a:gd name="T5" fmla="*/ 0 h 99"/>
                <a:gd name="T6" fmla="*/ 0 w 134"/>
                <a:gd name="T7" fmla="*/ 0 h 99"/>
                <a:gd name="T8" fmla="*/ 0 w 134"/>
                <a:gd name="T9" fmla="*/ 0 h 99"/>
                <a:gd name="T10" fmla="*/ 0 w 134"/>
                <a:gd name="T11" fmla="*/ 0 h 99"/>
                <a:gd name="T12" fmla="*/ 0 w 134"/>
                <a:gd name="T13" fmla="*/ 0 h 99"/>
                <a:gd name="T14" fmla="*/ 0 w 134"/>
                <a:gd name="T15" fmla="*/ 0 h 99"/>
                <a:gd name="T16" fmla="*/ 0 w 134"/>
                <a:gd name="T17" fmla="*/ 0 h 99"/>
                <a:gd name="T18" fmla="*/ 0 w 134"/>
                <a:gd name="T19" fmla="*/ 0 h 99"/>
                <a:gd name="T20" fmla="*/ 0 w 134"/>
                <a:gd name="T21" fmla="*/ 0 h 99"/>
                <a:gd name="T22" fmla="*/ 0 w 134"/>
                <a:gd name="T23" fmla="*/ 0 h 99"/>
                <a:gd name="T24" fmla="*/ 0 w 134"/>
                <a:gd name="T25" fmla="*/ 0 h 99"/>
                <a:gd name="T26" fmla="*/ 0 w 134"/>
                <a:gd name="T27" fmla="*/ 0 h 99"/>
                <a:gd name="T28" fmla="*/ 0 w 134"/>
                <a:gd name="T29" fmla="*/ 0 h 99"/>
                <a:gd name="T30" fmla="*/ 0 w 134"/>
                <a:gd name="T31" fmla="*/ 0 h 99"/>
                <a:gd name="T32" fmla="*/ 0 w 134"/>
                <a:gd name="T33" fmla="*/ 0 h 99"/>
                <a:gd name="T34" fmla="*/ 0 w 134"/>
                <a:gd name="T35" fmla="*/ 0 h 99"/>
                <a:gd name="T36" fmla="*/ 0 w 134"/>
                <a:gd name="T37" fmla="*/ 0 h 99"/>
                <a:gd name="T38" fmla="*/ 0 w 134"/>
                <a:gd name="T39" fmla="*/ 0 h 99"/>
                <a:gd name="T40" fmla="*/ 0 w 134"/>
                <a:gd name="T41" fmla="*/ 0 h 99"/>
                <a:gd name="T42" fmla="*/ 0 w 134"/>
                <a:gd name="T43" fmla="*/ 0 h 99"/>
                <a:gd name="T44" fmla="*/ 0 w 134"/>
                <a:gd name="T45" fmla="*/ 0 h 99"/>
                <a:gd name="T46" fmla="*/ 0 w 134"/>
                <a:gd name="T47" fmla="*/ 0 h 99"/>
                <a:gd name="T48" fmla="*/ 0 w 134"/>
                <a:gd name="T49" fmla="*/ 0 h 99"/>
                <a:gd name="T50" fmla="*/ 0 w 134"/>
                <a:gd name="T51" fmla="*/ 0 h 99"/>
                <a:gd name="T52" fmla="*/ 0 w 134"/>
                <a:gd name="T53" fmla="*/ 0 h 99"/>
                <a:gd name="T54" fmla="*/ 0 w 134"/>
                <a:gd name="T55" fmla="*/ 0 h 99"/>
                <a:gd name="T56" fmla="*/ 0 w 134"/>
                <a:gd name="T57" fmla="*/ 0 h 99"/>
                <a:gd name="T58" fmla="*/ 0 w 134"/>
                <a:gd name="T59" fmla="*/ 0 h 99"/>
                <a:gd name="T60" fmla="*/ 0 w 134"/>
                <a:gd name="T61" fmla="*/ 0 h 99"/>
                <a:gd name="T62" fmla="*/ 0 w 134"/>
                <a:gd name="T63" fmla="*/ 0 h 99"/>
                <a:gd name="T64" fmla="*/ 0 w 134"/>
                <a:gd name="T65" fmla="*/ 0 h 99"/>
                <a:gd name="T66" fmla="*/ 0 w 134"/>
                <a:gd name="T67" fmla="*/ 0 h 99"/>
                <a:gd name="T68" fmla="*/ 0 w 134"/>
                <a:gd name="T69" fmla="*/ 0 h 99"/>
                <a:gd name="T70" fmla="*/ 0 w 134"/>
                <a:gd name="T71" fmla="*/ 0 h 99"/>
                <a:gd name="T72" fmla="*/ 0 w 134"/>
                <a:gd name="T73" fmla="*/ 0 h 99"/>
                <a:gd name="T74" fmla="*/ 0 w 134"/>
                <a:gd name="T75" fmla="*/ 0 h 99"/>
                <a:gd name="T76" fmla="*/ 0 w 134"/>
                <a:gd name="T77" fmla="*/ 0 h 99"/>
                <a:gd name="T78" fmla="*/ 0 w 134"/>
                <a:gd name="T79" fmla="*/ 0 h 99"/>
                <a:gd name="T80" fmla="*/ 0 w 134"/>
                <a:gd name="T81" fmla="*/ 0 h 99"/>
                <a:gd name="T82" fmla="*/ 0 w 134"/>
                <a:gd name="T83" fmla="*/ 0 h 99"/>
                <a:gd name="T84" fmla="*/ 0 w 134"/>
                <a:gd name="T85" fmla="*/ 0 h 99"/>
                <a:gd name="T86" fmla="*/ 0 w 134"/>
                <a:gd name="T87" fmla="*/ 0 h 99"/>
                <a:gd name="T88" fmla="*/ 0 w 134"/>
                <a:gd name="T89" fmla="*/ 0 h 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4"/>
                <a:gd name="T136" fmla="*/ 0 h 99"/>
                <a:gd name="T137" fmla="*/ 134 w 134"/>
                <a:gd name="T138" fmla="*/ 99 h 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4" h="99">
                  <a:moveTo>
                    <a:pt x="110" y="13"/>
                  </a:moveTo>
                  <a:lnTo>
                    <a:pt x="121" y="19"/>
                  </a:lnTo>
                  <a:lnTo>
                    <a:pt x="128" y="25"/>
                  </a:lnTo>
                  <a:lnTo>
                    <a:pt x="130" y="28"/>
                  </a:lnTo>
                  <a:lnTo>
                    <a:pt x="131" y="32"/>
                  </a:lnTo>
                  <a:lnTo>
                    <a:pt x="132" y="36"/>
                  </a:lnTo>
                  <a:lnTo>
                    <a:pt x="134" y="39"/>
                  </a:lnTo>
                  <a:lnTo>
                    <a:pt x="132" y="47"/>
                  </a:lnTo>
                  <a:lnTo>
                    <a:pt x="129" y="55"/>
                  </a:lnTo>
                  <a:lnTo>
                    <a:pt x="124" y="62"/>
                  </a:lnTo>
                  <a:lnTo>
                    <a:pt x="117" y="69"/>
                  </a:lnTo>
                  <a:lnTo>
                    <a:pt x="109" y="75"/>
                  </a:lnTo>
                  <a:lnTo>
                    <a:pt x="99" y="81"/>
                  </a:lnTo>
                  <a:lnTo>
                    <a:pt x="90" y="87"/>
                  </a:lnTo>
                  <a:lnTo>
                    <a:pt x="79" y="92"/>
                  </a:lnTo>
                  <a:lnTo>
                    <a:pt x="67" y="95"/>
                  </a:lnTo>
                  <a:lnTo>
                    <a:pt x="56" y="97"/>
                  </a:lnTo>
                  <a:lnTo>
                    <a:pt x="46" y="99"/>
                  </a:lnTo>
                  <a:lnTo>
                    <a:pt x="35" y="97"/>
                  </a:lnTo>
                  <a:lnTo>
                    <a:pt x="29" y="97"/>
                  </a:lnTo>
                  <a:lnTo>
                    <a:pt x="24" y="95"/>
                  </a:lnTo>
                  <a:lnTo>
                    <a:pt x="21" y="93"/>
                  </a:lnTo>
                  <a:lnTo>
                    <a:pt x="16" y="90"/>
                  </a:lnTo>
                  <a:lnTo>
                    <a:pt x="10" y="83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6" y="27"/>
                  </a:lnTo>
                  <a:lnTo>
                    <a:pt x="9" y="22"/>
                  </a:lnTo>
                  <a:lnTo>
                    <a:pt x="12" y="18"/>
                  </a:lnTo>
                  <a:lnTo>
                    <a:pt x="16" y="14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31" y="5"/>
                  </a:lnTo>
                  <a:lnTo>
                    <a:pt x="37" y="2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78" y="2"/>
                  </a:lnTo>
                  <a:lnTo>
                    <a:pt x="87" y="5"/>
                  </a:lnTo>
                  <a:lnTo>
                    <a:pt x="98" y="8"/>
                  </a:lnTo>
                  <a:lnTo>
                    <a:pt x="110" y="13"/>
                  </a:lnTo>
                  <a:close/>
                </a:path>
              </a:pathLst>
            </a:custGeom>
            <a:noFill/>
            <a:ln w="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5" name="Freeform 198"/>
            <p:cNvSpPr>
              <a:spLocks noChangeAspect="1" noEditPoints="1"/>
            </p:cNvSpPr>
            <p:nvPr/>
          </p:nvSpPr>
          <p:spPr bwMode="auto">
            <a:xfrm>
              <a:off x="3258" y="2149"/>
              <a:ext cx="1032" cy="815"/>
            </a:xfrm>
            <a:custGeom>
              <a:avLst/>
              <a:gdLst>
                <a:gd name="T0" fmla="*/ 0 w 6671"/>
                <a:gd name="T1" fmla="*/ 0 h 5268"/>
                <a:gd name="T2" fmla="*/ 0 w 6671"/>
                <a:gd name="T3" fmla="*/ 0 h 5268"/>
                <a:gd name="T4" fmla="*/ 0 w 6671"/>
                <a:gd name="T5" fmla="*/ 0 h 5268"/>
                <a:gd name="T6" fmla="*/ 0 w 6671"/>
                <a:gd name="T7" fmla="*/ 0 h 5268"/>
                <a:gd name="T8" fmla="*/ 0 w 6671"/>
                <a:gd name="T9" fmla="*/ 0 h 5268"/>
                <a:gd name="T10" fmla="*/ 0 w 6671"/>
                <a:gd name="T11" fmla="*/ 0 h 5268"/>
                <a:gd name="T12" fmla="*/ 0 w 6671"/>
                <a:gd name="T13" fmla="*/ 0 h 5268"/>
                <a:gd name="T14" fmla="*/ 0 w 6671"/>
                <a:gd name="T15" fmla="*/ 0 h 5268"/>
                <a:gd name="T16" fmla="*/ 0 w 6671"/>
                <a:gd name="T17" fmla="*/ 0 h 5268"/>
                <a:gd name="T18" fmla="*/ 0 w 6671"/>
                <a:gd name="T19" fmla="*/ 0 h 5268"/>
                <a:gd name="T20" fmla="*/ 0 w 6671"/>
                <a:gd name="T21" fmla="*/ 0 h 5268"/>
                <a:gd name="T22" fmla="*/ 0 w 6671"/>
                <a:gd name="T23" fmla="*/ 0 h 5268"/>
                <a:gd name="T24" fmla="*/ 0 w 6671"/>
                <a:gd name="T25" fmla="*/ 0 h 5268"/>
                <a:gd name="T26" fmla="*/ 0 w 6671"/>
                <a:gd name="T27" fmla="*/ 0 h 5268"/>
                <a:gd name="T28" fmla="*/ 0 w 6671"/>
                <a:gd name="T29" fmla="*/ 0 h 5268"/>
                <a:gd name="T30" fmla="*/ 0 w 6671"/>
                <a:gd name="T31" fmla="*/ 0 h 5268"/>
                <a:gd name="T32" fmla="*/ 0 w 6671"/>
                <a:gd name="T33" fmla="*/ 0 h 5268"/>
                <a:gd name="T34" fmla="*/ 0 w 6671"/>
                <a:gd name="T35" fmla="*/ 0 h 5268"/>
                <a:gd name="T36" fmla="*/ 0 w 6671"/>
                <a:gd name="T37" fmla="*/ 0 h 5268"/>
                <a:gd name="T38" fmla="*/ 0 w 6671"/>
                <a:gd name="T39" fmla="*/ 0 h 5268"/>
                <a:gd name="T40" fmla="*/ 0 w 6671"/>
                <a:gd name="T41" fmla="*/ 0 h 5268"/>
                <a:gd name="T42" fmla="*/ 0 w 6671"/>
                <a:gd name="T43" fmla="*/ 0 h 5268"/>
                <a:gd name="T44" fmla="*/ 0 w 6671"/>
                <a:gd name="T45" fmla="*/ 0 h 5268"/>
                <a:gd name="T46" fmla="*/ 0 w 6671"/>
                <a:gd name="T47" fmla="*/ 0 h 5268"/>
                <a:gd name="T48" fmla="*/ 0 w 6671"/>
                <a:gd name="T49" fmla="*/ 0 h 5268"/>
                <a:gd name="T50" fmla="*/ 0 w 6671"/>
                <a:gd name="T51" fmla="*/ 0 h 5268"/>
                <a:gd name="T52" fmla="*/ 0 w 6671"/>
                <a:gd name="T53" fmla="*/ 0 h 5268"/>
                <a:gd name="T54" fmla="*/ 0 w 6671"/>
                <a:gd name="T55" fmla="*/ 0 h 5268"/>
                <a:gd name="T56" fmla="*/ 0 w 6671"/>
                <a:gd name="T57" fmla="*/ 0 h 5268"/>
                <a:gd name="T58" fmla="*/ 0 w 6671"/>
                <a:gd name="T59" fmla="*/ 0 h 5268"/>
                <a:gd name="T60" fmla="*/ 0 w 6671"/>
                <a:gd name="T61" fmla="*/ 0 h 5268"/>
                <a:gd name="T62" fmla="*/ 0 w 6671"/>
                <a:gd name="T63" fmla="*/ 0 h 5268"/>
                <a:gd name="T64" fmla="*/ 0 w 6671"/>
                <a:gd name="T65" fmla="*/ 0 h 5268"/>
                <a:gd name="T66" fmla="*/ 0 w 6671"/>
                <a:gd name="T67" fmla="*/ 0 h 5268"/>
                <a:gd name="T68" fmla="*/ 0 w 6671"/>
                <a:gd name="T69" fmla="*/ 0 h 5268"/>
                <a:gd name="T70" fmla="*/ 0 w 6671"/>
                <a:gd name="T71" fmla="*/ 0 h 5268"/>
                <a:gd name="T72" fmla="*/ 0 w 6671"/>
                <a:gd name="T73" fmla="*/ 0 h 5268"/>
                <a:gd name="T74" fmla="*/ 0 w 6671"/>
                <a:gd name="T75" fmla="*/ 0 h 5268"/>
                <a:gd name="T76" fmla="*/ 0 w 6671"/>
                <a:gd name="T77" fmla="*/ 0 h 5268"/>
                <a:gd name="T78" fmla="*/ 0 w 6671"/>
                <a:gd name="T79" fmla="*/ 0 h 5268"/>
                <a:gd name="T80" fmla="*/ 0 w 6671"/>
                <a:gd name="T81" fmla="*/ 0 h 5268"/>
                <a:gd name="T82" fmla="*/ 0 w 6671"/>
                <a:gd name="T83" fmla="*/ 0 h 5268"/>
                <a:gd name="T84" fmla="*/ 0 w 6671"/>
                <a:gd name="T85" fmla="*/ 0 h 5268"/>
                <a:gd name="T86" fmla="*/ 0 w 6671"/>
                <a:gd name="T87" fmla="*/ 0 h 5268"/>
                <a:gd name="T88" fmla="*/ 0 w 6671"/>
                <a:gd name="T89" fmla="*/ 0 h 5268"/>
                <a:gd name="T90" fmla="*/ 0 w 6671"/>
                <a:gd name="T91" fmla="*/ 0 h 5268"/>
                <a:gd name="T92" fmla="*/ 0 w 6671"/>
                <a:gd name="T93" fmla="*/ 0 h 5268"/>
                <a:gd name="T94" fmla="*/ 0 w 6671"/>
                <a:gd name="T95" fmla="*/ 0 h 5268"/>
                <a:gd name="T96" fmla="*/ 0 w 6671"/>
                <a:gd name="T97" fmla="*/ 0 h 5268"/>
                <a:gd name="T98" fmla="*/ 0 w 6671"/>
                <a:gd name="T99" fmla="*/ 0 h 5268"/>
                <a:gd name="T100" fmla="*/ 0 w 6671"/>
                <a:gd name="T101" fmla="*/ 0 h 5268"/>
                <a:gd name="T102" fmla="*/ 0 w 6671"/>
                <a:gd name="T103" fmla="*/ 0 h 5268"/>
                <a:gd name="T104" fmla="*/ 0 w 6671"/>
                <a:gd name="T105" fmla="*/ 0 h 5268"/>
                <a:gd name="T106" fmla="*/ 0 w 6671"/>
                <a:gd name="T107" fmla="*/ 0 h 5268"/>
                <a:gd name="T108" fmla="*/ 0 w 6671"/>
                <a:gd name="T109" fmla="*/ 0 h 5268"/>
                <a:gd name="T110" fmla="*/ 0 w 6671"/>
                <a:gd name="T111" fmla="*/ 0 h 5268"/>
                <a:gd name="T112" fmla="*/ 0 w 6671"/>
                <a:gd name="T113" fmla="*/ 0 h 5268"/>
                <a:gd name="T114" fmla="*/ 0 w 6671"/>
                <a:gd name="T115" fmla="*/ 0 h 5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71"/>
                <a:gd name="T175" fmla="*/ 0 h 5268"/>
                <a:gd name="T176" fmla="*/ 6671 w 6671"/>
                <a:gd name="T177" fmla="*/ 5268 h 52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71" h="5268">
                  <a:moveTo>
                    <a:pt x="6635" y="8"/>
                  </a:moveTo>
                  <a:lnTo>
                    <a:pt x="6638" y="5"/>
                  </a:lnTo>
                  <a:lnTo>
                    <a:pt x="6641" y="2"/>
                  </a:lnTo>
                  <a:lnTo>
                    <a:pt x="6645" y="1"/>
                  </a:lnTo>
                  <a:lnTo>
                    <a:pt x="6649" y="0"/>
                  </a:lnTo>
                  <a:lnTo>
                    <a:pt x="6652" y="0"/>
                  </a:lnTo>
                  <a:lnTo>
                    <a:pt x="6657" y="1"/>
                  </a:lnTo>
                  <a:lnTo>
                    <a:pt x="6660" y="2"/>
                  </a:lnTo>
                  <a:lnTo>
                    <a:pt x="6663" y="5"/>
                  </a:lnTo>
                  <a:lnTo>
                    <a:pt x="6666" y="7"/>
                  </a:lnTo>
                  <a:lnTo>
                    <a:pt x="6669" y="11"/>
                  </a:lnTo>
                  <a:lnTo>
                    <a:pt x="6670" y="14"/>
                  </a:lnTo>
                  <a:lnTo>
                    <a:pt x="6671" y="18"/>
                  </a:lnTo>
                  <a:lnTo>
                    <a:pt x="6671" y="21"/>
                  </a:lnTo>
                  <a:lnTo>
                    <a:pt x="6670" y="26"/>
                  </a:lnTo>
                  <a:lnTo>
                    <a:pt x="6669" y="30"/>
                  </a:lnTo>
                  <a:lnTo>
                    <a:pt x="6666" y="32"/>
                  </a:lnTo>
                  <a:lnTo>
                    <a:pt x="6635" y="8"/>
                  </a:lnTo>
                  <a:close/>
                  <a:moveTo>
                    <a:pt x="6666" y="32"/>
                  </a:moveTo>
                  <a:lnTo>
                    <a:pt x="6650" y="54"/>
                  </a:lnTo>
                  <a:lnTo>
                    <a:pt x="6604" y="108"/>
                  </a:lnTo>
                  <a:lnTo>
                    <a:pt x="6539" y="188"/>
                  </a:lnTo>
                  <a:lnTo>
                    <a:pt x="6459" y="281"/>
                  </a:lnTo>
                  <a:lnTo>
                    <a:pt x="6416" y="329"/>
                  </a:lnTo>
                  <a:lnTo>
                    <a:pt x="6372" y="376"/>
                  </a:lnTo>
                  <a:lnTo>
                    <a:pt x="6330" y="423"/>
                  </a:lnTo>
                  <a:lnTo>
                    <a:pt x="6287" y="465"/>
                  </a:lnTo>
                  <a:lnTo>
                    <a:pt x="6246" y="503"/>
                  </a:lnTo>
                  <a:lnTo>
                    <a:pt x="6208" y="537"/>
                  </a:lnTo>
                  <a:lnTo>
                    <a:pt x="6190" y="551"/>
                  </a:lnTo>
                  <a:lnTo>
                    <a:pt x="6174" y="563"/>
                  </a:lnTo>
                  <a:lnTo>
                    <a:pt x="6158" y="574"/>
                  </a:lnTo>
                  <a:lnTo>
                    <a:pt x="6144" y="581"/>
                  </a:lnTo>
                  <a:lnTo>
                    <a:pt x="6126" y="545"/>
                  </a:lnTo>
                  <a:lnTo>
                    <a:pt x="6140" y="538"/>
                  </a:lnTo>
                  <a:lnTo>
                    <a:pt x="6155" y="528"/>
                  </a:lnTo>
                  <a:lnTo>
                    <a:pt x="6170" y="517"/>
                  </a:lnTo>
                  <a:lnTo>
                    <a:pt x="6188" y="502"/>
                  </a:lnTo>
                  <a:lnTo>
                    <a:pt x="6224" y="470"/>
                  </a:lnTo>
                  <a:lnTo>
                    <a:pt x="6263" y="433"/>
                  </a:lnTo>
                  <a:lnTo>
                    <a:pt x="6305" y="390"/>
                  </a:lnTo>
                  <a:lnTo>
                    <a:pt x="6347" y="345"/>
                  </a:lnTo>
                  <a:lnTo>
                    <a:pt x="6389" y="299"/>
                  </a:lnTo>
                  <a:lnTo>
                    <a:pt x="6432" y="251"/>
                  </a:lnTo>
                  <a:lnTo>
                    <a:pt x="6509" y="161"/>
                  </a:lnTo>
                  <a:lnTo>
                    <a:pt x="6575" y="83"/>
                  </a:lnTo>
                  <a:lnTo>
                    <a:pt x="6619" y="29"/>
                  </a:lnTo>
                  <a:lnTo>
                    <a:pt x="6635" y="8"/>
                  </a:lnTo>
                  <a:lnTo>
                    <a:pt x="6666" y="32"/>
                  </a:lnTo>
                  <a:close/>
                  <a:moveTo>
                    <a:pt x="6144" y="581"/>
                  </a:moveTo>
                  <a:lnTo>
                    <a:pt x="6144" y="581"/>
                  </a:lnTo>
                  <a:lnTo>
                    <a:pt x="6126" y="545"/>
                  </a:lnTo>
                  <a:lnTo>
                    <a:pt x="6144" y="581"/>
                  </a:lnTo>
                  <a:close/>
                  <a:moveTo>
                    <a:pt x="6126" y="545"/>
                  </a:moveTo>
                  <a:lnTo>
                    <a:pt x="6126" y="545"/>
                  </a:lnTo>
                  <a:lnTo>
                    <a:pt x="6136" y="563"/>
                  </a:lnTo>
                  <a:lnTo>
                    <a:pt x="6126" y="545"/>
                  </a:lnTo>
                  <a:close/>
                  <a:moveTo>
                    <a:pt x="6144" y="581"/>
                  </a:moveTo>
                  <a:lnTo>
                    <a:pt x="6124" y="594"/>
                  </a:lnTo>
                  <a:lnTo>
                    <a:pt x="6093" y="618"/>
                  </a:lnTo>
                  <a:lnTo>
                    <a:pt x="6052" y="649"/>
                  </a:lnTo>
                  <a:lnTo>
                    <a:pt x="6003" y="689"/>
                  </a:lnTo>
                  <a:lnTo>
                    <a:pt x="5947" y="736"/>
                  </a:lnTo>
                  <a:lnTo>
                    <a:pt x="5886" y="789"/>
                  </a:lnTo>
                  <a:lnTo>
                    <a:pt x="5818" y="849"/>
                  </a:lnTo>
                  <a:lnTo>
                    <a:pt x="5744" y="913"/>
                  </a:lnTo>
                  <a:lnTo>
                    <a:pt x="5668" y="981"/>
                  </a:lnTo>
                  <a:lnTo>
                    <a:pt x="5588" y="1051"/>
                  </a:lnTo>
                  <a:lnTo>
                    <a:pt x="5506" y="1125"/>
                  </a:lnTo>
                  <a:lnTo>
                    <a:pt x="5421" y="1200"/>
                  </a:lnTo>
                  <a:lnTo>
                    <a:pt x="5338" y="1275"/>
                  </a:lnTo>
                  <a:lnTo>
                    <a:pt x="5255" y="1350"/>
                  </a:lnTo>
                  <a:lnTo>
                    <a:pt x="5171" y="1425"/>
                  </a:lnTo>
                  <a:lnTo>
                    <a:pt x="5092" y="1497"/>
                  </a:lnTo>
                  <a:lnTo>
                    <a:pt x="5064" y="1468"/>
                  </a:lnTo>
                  <a:lnTo>
                    <a:pt x="5145" y="1395"/>
                  </a:lnTo>
                  <a:lnTo>
                    <a:pt x="5229" y="1320"/>
                  </a:lnTo>
                  <a:lnTo>
                    <a:pt x="5312" y="1244"/>
                  </a:lnTo>
                  <a:lnTo>
                    <a:pt x="5396" y="1169"/>
                  </a:lnTo>
                  <a:lnTo>
                    <a:pt x="5481" y="1094"/>
                  </a:lnTo>
                  <a:lnTo>
                    <a:pt x="5563" y="1020"/>
                  </a:lnTo>
                  <a:lnTo>
                    <a:pt x="5644" y="949"/>
                  </a:lnTo>
                  <a:lnTo>
                    <a:pt x="5721" y="881"/>
                  </a:lnTo>
                  <a:lnTo>
                    <a:pt x="5794" y="817"/>
                  </a:lnTo>
                  <a:lnTo>
                    <a:pt x="5863" y="757"/>
                  </a:lnTo>
                  <a:lnTo>
                    <a:pt x="5926" y="702"/>
                  </a:lnTo>
                  <a:lnTo>
                    <a:pt x="5982" y="655"/>
                  </a:lnTo>
                  <a:lnTo>
                    <a:pt x="6032" y="615"/>
                  </a:lnTo>
                  <a:lnTo>
                    <a:pt x="6072" y="582"/>
                  </a:lnTo>
                  <a:lnTo>
                    <a:pt x="6105" y="559"/>
                  </a:lnTo>
                  <a:lnTo>
                    <a:pt x="6126" y="545"/>
                  </a:lnTo>
                  <a:lnTo>
                    <a:pt x="6144" y="581"/>
                  </a:lnTo>
                  <a:close/>
                  <a:moveTo>
                    <a:pt x="5092" y="1497"/>
                  </a:moveTo>
                  <a:lnTo>
                    <a:pt x="5000" y="1579"/>
                  </a:lnTo>
                  <a:lnTo>
                    <a:pt x="4913" y="1657"/>
                  </a:lnTo>
                  <a:lnTo>
                    <a:pt x="4833" y="1728"/>
                  </a:lnTo>
                  <a:lnTo>
                    <a:pt x="4763" y="1791"/>
                  </a:lnTo>
                  <a:lnTo>
                    <a:pt x="4701" y="1846"/>
                  </a:lnTo>
                  <a:lnTo>
                    <a:pt x="4651" y="1890"/>
                  </a:lnTo>
                  <a:lnTo>
                    <a:pt x="4614" y="1922"/>
                  </a:lnTo>
                  <a:lnTo>
                    <a:pt x="4591" y="1940"/>
                  </a:lnTo>
                  <a:lnTo>
                    <a:pt x="4567" y="1908"/>
                  </a:lnTo>
                  <a:lnTo>
                    <a:pt x="4589" y="1890"/>
                  </a:lnTo>
                  <a:lnTo>
                    <a:pt x="4628" y="1858"/>
                  </a:lnTo>
                  <a:lnTo>
                    <a:pt x="4676" y="1815"/>
                  </a:lnTo>
                  <a:lnTo>
                    <a:pt x="4737" y="1762"/>
                  </a:lnTo>
                  <a:lnTo>
                    <a:pt x="4808" y="1698"/>
                  </a:lnTo>
                  <a:lnTo>
                    <a:pt x="4887" y="1627"/>
                  </a:lnTo>
                  <a:lnTo>
                    <a:pt x="4973" y="1550"/>
                  </a:lnTo>
                  <a:lnTo>
                    <a:pt x="5064" y="1468"/>
                  </a:lnTo>
                  <a:lnTo>
                    <a:pt x="5092" y="1497"/>
                  </a:lnTo>
                  <a:close/>
                  <a:moveTo>
                    <a:pt x="4567" y="1909"/>
                  </a:moveTo>
                  <a:lnTo>
                    <a:pt x="4570" y="1907"/>
                  </a:lnTo>
                  <a:lnTo>
                    <a:pt x="4567" y="1908"/>
                  </a:lnTo>
                  <a:lnTo>
                    <a:pt x="4579" y="1925"/>
                  </a:lnTo>
                  <a:lnTo>
                    <a:pt x="4567" y="1909"/>
                  </a:lnTo>
                  <a:close/>
                  <a:moveTo>
                    <a:pt x="4591" y="1940"/>
                  </a:moveTo>
                  <a:lnTo>
                    <a:pt x="4591" y="1940"/>
                  </a:lnTo>
                  <a:lnTo>
                    <a:pt x="4567" y="1909"/>
                  </a:lnTo>
                  <a:lnTo>
                    <a:pt x="4591" y="1940"/>
                  </a:lnTo>
                  <a:close/>
                  <a:moveTo>
                    <a:pt x="4567" y="1909"/>
                  </a:moveTo>
                  <a:lnTo>
                    <a:pt x="4566" y="1909"/>
                  </a:lnTo>
                  <a:lnTo>
                    <a:pt x="4567" y="1909"/>
                  </a:lnTo>
                  <a:lnTo>
                    <a:pt x="4579" y="1925"/>
                  </a:lnTo>
                  <a:lnTo>
                    <a:pt x="4567" y="1909"/>
                  </a:lnTo>
                  <a:close/>
                  <a:moveTo>
                    <a:pt x="4591" y="1940"/>
                  </a:moveTo>
                  <a:lnTo>
                    <a:pt x="4579" y="1950"/>
                  </a:lnTo>
                  <a:lnTo>
                    <a:pt x="4557" y="1965"/>
                  </a:lnTo>
                  <a:lnTo>
                    <a:pt x="4530" y="1985"/>
                  </a:lnTo>
                  <a:lnTo>
                    <a:pt x="4495" y="2012"/>
                  </a:lnTo>
                  <a:lnTo>
                    <a:pt x="4454" y="2041"/>
                  </a:lnTo>
                  <a:lnTo>
                    <a:pt x="4407" y="2076"/>
                  </a:lnTo>
                  <a:lnTo>
                    <a:pt x="4354" y="2115"/>
                  </a:lnTo>
                  <a:lnTo>
                    <a:pt x="4295" y="2158"/>
                  </a:lnTo>
                  <a:lnTo>
                    <a:pt x="4272" y="2126"/>
                  </a:lnTo>
                  <a:lnTo>
                    <a:pt x="4330" y="2083"/>
                  </a:lnTo>
                  <a:lnTo>
                    <a:pt x="4384" y="2044"/>
                  </a:lnTo>
                  <a:lnTo>
                    <a:pt x="4431" y="2009"/>
                  </a:lnTo>
                  <a:lnTo>
                    <a:pt x="4473" y="1978"/>
                  </a:lnTo>
                  <a:lnTo>
                    <a:pt x="4507" y="1953"/>
                  </a:lnTo>
                  <a:lnTo>
                    <a:pt x="4535" y="1933"/>
                  </a:lnTo>
                  <a:lnTo>
                    <a:pt x="4555" y="1919"/>
                  </a:lnTo>
                  <a:lnTo>
                    <a:pt x="4567" y="1909"/>
                  </a:lnTo>
                  <a:lnTo>
                    <a:pt x="4591" y="1940"/>
                  </a:lnTo>
                  <a:close/>
                  <a:moveTo>
                    <a:pt x="4295" y="2158"/>
                  </a:moveTo>
                  <a:lnTo>
                    <a:pt x="4168" y="2251"/>
                  </a:lnTo>
                  <a:lnTo>
                    <a:pt x="4025" y="2356"/>
                  </a:lnTo>
                  <a:lnTo>
                    <a:pt x="3868" y="2471"/>
                  </a:lnTo>
                  <a:lnTo>
                    <a:pt x="3702" y="2594"/>
                  </a:lnTo>
                  <a:lnTo>
                    <a:pt x="3527" y="2721"/>
                  </a:lnTo>
                  <a:lnTo>
                    <a:pt x="3347" y="2854"/>
                  </a:lnTo>
                  <a:lnTo>
                    <a:pt x="3166" y="2988"/>
                  </a:lnTo>
                  <a:lnTo>
                    <a:pt x="2986" y="3122"/>
                  </a:lnTo>
                  <a:lnTo>
                    <a:pt x="2809" y="3254"/>
                  </a:lnTo>
                  <a:lnTo>
                    <a:pt x="2639" y="3383"/>
                  </a:lnTo>
                  <a:lnTo>
                    <a:pt x="2478" y="3504"/>
                  </a:lnTo>
                  <a:lnTo>
                    <a:pt x="2328" y="3618"/>
                  </a:lnTo>
                  <a:lnTo>
                    <a:pt x="2195" y="3723"/>
                  </a:lnTo>
                  <a:lnTo>
                    <a:pt x="2078" y="3816"/>
                  </a:lnTo>
                  <a:lnTo>
                    <a:pt x="2027" y="3856"/>
                  </a:lnTo>
                  <a:lnTo>
                    <a:pt x="1983" y="3893"/>
                  </a:lnTo>
                  <a:lnTo>
                    <a:pt x="1942" y="3927"/>
                  </a:lnTo>
                  <a:lnTo>
                    <a:pt x="1910" y="3956"/>
                  </a:lnTo>
                  <a:lnTo>
                    <a:pt x="1883" y="3927"/>
                  </a:lnTo>
                  <a:lnTo>
                    <a:pt x="1916" y="3897"/>
                  </a:lnTo>
                  <a:lnTo>
                    <a:pt x="1956" y="3864"/>
                  </a:lnTo>
                  <a:lnTo>
                    <a:pt x="2001" y="3827"/>
                  </a:lnTo>
                  <a:lnTo>
                    <a:pt x="2052" y="3785"/>
                  </a:lnTo>
                  <a:lnTo>
                    <a:pt x="2169" y="3692"/>
                  </a:lnTo>
                  <a:lnTo>
                    <a:pt x="2303" y="3589"/>
                  </a:lnTo>
                  <a:lnTo>
                    <a:pt x="2452" y="3474"/>
                  </a:lnTo>
                  <a:lnTo>
                    <a:pt x="2614" y="3352"/>
                  </a:lnTo>
                  <a:lnTo>
                    <a:pt x="2784" y="3223"/>
                  </a:lnTo>
                  <a:lnTo>
                    <a:pt x="2961" y="3091"/>
                  </a:lnTo>
                  <a:lnTo>
                    <a:pt x="3141" y="2957"/>
                  </a:lnTo>
                  <a:lnTo>
                    <a:pt x="3323" y="2822"/>
                  </a:lnTo>
                  <a:lnTo>
                    <a:pt x="3503" y="2690"/>
                  </a:lnTo>
                  <a:lnTo>
                    <a:pt x="3677" y="2561"/>
                  </a:lnTo>
                  <a:lnTo>
                    <a:pt x="3844" y="2439"/>
                  </a:lnTo>
                  <a:lnTo>
                    <a:pt x="4000" y="2323"/>
                  </a:lnTo>
                  <a:lnTo>
                    <a:pt x="4144" y="2219"/>
                  </a:lnTo>
                  <a:lnTo>
                    <a:pt x="4272" y="2126"/>
                  </a:lnTo>
                  <a:lnTo>
                    <a:pt x="4295" y="2158"/>
                  </a:lnTo>
                  <a:close/>
                  <a:moveTo>
                    <a:pt x="1910" y="3956"/>
                  </a:moveTo>
                  <a:lnTo>
                    <a:pt x="1897" y="3968"/>
                  </a:lnTo>
                  <a:lnTo>
                    <a:pt x="1910" y="3956"/>
                  </a:lnTo>
                  <a:lnTo>
                    <a:pt x="1896" y="3941"/>
                  </a:lnTo>
                  <a:lnTo>
                    <a:pt x="1910" y="3956"/>
                  </a:lnTo>
                  <a:close/>
                  <a:moveTo>
                    <a:pt x="1910" y="3956"/>
                  </a:moveTo>
                  <a:lnTo>
                    <a:pt x="1908" y="3958"/>
                  </a:lnTo>
                  <a:lnTo>
                    <a:pt x="1882" y="3928"/>
                  </a:lnTo>
                  <a:lnTo>
                    <a:pt x="1883" y="3927"/>
                  </a:lnTo>
                  <a:lnTo>
                    <a:pt x="1910" y="3956"/>
                  </a:lnTo>
                  <a:close/>
                  <a:moveTo>
                    <a:pt x="1908" y="3958"/>
                  </a:moveTo>
                  <a:lnTo>
                    <a:pt x="1887" y="3978"/>
                  </a:lnTo>
                  <a:lnTo>
                    <a:pt x="1863" y="3998"/>
                  </a:lnTo>
                  <a:lnTo>
                    <a:pt x="1838" y="4019"/>
                  </a:lnTo>
                  <a:lnTo>
                    <a:pt x="1810" y="4042"/>
                  </a:lnTo>
                  <a:lnTo>
                    <a:pt x="1782" y="4066"/>
                  </a:lnTo>
                  <a:lnTo>
                    <a:pt x="1752" y="4090"/>
                  </a:lnTo>
                  <a:lnTo>
                    <a:pt x="1721" y="4115"/>
                  </a:lnTo>
                  <a:lnTo>
                    <a:pt x="1689" y="4141"/>
                  </a:lnTo>
                  <a:lnTo>
                    <a:pt x="1664" y="4110"/>
                  </a:lnTo>
                  <a:lnTo>
                    <a:pt x="1696" y="4085"/>
                  </a:lnTo>
                  <a:lnTo>
                    <a:pt x="1726" y="4060"/>
                  </a:lnTo>
                  <a:lnTo>
                    <a:pt x="1756" y="4036"/>
                  </a:lnTo>
                  <a:lnTo>
                    <a:pt x="1784" y="4012"/>
                  </a:lnTo>
                  <a:lnTo>
                    <a:pt x="1810" y="3990"/>
                  </a:lnTo>
                  <a:lnTo>
                    <a:pt x="1835" y="3968"/>
                  </a:lnTo>
                  <a:lnTo>
                    <a:pt x="1859" y="3948"/>
                  </a:lnTo>
                  <a:lnTo>
                    <a:pt x="1882" y="3928"/>
                  </a:lnTo>
                  <a:lnTo>
                    <a:pt x="1908" y="3958"/>
                  </a:lnTo>
                  <a:close/>
                  <a:moveTo>
                    <a:pt x="1689" y="4141"/>
                  </a:moveTo>
                  <a:lnTo>
                    <a:pt x="1656" y="4168"/>
                  </a:lnTo>
                  <a:lnTo>
                    <a:pt x="1621" y="4196"/>
                  </a:lnTo>
                  <a:lnTo>
                    <a:pt x="1585" y="4223"/>
                  </a:lnTo>
                  <a:lnTo>
                    <a:pt x="1550" y="4252"/>
                  </a:lnTo>
                  <a:lnTo>
                    <a:pt x="1513" y="4280"/>
                  </a:lnTo>
                  <a:lnTo>
                    <a:pt x="1475" y="4310"/>
                  </a:lnTo>
                  <a:lnTo>
                    <a:pt x="1437" y="4340"/>
                  </a:lnTo>
                  <a:lnTo>
                    <a:pt x="1397" y="4369"/>
                  </a:lnTo>
                  <a:lnTo>
                    <a:pt x="1374" y="4337"/>
                  </a:lnTo>
                  <a:lnTo>
                    <a:pt x="1413" y="4306"/>
                  </a:lnTo>
                  <a:lnTo>
                    <a:pt x="1451" y="4277"/>
                  </a:lnTo>
                  <a:lnTo>
                    <a:pt x="1489" y="4248"/>
                  </a:lnTo>
                  <a:lnTo>
                    <a:pt x="1527" y="4219"/>
                  </a:lnTo>
                  <a:lnTo>
                    <a:pt x="1563" y="4191"/>
                  </a:lnTo>
                  <a:lnTo>
                    <a:pt x="1597" y="4163"/>
                  </a:lnTo>
                  <a:lnTo>
                    <a:pt x="1632" y="4136"/>
                  </a:lnTo>
                  <a:lnTo>
                    <a:pt x="1664" y="4110"/>
                  </a:lnTo>
                  <a:lnTo>
                    <a:pt x="1689" y="4141"/>
                  </a:lnTo>
                  <a:close/>
                  <a:moveTo>
                    <a:pt x="1397" y="4369"/>
                  </a:moveTo>
                  <a:lnTo>
                    <a:pt x="1294" y="4447"/>
                  </a:lnTo>
                  <a:lnTo>
                    <a:pt x="1187" y="4527"/>
                  </a:lnTo>
                  <a:lnTo>
                    <a:pt x="1077" y="4606"/>
                  </a:lnTo>
                  <a:lnTo>
                    <a:pt x="968" y="4686"/>
                  </a:lnTo>
                  <a:lnTo>
                    <a:pt x="859" y="4763"/>
                  </a:lnTo>
                  <a:lnTo>
                    <a:pt x="751" y="4838"/>
                  </a:lnTo>
                  <a:lnTo>
                    <a:pt x="647" y="4910"/>
                  </a:lnTo>
                  <a:lnTo>
                    <a:pt x="546" y="4978"/>
                  </a:lnTo>
                  <a:lnTo>
                    <a:pt x="451" y="5041"/>
                  </a:lnTo>
                  <a:lnTo>
                    <a:pt x="361" y="5098"/>
                  </a:lnTo>
                  <a:lnTo>
                    <a:pt x="279" y="5148"/>
                  </a:lnTo>
                  <a:lnTo>
                    <a:pt x="205" y="5191"/>
                  </a:lnTo>
                  <a:lnTo>
                    <a:pt x="171" y="5209"/>
                  </a:lnTo>
                  <a:lnTo>
                    <a:pt x="140" y="5224"/>
                  </a:lnTo>
                  <a:lnTo>
                    <a:pt x="113" y="5238"/>
                  </a:lnTo>
                  <a:lnTo>
                    <a:pt x="88" y="5249"/>
                  </a:lnTo>
                  <a:lnTo>
                    <a:pt x="65" y="5257"/>
                  </a:lnTo>
                  <a:lnTo>
                    <a:pt x="46" y="5264"/>
                  </a:lnTo>
                  <a:lnTo>
                    <a:pt x="30" y="5267"/>
                  </a:lnTo>
                  <a:lnTo>
                    <a:pt x="18" y="5268"/>
                  </a:lnTo>
                  <a:lnTo>
                    <a:pt x="21" y="5228"/>
                  </a:lnTo>
                  <a:lnTo>
                    <a:pt x="33" y="5228"/>
                  </a:lnTo>
                  <a:lnTo>
                    <a:pt x="48" y="5224"/>
                  </a:lnTo>
                  <a:lnTo>
                    <a:pt x="67" y="5218"/>
                  </a:lnTo>
                  <a:lnTo>
                    <a:pt x="88" y="5210"/>
                  </a:lnTo>
                  <a:lnTo>
                    <a:pt x="112" y="5198"/>
                  </a:lnTo>
                  <a:lnTo>
                    <a:pt x="139" y="5185"/>
                  </a:lnTo>
                  <a:lnTo>
                    <a:pt x="169" y="5169"/>
                  </a:lnTo>
                  <a:lnTo>
                    <a:pt x="201" y="5150"/>
                  </a:lnTo>
                  <a:lnTo>
                    <a:pt x="273" y="5109"/>
                  </a:lnTo>
                  <a:lnTo>
                    <a:pt x="354" y="5059"/>
                  </a:lnTo>
                  <a:lnTo>
                    <a:pt x="440" y="5003"/>
                  </a:lnTo>
                  <a:lnTo>
                    <a:pt x="534" y="4940"/>
                  </a:lnTo>
                  <a:lnTo>
                    <a:pt x="633" y="4873"/>
                  </a:lnTo>
                  <a:lnTo>
                    <a:pt x="736" y="4801"/>
                  </a:lnTo>
                  <a:lnTo>
                    <a:pt x="841" y="4728"/>
                  </a:lnTo>
                  <a:lnTo>
                    <a:pt x="949" y="4650"/>
                  </a:lnTo>
                  <a:lnTo>
                    <a:pt x="1057" y="4572"/>
                  </a:lnTo>
                  <a:lnTo>
                    <a:pt x="1164" y="4493"/>
                  </a:lnTo>
                  <a:lnTo>
                    <a:pt x="1270" y="4415"/>
                  </a:lnTo>
                  <a:lnTo>
                    <a:pt x="1374" y="4337"/>
                  </a:lnTo>
                  <a:lnTo>
                    <a:pt x="1397" y="4369"/>
                  </a:lnTo>
                  <a:close/>
                  <a:moveTo>
                    <a:pt x="18" y="5268"/>
                  </a:moveTo>
                  <a:lnTo>
                    <a:pt x="14" y="5267"/>
                  </a:lnTo>
                  <a:lnTo>
                    <a:pt x="11" y="5266"/>
                  </a:lnTo>
                  <a:lnTo>
                    <a:pt x="7" y="5263"/>
                  </a:lnTo>
                  <a:lnTo>
                    <a:pt x="5" y="5261"/>
                  </a:lnTo>
                  <a:lnTo>
                    <a:pt x="2" y="5257"/>
                  </a:lnTo>
                  <a:lnTo>
                    <a:pt x="1" y="5254"/>
                  </a:lnTo>
                  <a:lnTo>
                    <a:pt x="0" y="5250"/>
                  </a:lnTo>
                  <a:lnTo>
                    <a:pt x="0" y="5245"/>
                  </a:lnTo>
                  <a:lnTo>
                    <a:pt x="1" y="5242"/>
                  </a:lnTo>
                  <a:lnTo>
                    <a:pt x="2" y="5238"/>
                  </a:lnTo>
                  <a:lnTo>
                    <a:pt x="5" y="5235"/>
                  </a:lnTo>
                  <a:lnTo>
                    <a:pt x="7" y="5232"/>
                  </a:lnTo>
                  <a:lnTo>
                    <a:pt x="11" y="5230"/>
                  </a:lnTo>
                  <a:lnTo>
                    <a:pt x="14" y="5229"/>
                  </a:lnTo>
                  <a:lnTo>
                    <a:pt x="18" y="5228"/>
                  </a:lnTo>
                  <a:lnTo>
                    <a:pt x="21" y="5228"/>
                  </a:lnTo>
                  <a:lnTo>
                    <a:pt x="18" y="5268"/>
                  </a:lnTo>
                  <a:close/>
                </a:path>
              </a:pathLst>
            </a:custGeom>
            <a:solidFill>
              <a:srgbClr val="598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6" name="Freeform 199"/>
            <p:cNvSpPr>
              <a:spLocks noChangeAspect="1"/>
            </p:cNvSpPr>
            <p:nvPr/>
          </p:nvSpPr>
          <p:spPr bwMode="auto">
            <a:xfrm>
              <a:off x="4097" y="1303"/>
              <a:ext cx="192" cy="327"/>
            </a:xfrm>
            <a:custGeom>
              <a:avLst/>
              <a:gdLst>
                <a:gd name="T0" fmla="*/ 0 w 1243"/>
                <a:gd name="T1" fmla="*/ 0 h 2123"/>
                <a:gd name="T2" fmla="*/ 0 w 1243"/>
                <a:gd name="T3" fmla="*/ 0 h 2123"/>
                <a:gd name="T4" fmla="*/ 0 w 1243"/>
                <a:gd name="T5" fmla="*/ 0 h 2123"/>
                <a:gd name="T6" fmla="*/ 0 w 1243"/>
                <a:gd name="T7" fmla="*/ 0 h 2123"/>
                <a:gd name="T8" fmla="*/ 0 w 1243"/>
                <a:gd name="T9" fmla="*/ 0 h 2123"/>
                <a:gd name="T10" fmla="*/ 0 w 1243"/>
                <a:gd name="T11" fmla="*/ 0 h 2123"/>
                <a:gd name="T12" fmla="*/ 0 w 1243"/>
                <a:gd name="T13" fmla="*/ 0 h 2123"/>
                <a:gd name="T14" fmla="*/ 0 w 1243"/>
                <a:gd name="T15" fmla="*/ 0 h 2123"/>
                <a:gd name="T16" fmla="*/ 0 w 1243"/>
                <a:gd name="T17" fmla="*/ 0 h 2123"/>
                <a:gd name="T18" fmla="*/ 0 w 1243"/>
                <a:gd name="T19" fmla="*/ 0 h 2123"/>
                <a:gd name="T20" fmla="*/ 0 w 1243"/>
                <a:gd name="T21" fmla="*/ 0 h 2123"/>
                <a:gd name="T22" fmla="*/ 0 w 1243"/>
                <a:gd name="T23" fmla="*/ 0 h 2123"/>
                <a:gd name="T24" fmla="*/ 0 w 1243"/>
                <a:gd name="T25" fmla="*/ 0 h 2123"/>
                <a:gd name="T26" fmla="*/ 0 w 1243"/>
                <a:gd name="T27" fmla="*/ 0 h 2123"/>
                <a:gd name="T28" fmla="*/ 0 w 1243"/>
                <a:gd name="T29" fmla="*/ 0 h 2123"/>
                <a:gd name="T30" fmla="*/ 0 w 1243"/>
                <a:gd name="T31" fmla="*/ 0 h 2123"/>
                <a:gd name="T32" fmla="*/ 0 w 1243"/>
                <a:gd name="T33" fmla="*/ 0 h 2123"/>
                <a:gd name="T34" fmla="*/ 0 w 1243"/>
                <a:gd name="T35" fmla="*/ 0 h 2123"/>
                <a:gd name="T36" fmla="*/ 0 w 1243"/>
                <a:gd name="T37" fmla="*/ 0 h 2123"/>
                <a:gd name="T38" fmla="*/ 0 w 1243"/>
                <a:gd name="T39" fmla="*/ 0 h 2123"/>
                <a:gd name="T40" fmla="*/ 0 w 1243"/>
                <a:gd name="T41" fmla="*/ 0 h 2123"/>
                <a:gd name="T42" fmla="*/ 0 w 1243"/>
                <a:gd name="T43" fmla="*/ 0 h 2123"/>
                <a:gd name="T44" fmla="*/ 0 w 1243"/>
                <a:gd name="T45" fmla="*/ 0 h 2123"/>
                <a:gd name="T46" fmla="*/ 0 w 1243"/>
                <a:gd name="T47" fmla="*/ 0 h 2123"/>
                <a:gd name="T48" fmla="*/ 0 w 1243"/>
                <a:gd name="T49" fmla="*/ 0 h 2123"/>
                <a:gd name="T50" fmla="*/ 0 w 1243"/>
                <a:gd name="T51" fmla="*/ 0 h 2123"/>
                <a:gd name="T52" fmla="*/ 0 w 1243"/>
                <a:gd name="T53" fmla="*/ 0 h 2123"/>
                <a:gd name="T54" fmla="*/ 0 w 1243"/>
                <a:gd name="T55" fmla="*/ 0 h 2123"/>
                <a:gd name="T56" fmla="*/ 0 w 1243"/>
                <a:gd name="T57" fmla="*/ 0 h 2123"/>
                <a:gd name="T58" fmla="*/ 0 w 1243"/>
                <a:gd name="T59" fmla="*/ 0 h 2123"/>
                <a:gd name="T60" fmla="*/ 0 w 1243"/>
                <a:gd name="T61" fmla="*/ 0 h 2123"/>
                <a:gd name="T62" fmla="*/ 0 w 1243"/>
                <a:gd name="T63" fmla="*/ 0 h 2123"/>
                <a:gd name="T64" fmla="*/ 0 w 1243"/>
                <a:gd name="T65" fmla="*/ 0 h 2123"/>
                <a:gd name="T66" fmla="*/ 0 w 1243"/>
                <a:gd name="T67" fmla="*/ 0 h 2123"/>
                <a:gd name="T68" fmla="*/ 0 w 1243"/>
                <a:gd name="T69" fmla="*/ 0 h 2123"/>
                <a:gd name="T70" fmla="*/ 0 w 1243"/>
                <a:gd name="T71" fmla="*/ 0 h 2123"/>
                <a:gd name="T72" fmla="*/ 0 w 1243"/>
                <a:gd name="T73" fmla="*/ 0 h 2123"/>
                <a:gd name="T74" fmla="*/ 0 w 1243"/>
                <a:gd name="T75" fmla="*/ 0 h 2123"/>
                <a:gd name="T76" fmla="*/ 0 w 1243"/>
                <a:gd name="T77" fmla="*/ 0 h 2123"/>
                <a:gd name="T78" fmla="*/ 0 w 1243"/>
                <a:gd name="T79" fmla="*/ 0 h 2123"/>
                <a:gd name="T80" fmla="*/ 0 w 1243"/>
                <a:gd name="T81" fmla="*/ 0 h 2123"/>
                <a:gd name="T82" fmla="*/ 0 w 1243"/>
                <a:gd name="T83" fmla="*/ 0 h 2123"/>
                <a:gd name="T84" fmla="*/ 0 w 1243"/>
                <a:gd name="T85" fmla="*/ 0 h 2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3"/>
                <a:gd name="T130" fmla="*/ 0 h 2123"/>
                <a:gd name="T131" fmla="*/ 1243 w 1243"/>
                <a:gd name="T132" fmla="*/ 2123 h 2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3" h="2123">
                  <a:moveTo>
                    <a:pt x="459" y="286"/>
                  </a:moveTo>
                  <a:lnTo>
                    <a:pt x="463" y="275"/>
                  </a:lnTo>
                  <a:lnTo>
                    <a:pt x="479" y="247"/>
                  </a:lnTo>
                  <a:lnTo>
                    <a:pt x="491" y="228"/>
                  </a:lnTo>
                  <a:lnTo>
                    <a:pt x="504" y="206"/>
                  </a:lnTo>
                  <a:lnTo>
                    <a:pt x="520" y="184"/>
                  </a:lnTo>
                  <a:lnTo>
                    <a:pt x="538" y="160"/>
                  </a:lnTo>
                  <a:lnTo>
                    <a:pt x="560" y="136"/>
                  </a:lnTo>
                  <a:lnTo>
                    <a:pt x="582" y="112"/>
                  </a:lnTo>
                  <a:lnTo>
                    <a:pt x="595" y="102"/>
                  </a:lnTo>
                  <a:lnTo>
                    <a:pt x="609" y="90"/>
                  </a:lnTo>
                  <a:lnTo>
                    <a:pt x="622" y="80"/>
                  </a:lnTo>
                  <a:lnTo>
                    <a:pt x="636" y="69"/>
                  </a:lnTo>
                  <a:lnTo>
                    <a:pt x="650" y="61"/>
                  </a:lnTo>
                  <a:lnTo>
                    <a:pt x="665" y="53"/>
                  </a:lnTo>
                  <a:lnTo>
                    <a:pt x="681" y="46"/>
                  </a:lnTo>
                  <a:lnTo>
                    <a:pt x="697" y="38"/>
                  </a:lnTo>
                  <a:lnTo>
                    <a:pt x="713" y="33"/>
                  </a:lnTo>
                  <a:lnTo>
                    <a:pt x="730" y="29"/>
                  </a:lnTo>
                  <a:lnTo>
                    <a:pt x="748" y="25"/>
                  </a:lnTo>
                  <a:lnTo>
                    <a:pt x="766" y="24"/>
                  </a:lnTo>
                  <a:lnTo>
                    <a:pt x="836" y="17"/>
                  </a:lnTo>
                  <a:lnTo>
                    <a:pt x="901" y="9"/>
                  </a:lnTo>
                  <a:lnTo>
                    <a:pt x="932" y="5"/>
                  </a:lnTo>
                  <a:lnTo>
                    <a:pt x="962" y="3"/>
                  </a:lnTo>
                  <a:lnTo>
                    <a:pt x="989" y="0"/>
                  </a:lnTo>
                  <a:lnTo>
                    <a:pt x="1017" y="0"/>
                  </a:lnTo>
                  <a:lnTo>
                    <a:pt x="1041" y="2"/>
                  </a:lnTo>
                  <a:lnTo>
                    <a:pt x="1063" y="6"/>
                  </a:lnTo>
                  <a:lnTo>
                    <a:pt x="1074" y="9"/>
                  </a:lnTo>
                  <a:lnTo>
                    <a:pt x="1083" y="12"/>
                  </a:lnTo>
                  <a:lnTo>
                    <a:pt x="1093" y="17"/>
                  </a:lnTo>
                  <a:lnTo>
                    <a:pt x="1103" y="22"/>
                  </a:lnTo>
                  <a:lnTo>
                    <a:pt x="1111" y="28"/>
                  </a:lnTo>
                  <a:lnTo>
                    <a:pt x="1119" y="34"/>
                  </a:lnTo>
                  <a:lnTo>
                    <a:pt x="1126" y="41"/>
                  </a:lnTo>
                  <a:lnTo>
                    <a:pt x="1133" y="50"/>
                  </a:lnTo>
                  <a:lnTo>
                    <a:pt x="1139" y="59"/>
                  </a:lnTo>
                  <a:lnTo>
                    <a:pt x="1144" y="69"/>
                  </a:lnTo>
                  <a:lnTo>
                    <a:pt x="1150" y="81"/>
                  </a:lnTo>
                  <a:lnTo>
                    <a:pt x="1154" y="93"/>
                  </a:lnTo>
                  <a:lnTo>
                    <a:pt x="1157" y="107"/>
                  </a:lnTo>
                  <a:lnTo>
                    <a:pt x="1161" y="123"/>
                  </a:lnTo>
                  <a:lnTo>
                    <a:pt x="1164" y="141"/>
                  </a:lnTo>
                  <a:lnTo>
                    <a:pt x="1167" y="160"/>
                  </a:lnTo>
                  <a:lnTo>
                    <a:pt x="1172" y="202"/>
                  </a:lnTo>
                  <a:lnTo>
                    <a:pt x="1175" y="249"/>
                  </a:lnTo>
                  <a:lnTo>
                    <a:pt x="1180" y="353"/>
                  </a:lnTo>
                  <a:lnTo>
                    <a:pt x="1185" y="462"/>
                  </a:lnTo>
                  <a:lnTo>
                    <a:pt x="1186" y="518"/>
                  </a:lnTo>
                  <a:lnTo>
                    <a:pt x="1188" y="572"/>
                  </a:lnTo>
                  <a:lnTo>
                    <a:pt x="1192" y="622"/>
                  </a:lnTo>
                  <a:lnTo>
                    <a:pt x="1195" y="669"/>
                  </a:lnTo>
                  <a:lnTo>
                    <a:pt x="1200" y="712"/>
                  </a:lnTo>
                  <a:lnTo>
                    <a:pt x="1207" y="749"/>
                  </a:lnTo>
                  <a:lnTo>
                    <a:pt x="1211" y="765"/>
                  </a:lnTo>
                  <a:lnTo>
                    <a:pt x="1214" y="779"/>
                  </a:lnTo>
                  <a:lnTo>
                    <a:pt x="1219" y="792"/>
                  </a:lnTo>
                  <a:lnTo>
                    <a:pt x="1224" y="801"/>
                  </a:lnTo>
                  <a:lnTo>
                    <a:pt x="1229" y="812"/>
                  </a:lnTo>
                  <a:lnTo>
                    <a:pt x="1232" y="823"/>
                  </a:lnTo>
                  <a:lnTo>
                    <a:pt x="1236" y="835"/>
                  </a:lnTo>
                  <a:lnTo>
                    <a:pt x="1239" y="848"/>
                  </a:lnTo>
                  <a:lnTo>
                    <a:pt x="1241" y="862"/>
                  </a:lnTo>
                  <a:lnTo>
                    <a:pt x="1242" y="878"/>
                  </a:lnTo>
                  <a:lnTo>
                    <a:pt x="1243" y="893"/>
                  </a:lnTo>
                  <a:lnTo>
                    <a:pt x="1243" y="910"/>
                  </a:lnTo>
                  <a:lnTo>
                    <a:pt x="1242" y="944"/>
                  </a:lnTo>
                  <a:lnTo>
                    <a:pt x="1237" y="981"/>
                  </a:lnTo>
                  <a:lnTo>
                    <a:pt x="1231" y="1019"/>
                  </a:lnTo>
                  <a:lnTo>
                    <a:pt x="1223" y="1057"/>
                  </a:lnTo>
                  <a:lnTo>
                    <a:pt x="1213" y="1095"/>
                  </a:lnTo>
                  <a:lnTo>
                    <a:pt x="1201" y="1133"/>
                  </a:lnTo>
                  <a:lnTo>
                    <a:pt x="1188" y="1169"/>
                  </a:lnTo>
                  <a:lnTo>
                    <a:pt x="1173" y="1203"/>
                  </a:lnTo>
                  <a:lnTo>
                    <a:pt x="1164" y="1219"/>
                  </a:lnTo>
                  <a:lnTo>
                    <a:pt x="1156" y="1233"/>
                  </a:lnTo>
                  <a:lnTo>
                    <a:pt x="1147" y="1248"/>
                  </a:lnTo>
                  <a:lnTo>
                    <a:pt x="1138" y="1261"/>
                  </a:lnTo>
                  <a:lnTo>
                    <a:pt x="1129" y="1273"/>
                  </a:lnTo>
                  <a:lnTo>
                    <a:pt x="1119" y="1285"/>
                  </a:lnTo>
                  <a:lnTo>
                    <a:pt x="1108" y="1294"/>
                  </a:lnTo>
                  <a:lnTo>
                    <a:pt x="1099" y="1303"/>
                  </a:lnTo>
                  <a:lnTo>
                    <a:pt x="1072" y="1322"/>
                  </a:lnTo>
                  <a:lnTo>
                    <a:pt x="1031" y="1348"/>
                  </a:lnTo>
                  <a:lnTo>
                    <a:pt x="981" y="1381"/>
                  </a:lnTo>
                  <a:lnTo>
                    <a:pt x="922" y="1419"/>
                  </a:lnTo>
                  <a:lnTo>
                    <a:pt x="856" y="1460"/>
                  </a:lnTo>
                  <a:lnTo>
                    <a:pt x="786" y="1505"/>
                  </a:lnTo>
                  <a:lnTo>
                    <a:pt x="712" y="1551"/>
                  </a:lnTo>
                  <a:lnTo>
                    <a:pt x="637" y="1598"/>
                  </a:lnTo>
                  <a:lnTo>
                    <a:pt x="563" y="1644"/>
                  </a:lnTo>
                  <a:lnTo>
                    <a:pt x="491" y="1689"/>
                  </a:lnTo>
                  <a:lnTo>
                    <a:pt x="423" y="1732"/>
                  </a:lnTo>
                  <a:lnTo>
                    <a:pt x="361" y="1773"/>
                  </a:lnTo>
                  <a:lnTo>
                    <a:pt x="306" y="1807"/>
                  </a:lnTo>
                  <a:lnTo>
                    <a:pt x="262" y="1836"/>
                  </a:lnTo>
                  <a:lnTo>
                    <a:pt x="228" y="1858"/>
                  </a:lnTo>
                  <a:lnTo>
                    <a:pt x="207" y="1873"/>
                  </a:lnTo>
                  <a:lnTo>
                    <a:pt x="194" y="1885"/>
                  </a:lnTo>
                  <a:lnTo>
                    <a:pt x="180" y="1900"/>
                  </a:lnTo>
                  <a:lnTo>
                    <a:pt x="163" y="1917"/>
                  </a:lnTo>
                  <a:lnTo>
                    <a:pt x="147" y="1936"/>
                  </a:lnTo>
                  <a:lnTo>
                    <a:pt x="112" y="1976"/>
                  </a:lnTo>
                  <a:lnTo>
                    <a:pt x="79" y="2019"/>
                  </a:lnTo>
                  <a:lnTo>
                    <a:pt x="48" y="2058"/>
                  </a:lnTo>
                  <a:lnTo>
                    <a:pt x="23" y="2092"/>
                  </a:lnTo>
                  <a:lnTo>
                    <a:pt x="6" y="2114"/>
                  </a:lnTo>
                  <a:lnTo>
                    <a:pt x="0" y="2123"/>
                  </a:lnTo>
                  <a:lnTo>
                    <a:pt x="4" y="2106"/>
                  </a:lnTo>
                  <a:lnTo>
                    <a:pt x="12" y="2056"/>
                  </a:lnTo>
                  <a:lnTo>
                    <a:pt x="27" y="1977"/>
                  </a:lnTo>
                  <a:lnTo>
                    <a:pt x="47" y="1875"/>
                  </a:lnTo>
                  <a:lnTo>
                    <a:pt x="71" y="1754"/>
                  </a:lnTo>
                  <a:lnTo>
                    <a:pt x="98" y="1616"/>
                  </a:lnTo>
                  <a:lnTo>
                    <a:pt x="128" y="1467"/>
                  </a:lnTo>
                  <a:lnTo>
                    <a:pt x="162" y="1310"/>
                  </a:lnTo>
                  <a:lnTo>
                    <a:pt x="197" y="1150"/>
                  </a:lnTo>
                  <a:lnTo>
                    <a:pt x="234" y="991"/>
                  </a:lnTo>
                  <a:lnTo>
                    <a:pt x="253" y="913"/>
                  </a:lnTo>
                  <a:lnTo>
                    <a:pt x="272" y="837"/>
                  </a:lnTo>
                  <a:lnTo>
                    <a:pt x="291" y="762"/>
                  </a:lnTo>
                  <a:lnTo>
                    <a:pt x="311" y="692"/>
                  </a:lnTo>
                  <a:lnTo>
                    <a:pt x="330" y="624"/>
                  </a:lnTo>
                  <a:lnTo>
                    <a:pt x="349" y="560"/>
                  </a:lnTo>
                  <a:lnTo>
                    <a:pt x="368" y="500"/>
                  </a:lnTo>
                  <a:lnTo>
                    <a:pt x="387" y="446"/>
                  </a:lnTo>
                  <a:lnTo>
                    <a:pt x="405" y="397"/>
                  </a:lnTo>
                  <a:lnTo>
                    <a:pt x="423" y="353"/>
                  </a:lnTo>
                  <a:lnTo>
                    <a:pt x="441" y="316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E13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7" name="Freeform 200"/>
            <p:cNvSpPr>
              <a:spLocks noChangeAspect="1"/>
            </p:cNvSpPr>
            <p:nvPr/>
          </p:nvSpPr>
          <p:spPr bwMode="auto">
            <a:xfrm>
              <a:off x="4130" y="1378"/>
              <a:ext cx="108" cy="206"/>
            </a:xfrm>
            <a:custGeom>
              <a:avLst/>
              <a:gdLst>
                <a:gd name="T0" fmla="*/ 0 w 704"/>
                <a:gd name="T1" fmla="*/ 0 h 1333"/>
                <a:gd name="T2" fmla="*/ 0 w 704"/>
                <a:gd name="T3" fmla="*/ 0 h 1333"/>
                <a:gd name="T4" fmla="*/ 0 w 704"/>
                <a:gd name="T5" fmla="*/ 0 h 1333"/>
                <a:gd name="T6" fmla="*/ 0 w 704"/>
                <a:gd name="T7" fmla="*/ 0 h 1333"/>
                <a:gd name="T8" fmla="*/ 0 w 704"/>
                <a:gd name="T9" fmla="*/ 0 h 1333"/>
                <a:gd name="T10" fmla="*/ 0 w 704"/>
                <a:gd name="T11" fmla="*/ 0 h 1333"/>
                <a:gd name="T12" fmla="*/ 0 w 704"/>
                <a:gd name="T13" fmla="*/ 0 h 1333"/>
                <a:gd name="T14" fmla="*/ 0 w 704"/>
                <a:gd name="T15" fmla="*/ 0 h 1333"/>
                <a:gd name="T16" fmla="*/ 0 w 704"/>
                <a:gd name="T17" fmla="*/ 0 h 1333"/>
                <a:gd name="T18" fmla="*/ 0 w 704"/>
                <a:gd name="T19" fmla="*/ 0 h 1333"/>
                <a:gd name="T20" fmla="*/ 0 w 704"/>
                <a:gd name="T21" fmla="*/ 0 h 1333"/>
                <a:gd name="T22" fmla="*/ 0 w 704"/>
                <a:gd name="T23" fmla="*/ 0 h 1333"/>
                <a:gd name="T24" fmla="*/ 0 w 704"/>
                <a:gd name="T25" fmla="*/ 0 h 1333"/>
                <a:gd name="T26" fmla="*/ 0 w 704"/>
                <a:gd name="T27" fmla="*/ 0 h 1333"/>
                <a:gd name="T28" fmla="*/ 0 w 704"/>
                <a:gd name="T29" fmla="*/ 0 h 1333"/>
                <a:gd name="T30" fmla="*/ 0 w 704"/>
                <a:gd name="T31" fmla="*/ 0 h 1333"/>
                <a:gd name="T32" fmla="*/ 0 w 704"/>
                <a:gd name="T33" fmla="*/ 0 h 1333"/>
                <a:gd name="T34" fmla="*/ 0 w 704"/>
                <a:gd name="T35" fmla="*/ 0 h 1333"/>
                <a:gd name="T36" fmla="*/ 0 w 704"/>
                <a:gd name="T37" fmla="*/ 0 h 1333"/>
                <a:gd name="T38" fmla="*/ 0 w 704"/>
                <a:gd name="T39" fmla="*/ 0 h 1333"/>
                <a:gd name="T40" fmla="*/ 0 w 704"/>
                <a:gd name="T41" fmla="*/ 0 h 1333"/>
                <a:gd name="T42" fmla="*/ 0 w 704"/>
                <a:gd name="T43" fmla="*/ 0 h 1333"/>
                <a:gd name="T44" fmla="*/ 0 w 704"/>
                <a:gd name="T45" fmla="*/ 0 h 1333"/>
                <a:gd name="T46" fmla="*/ 0 w 704"/>
                <a:gd name="T47" fmla="*/ 0 h 1333"/>
                <a:gd name="T48" fmla="*/ 0 w 704"/>
                <a:gd name="T49" fmla="*/ 0 h 1333"/>
                <a:gd name="T50" fmla="*/ 0 w 704"/>
                <a:gd name="T51" fmla="*/ 0 h 1333"/>
                <a:gd name="T52" fmla="*/ 0 w 704"/>
                <a:gd name="T53" fmla="*/ 0 h 1333"/>
                <a:gd name="T54" fmla="*/ 0 w 704"/>
                <a:gd name="T55" fmla="*/ 0 h 1333"/>
                <a:gd name="T56" fmla="*/ 0 w 704"/>
                <a:gd name="T57" fmla="*/ 0 h 1333"/>
                <a:gd name="T58" fmla="*/ 0 w 704"/>
                <a:gd name="T59" fmla="*/ 0 h 1333"/>
                <a:gd name="T60" fmla="*/ 0 w 704"/>
                <a:gd name="T61" fmla="*/ 0 h 1333"/>
                <a:gd name="T62" fmla="*/ 0 w 704"/>
                <a:gd name="T63" fmla="*/ 0 h 1333"/>
                <a:gd name="T64" fmla="*/ 0 w 704"/>
                <a:gd name="T65" fmla="*/ 0 h 1333"/>
                <a:gd name="T66" fmla="*/ 0 w 704"/>
                <a:gd name="T67" fmla="*/ 0 h 1333"/>
                <a:gd name="T68" fmla="*/ 0 w 704"/>
                <a:gd name="T69" fmla="*/ 0 h 1333"/>
                <a:gd name="T70" fmla="*/ 0 w 704"/>
                <a:gd name="T71" fmla="*/ 0 h 1333"/>
                <a:gd name="T72" fmla="*/ 0 w 704"/>
                <a:gd name="T73" fmla="*/ 0 h 1333"/>
                <a:gd name="T74" fmla="*/ 0 w 704"/>
                <a:gd name="T75" fmla="*/ 0 h 1333"/>
                <a:gd name="T76" fmla="*/ 0 w 704"/>
                <a:gd name="T77" fmla="*/ 0 h 1333"/>
                <a:gd name="T78" fmla="*/ 0 w 704"/>
                <a:gd name="T79" fmla="*/ 0 h 1333"/>
                <a:gd name="T80" fmla="*/ 0 w 704"/>
                <a:gd name="T81" fmla="*/ 0 h 1333"/>
                <a:gd name="T82" fmla="*/ 0 w 704"/>
                <a:gd name="T83" fmla="*/ 0 h 1333"/>
                <a:gd name="T84" fmla="*/ 0 w 704"/>
                <a:gd name="T85" fmla="*/ 0 h 1333"/>
                <a:gd name="T86" fmla="*/ 0 w 704"/>
                <a:gd name="T87" fmla="*/ 0 h 1333"/>
                <a:gd name="T88" fmla="*/ 0 w 704"/>
                <a:gd name="T89" fmla="*/ 0 h 1333"/>
                <a:gd name="T90" fmla="*/ 0 w 704"/>
                <a:gd name="T91" fmla="*/ 0 h 1333"/>
                <a:gd name="T92" fmla="*/ 0 w 704"/>
                <a:gd name="T93" fmla="*/ 0 h 1333"/>
                <a:gd name="T94" fmla="*/ 0 w 704"/>
                <a:gd name="T95" fmla="*/ 0 h 1333"/>
                <a:gd name="T96" fmla="*/ 0 w 704"/>
                <a:gd name="T97" fmla="*/ 0 h 1333"/>
                <a:gd name="T98" fmla="*/ 0 w 704"/>
                <a:gd name="T99" fmla="*/ 0 h 1333"/>
                <a:gd name="T100" fmla="*/ 0 w 704"/>
                <a:gd name="T101" fmla="*/ 0 h 13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4"/>
                <a:gd name="T154" fmla="*/ 0 h 1333"/>
                <a:gd name="T155" fmla="*/ 704 w 704"/>
                <a:gd name="T156" fmla="*/ 1333 h 13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4" h="1333">
                  <a:moveTo>
                    <a:pt x="0" y="1333"/>
                  </a:moveTo>
                  <a:lnTo>
                    <a:pt x="20" y="1320"/>
                  </a:lnTo>
                  <a:lnTo>
                    <a:pt x="62" y="1284"/>
                  </a:lnTo>
                  <a:lnTo>
                    <a:pt x="75" y="1272"/>
                  </a:lnTo>
                  <a:lnTo>
                    <a:pt x="87" y="1260"/>
                  </a:lnTo>
                  <a:lnTo>
                    <a:pt x="100" y="1246"/>
                  </a:lnTo>
                  <a:lnTo>
                    <a:pt x="112" y="1231"/>
                  </a:lnTo>
                  <a:lnTo>
                    <a:pt x="124" y="1216"/>
                  </a:lnTo>
                  <a:lnTo>
                    <a:pt x="135" y="1201"/>
                  </a:lnTo>
                  <a:lnTo>
                    <a:pt x="146" y="1184"/>
                  </a:lnTo>
                  <a:lnTo>
                    <a:pt x="154" y="1167"/>
                  </a:lnTo>
                  <a:lnTo>
                    <a:pt x="175" y="1120"/>
                  </a:lnTo>
                  <a:lnTo>
                    <a:pt x="209" y="1047"/>
                  </a:lnTo>
                  <a:lnTo>
                    <a:pt x="250" y="960"/>
                  </a:lnTo>
                  <a:lnTo>
                    <a:pt x="297" y="866"/>
                  </a:lnTo>
                  <a:lnTo>
                    <a:pt x="322" y="818"/>
                  </a:lnTo>
                  <a:lnTo>
                    <a:pt x="346" y="773"/>
                  </a:lnTo>
                  <a:lnTo>
                    <a:pt x="371" y="730"/>
                  </a:lnTo>
                  <a:lnTo>
                    <a:pt x="394" y="690"/>
                  </a:lnTo>
                  <a:lnTo>
                    <a:pt x="406" y="672"/>
                  </a:lnTo>
                  <a:lnTo>
                    <a:pt x="418" y="655"/>
                  </a:lnTo>
                  <a:lnTo>
                    <a:pt x="430" y="640"/>
                  </a:lnTo>
                  <a:lnTo>
                    <a:pt x="441" y="627"/>
                  </a:lnTo>
                  <a:lnTo>
                    <a:pt x="452" y="615"/>
                  </a:lnTo>
                  <a:lnTo>
                    <a:pt x="462" y="604"/>
                  </a:lnTo>
                  <a:lnTo>
                    <a:pt x="472" y="596"/>
                  </a:lnTo>
                  <a:lnTo>
                    <a:pt x="481" y="590"/>
                  </a:lnTo>
                  <a:lnTo>
                    <a:pt x="474" y="595"/>
                  </a:lnTo>
                  <a:lnTo>
                    <a:pt x="456" y="609"/>
                  </a:lnTo>
                  <a:lnTo>
                    <a:pt x="429" y="630"/>
                  </a:lnTo>
                  <a:lnTo>
                    <a:pt x="398" y="658"/>
                  </a:lnTo>
                  <a:lnTo>
                    <a:pt x="381" y="673"/>
                  </a:lnTo>
                  <a:lnTo>
                    <a:pt x="365" y="689"/>
                  </a:lnTo>
                  <a:lnTo>
                    <a:pt x="349" y="705"/>
                  </a:lnTo>
                  <a:lnTo>
                    <a:pt x="335" y="722"/>
                  </a:lnTo>
                  <a:lnTo>
                    <a:pt x="322" y="738"/>
                  </a:lnTo>
                  <a:lnTo>
                    <a:pt x="310" y="754"/>
                  </a:lnTo>
                  <a:lnTo>
                    <a:pt x="300" y="770"/>
                  </a:lnTo>
                  <a:lnTo>
                    <a:pt x="293" y="785"/>
                  </a:lnTo>
                  <a:lnTo>
                    <a:pt x="289" y="798"/>
                  </a:lnTo>
                  <a:lnTo>
                    <a:pt x="284" y="808"/>
                  </a:lnTo>
                  <a:lnTo>
                    <a:pt x="278" y="816"/>
                  </a:lnTo>
                  <a:lnTo>
                    <a:pt x="273" y="822"/>
                  </a:lnTo>
                  <a:lnTo>
                    <a:pt x="267" y="826"/>
                  </a:lnTo>
                  <a:lnTo>
                    <a:pt x="262" y="827"/>
                  </a:lnTo>
                  <a:lnTo>
                    <a:pt x="259" y="826"/>
                  </a:lnTo>
                  <a:lnTo>
                    <a:pt x="255" y="823"/>
                  </a:lnTo>
                  <a:lnTo>
                    <a:pt x="252" y="820"/>
                  </a:lnTo>
                  <a:lnTo>
                    <a:pt x="248" y="813"/>
                  </a:lnTo>
                  <a:lnTo>
                    <a:pt x="247" y="805"/>
                  </a:lnTo>
                  <a:lnTo>
                    <a:pt x="246" y="796"/>
                  </a:lnTo>
                  <a:lnTo>
                    <a:pt x="246" y="784"/>
                  </a:lnTo>
                  <a:lnTo>
                    <a:pt x="246" y="772"/>
                  </a:lnTo>
                  <a:lnTo>
                    <a:pt x="248" y="758"/>
                  </a:lnTo>
                  <a:lnTo>
                    <a:pt x="252" y="742"/>
                  </a:lnTo>
                  <a:lnTo>
                    <a:pt x="260" y="709"/>
                  </a:lnTo>
                  <a:lnTo>
                    <a:pt x="269" y="672"/>
                  </a:lnTo>
                  <a:lnTo>
                    <a:pt x="280" y="633"/>
                  </a:lnTo>
                  <a:lnTo>
                    <a:pt x="292" y="592"/>
                  </a:lnTo>
                  <a:lnTo>
                    <a:pt x="299" y="572"/>
                  </a:lnTo>
                  <a:lnTo>
                    <a:pt x="306" y="553"/>
                  </a:lnTo>
                  <a:lnTo>
                    <a:pt x="315" y="534"/>
                  </a:lnTo>
                  <a:lnTo>
                    <a:pt x="323" y="516"/>
                  </a:lnTo>
                  <a:lnTo>
                    <a:pt x="333" y="499"/>
                  </a:lnTo>
                  <a:lnTo>
                    <a:pt x="342" y="484"/>
                  </a:lnTo>
                  <a:lnTo>
                    <a:pt x="353" y="470"/>
                  </a:lnTo>
                  <a:lnTo>
                    <a:pt x="363" y="457"/>
                  </a:lnTo>
                  <a:lnTo>
                    <a:pt x="397" y="426"/>
                  </a:lnTo>
                  <a:lnTo>
                    <a:pt x="443" y="383"/>
                  </a:lnTo>
                  <a:lnTo>
                    <a:pt x="499" y="333"/>
                  </a:lnTo>
                  <a:lnTo>
                    <a:pt x="557" y="280"/>
                  </a:lnTo>
                  <a:lnTo>
                    <a:pt x="613" y="232"/>
                  </a:lnTo>
                  <a:lnTo>
                    <a:pt x="660" y="191"/>
                  </a:lnTo>
                  <a:lnTo>
                    <a:pt x="692" y="163"/>
                  </a:lnTo>
                  <a:lnTo>
                    <a:pt x="704" y="152"/>
                  </a:lnTo>
                  <a:lnTo>
                    <a:pt x="682" y="164"/>
                  </a:lnTo>
                  <a:lnTo>
                    <a:pt x="635" y="192"/>
                  </a:lnTo>
                  <a:lnTo>
                    <a:pt x="580" y="222"/>
                  </a:lnTo>
                  <a:lnTo>
                    <a:pt x="544" y="241"/>
                  </a:lnTo>
                  <a:lnTo>
                    <a:pt x="524" y="255"/>
                  </a:lnTo>
                  <a:lnTo>
                    <a:pt x="491" y="282"/>
                  </a:lnTo>
                  <a:lnTo>
                    <a:pt x="447" y="319"/>
                  </a:lnTo>
                  <a:lnTo>
                    <a:pt x="398" y="361"/>
                  </a:lnTo>
                  <a:lnTo>
                    <a:pt x="373" y="383"/>
                  </a:lnTo>
                  <a:lnTo>
                    <a:pt x="349" y="405"/>
                  </a:lnTo>
                  <a:lnTo>
                    <a:pt x="325" y="428"/>
                  </a:lnTo>
                  <a:lnTo>
                    <a:pt x="305" y="449"/>
                  </a:lnTo>
                  <a:lnTo>
                    <a:pt x="286" y="470"/>
                  </a:lnTo>
                  <a:lnTo>
                    <a:pt x="271" y="489"/>
                  </a:lnTo>
                  <a:lnTo>
                    <a:pt x="259" y="505"/>
                  </a:lnTo>
                  <a:lnTo>
                    <a:pt x="252" y="520"/>
                  </a:lnTo>
                  <a:lnTo>
                    <a:pt x="249" y="516"/>
                  </a:lnTo>
                  <a:lnTo>
                    <a:pt x="247" y="507"/>
                  </a:lnTo>
                  <a:lnTo>
                    <a:pt x="243" y="491"/>
                  </a:lnTo>
                  <a:lnTo>
                    <a:pt x="241" y="471"/>
                  </a:lnTo>
                  <a:lnTo>
                    <a:pt x="241" y="459"/>
                  </a:lnTo>
                  <a:lnTo>
                    <a:pt x="241" y="446"/>
                  </a:lnTo>
                  <a:lnTo>
                    <a:pt x="243" y="433"/>
                  </a:lnTo>
                  <a:lnTo>
                    <a:pt x="246" y="419"/>
                  </a:lnTo>
                  <a:lnTo>
                    <a:pt x="250" y="403"/>
                  </a:lnTo>
                  <a:lnTo>
                    <a:pt x="256" y="388"/>
                  </a:lnTo>
                  <a:lnTo>
                    <a:pt x="264" y="371"/>
                  </a:lnTo>
                  <a:lnTo>
                    <a:pt x="274" y="354"/>
                  </a:lnTo>
                  <a:lnTo>
                    <a:pt x="296" y="315"/>
                  </a:lnTo>
                  <a:lnTo>
                    <a:pt x="321" y="267"/>
                  </a:lnTo>
                  <a:lnTo>
                    <a:pt x="348" y="214"/>
                  </a:lnTo>
                  <a:lnTo>
                    <a:pt x="375" y="159"/>
                  </a:lnTo>
                  <a:lnTo>
                    <a:pt x="390" y="132"/>
                  </a:lnTo>
                  <a:lnTo>
                    <a:pt x="404" y="107"/>
                  </a:lnTo>
                  <a:lnTo>
                    <a:pt x="419" y="82"/>
                  </a:lnTo>
                  <a:lnTo>
                    <a:pt x="434" y="60"/>
                  </a:lnTo>
                  <a:lnTo>
                    <a:pt x="448" y="40"/>
                  </a:lnTo>
                  <a:lnTo>
                    <a:pt x="462" y="23"/>
                  </a:lnTo>
                  <a:lnTo>
                    <a:pt x="468" y="15"/>
                  </a:lnTo>
                  <a:lnTo>
                    <a:pt x="475" y="9"/>
                  </a:lnTo>
                  <a:lnTo>
                    <a:pt x="483" y="3"/>
                  </a:lnTo>
                  <a:lnTo>
                    <a:pt x="488" y="0"/>
                  </a:lnTo>
                  <a:lnTo>
                    <a:pt x="474" y="7"/>
                  </a:lnTo>
                  <a:lnTo>
                    <a:pt x="442" y="28"/>
                  </a:lnTo>
                  <a:lnTo>
                    <a:pt x="424" y="42"/>
                  </a:lnTo>
                  <a:lnTo>
                    <a:pt x="406" y="57"/>
                  </a:lnTo>
                  <a:lnTo>
                    <a:pt x="399" y="65"/>
                  </a:lnTo>
                  <a:lnTo>
                    <a:pt x="392" y="73"/>
                  </a:lnTo>
                  <a:lnTo>
                    <a:pt x="387" y="82"/>
                  </a:lnTo>
                  <a:lnTo>
                    <a:pt x="384" y="89"/>
                  </a:lnTo>
                  <a:lnTo>
                    <a:pt x="380" y="98"/>
                  </a:lnTo>
                  <a:lnTo>
                    <a:pt x="375" y="108"/>
                  </a:lnTo>
                  <a:lnTo>
                    <a:pt x="369" y="120"/>
                  </a:lnTo>
                  <a:lnTo>
                    <a:pt x="361" y="133"/>
                  </a:lnTo>
                  <a:lnTo>
                    <a:pt x="343" y="159"/>
                  </a:lnTo>
                  <a:lnTo>
                    <a:pt x="322" y="188"/>
                  </a:lnTo>
                  <a:lnTo>
                    <a:pt x="302" y="215"/>
                  </a:lnTo>
                  <a:lnTo>
                    <a:pt x="283" y="239"/>
                  </a:lnTo>
                  <a:lnTo>
                    <a:pt x="268" y="258"/>
                  </a:lnTo>
                  <a:lnTo>
                    <a:pt x="259" y="270"/>
                  </a:lnTo>
                  <a:lnTo>
                    <a:pt x="250" y="280"/>
                  </a:lnTo>
                  <a:lnTo>
                    <a:pt x="236" y="296"/>
                  </a:lnTo>
                  <a:lnTo>
                    <a:pt x="219" y="316"/>
                  </a:lnTo>
                  <a:lnTo>
                    <a:pt x="199" y="342"/>
                  </a:lnTo>
                  <a:lnTo>
                    <a:pt x="189" y="359"/>
                  </a:lnTo>
                  <a:lnTo>
                    <a:pt x="179" y="376"/>
                  </a:lnTo>
                  <a:lnTo>
                    <a:pt x="169" y="395"/>
                  </a:lnTo>
                  <a:lnTo>
                    <a:pt x="160" y="416"/>
                  </a:lnTo>
                  <a:lnTo>
                    <a:pt x="152" y="439"/>
                  </a:lnTo>
                  <a:lnTo>
                    <a:pt x="144" y="464"/>
                  </a:lnTo>
                  <a:lnTo>
                    <a:pt x="139" y="491"/>
                  </a:lnTo>
                  <a:lnTo>
                    <a:pt x="134" y="520"/>
                  </a:lnTo>
                  <a:lnTo>
                    <a:pt x="122" y="601"/>
                  </a:lnTo>
                  <a:lnTo>
                    <a:pt x="104" y="714"/>
                  </a:lnTo>
                  <a:lnTo>
                    <a:pt x="83" y="847"/>
                  </a:lnTo>
                  <a:lnTo>
                    <a:pt x="60" y="986"/>
                  </a:lnTo>
                  <a:lnTo>
                    <a:pt x="37" y="1117"/>
                  </a:lnTo>
                  <a:lnTo>
                    <a:pt x="18" y="1228"/>
                  </a:lnTo>
                  <a:lnTo>
                    <a:pt x="6" y="1304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C93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8" name="Freeform 201"/>
            <p:cNvSpPr>
              <a:spLocks noChangeAspect="1"/>
            </p:cNvSpPr>
            <p:nvPr/>
          </p:nvSpPr>
          <p:spPr bwMode="auto">
            <a:xfrm>
              <a:off x="3952" y="1063"/>
              <a:ext cx="247" cy="516"/>
            </a:xfrm>
            <a:custGeom>
              <a:avLst/>
              <a:gdLst>
                <a:gd name="T0" fmla="*/ 0 w 1595"/>
                <a:gd name="T1" fmla="*/ 0 h 3333"/>
                <a:gd name="T2" fmla="*/ 0 w 1595"/>
                <a:gd name="T3" fmla="*/ 0 h 3333"/>
                <a:gd name="T4" fmla="*/ 0 w 1595"/>
                <a:gd name="T5" fmla="*/ 0 h 3333"/>
                <a:gd name="T6" fmla="*/ 0 w 1595"/>
                <a:gd name="T7" fmla="*/ 0 h 3333"/>
                <a:gd name="T8" fmla="*/ 0 w 1595"/>
                <a:gd name="T9" fmla="*/ 0 h 3333"/>
                <a:gd name="T10" fmla="*/ 0 w 1595"/>
                <a:gd name="T11" fmla="*/ 0 h 3333"/>
                <a:gd name="T12" fmla="*/ 0 w 1595"/>
                <a:gd name="T13" fmla="*/ 0 h 3333"/>
                <a:gd name="T14" fmla="*/ 0 w 1595"/>
                <a:gd name="T15" fmla="*/ 0 h 3333"/>
                <a:gd name="T16" fmla="*/ 0 w 1595"/>
                <a:gd name="T17" fmla="*/ 0 h 3333"/>
                <a:gd name="T18" fmla="*/ 0 w 1595"/>
                <a:gd name="T19" fmla="*/ 0 h 3333"/>
                <a:gd name="T20" fmla="*/ 0 w 1595"/>
                <a:gd name="T21" fmla="*/ 0 h 3333"/>
                <a:gd name="T22" fmla="*/ 0 w 1595"/>
                <a:gd name="T23" fmla="*/ 0 h 3333"/>
                <a:gd name="T24" fmla="*/ 0 w 1595"/>
                <a:gd name="T25" fmla="*/ 0 h 3333"/>
                <a:gd name="T26" fmla="*/ 0 w 1595"/>
                <a:gd name="T27" fmla="*/ 0 h 3333"/>
                <a:gd name="T28" fmla="*/ 0 w 1595"/>
                <a:gd name="T29" fmla="*/ 0 h 3333"/>
                <a:gd name="T30" fmla="*/ 0 w 1595"/>
                <a:gd name="T31" fmla="*/ 0 h 3333"/>
                <a:gd name="T32" fmla="*/ 0 w 1595"/>
                <a:gd name="T33" fmla="*/ 0 h 3333"/>
                <a:gd name="T34" fmla="*/ 0 w 1595"/>
                <a:gd name="T35" fmla="*/ 0 h 3333"/>
                <a:gd name="T36" fmla="*/ 0 w 1595"/>
                <a:gd name="T37" fmla="*/ 0 h 3333"/>
                <a:gd name="T38" fmla="*/ 0 w 1595"/>
                <a:gd name="T39" fmla="*/ 0 h 3333"/>
                <a:gd name="T40" fmla="*/ 0 w 1595"/>
                <a:gd name="T41" fmla="*/ 0 h 3333"/>
                <a:gd name="T42" fmla="*/ 0 w 1595"/>
                <a:gd name="T43" fmla="*/ 0 h 3333"/>
                <a:gd name="T44" fmla="*/ 0 w 1595"/>
                <a:gd name="T45" fmla="*/ 0 h 3333"/>
                <a:gd name="T46" fmla="*/ 0 w 1595"/>
                <a:gd name="T47" fmla="*/ 0 h 3333"/>
                <a:gd name="T48" fmla="*/ 0 w 1595"/>
                <a:gd name="T49" fmla="*/ 0 h 3333"/>
                <a:gd name="T50" fmla="*/ 0 w 1595"/>
                <a:gd name="T51" fmla="*/ 0 h 3333"/>
                <a:gd name="T52" fmla="*/ 0 w 1595"/>
                <a:gd name="T53" fmla="*/ 0 h 3333"/>
                <a:gd name="T54" fmla="*/ 0 w 1595"/>
                <a:gd name="T55" fmla="*/ 0 h 3333"/>
                <a:gd name="T56" fmla="*/ 0 w 1595"/>
                <a:gd name="T57" fmla="*/ 0 h 3333"/>
                <a:gd name="T58" fmla="*/ 0 w 1595"/>
                <a:gd name="T59" fmla="*/ 0 h 3333"/>
                <a:gd name="T60" fmla="*/ 0 w 1595"/>
                <a:gd name="T61" fmla="*/ 0 h 3333"/>
                <a:gd name="T62" fmla="*/ 0 w 1595"/>
                <a:gd name="T63" fmla="*/ 0 h 3333"/>
                <a:gd name="T64" fmla="*/ 0 w 1595"/>
                <a:gd name="T65" fmla="*/ 0 h 3333"/>
                <a:gd name="T66" fmla="*/ 0 w 1595"/>
                <a:gd name="T67" fmla="*/ 0 h 3333"/>
                <a:gd name="T68" fmla="*/ 0 w 1595"/>
                <a:gd name="T69" fmla="*/ 0 h 3333"/>
                <a:gd name="T70" fmla="*/ 0 w 1595"/>
                <a:gd name="T71" fmla="*/ 0 h 3333"/>
                <a:gd name="T72" fmla="*/ 0 w 1595"/>
                <a:gd name="T73" fmla="*/ 0 h 3333"/>
                <a:gd name="T74" fmla="*/ 0 w 1595"/>
                <a:gd name="T75" fmla="*/ 0 h 3333"/>
                <a:gd name="T76" fmla="*/ 0 w 1595"/>
                <a:gd name="T77" fmla="*/ 0 h 3333"/>
                <a:gd name="T78" fmla="*/ 0 w 1595"/>
                <a:gd name="T79" fmla="*/ 0 h 3333"/>
                <a:gd name="T80" fmla="*/ 0 w 1595"/>
                <a:gd name="T81" fmla="*/ 0 h 3333"/>
                <a:gd name="T82" fmla="*/ 0 w 1595"/>
                <a:gd name="T83" fmla="*/ 0 h 3333"/>
                <a:gd name="T84" fmla="*/ 0 w 1595"/>
                <a:gd name="T85" fmla="*/ 0 h 3333"/>
                <a:gd name="T86" fmla="*/ 0 w 1595"/>
                <a:gd name="T87" fmla="*/ 0 h 3333"/>
                <a:gd name="T88" fmla="*/ 0 w 1595"/>
                <a:gd name="T89" fmla="*/ 0 h 3333"/>
                <a:gd name="T90" fmla="*/ 0 w 1595"/>
                <a:gd name="T91" fmla="*/ 0 h 3333"/>
                <a:gd name="T92" fmla="*/ 0 w 1595"/>
                <a:gd name="T93" fmla="*/ 0 h 3333"/>
                <a:gd name="T94" fmla="*/ 0 w 1595"/>
                <a:gd name="T95" fmla="*/ 0 h 33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95"/>
                <a:gd name="T145" fmla="*/ 0 h 3333"/>
                <a:gd name="T146" fmla="*/ 1595 w 1595"/>
                <a:gd name="T147" fmla="*/ 3333 h 33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95" h="3333">
                  <a:moveTo>
                    <a:pt x="578" y="205"/>
                  </a:moveTo>
                  <a:lnTo>
                    <a:pt x="580" y="199"/>
                  </a:lnTo>
                  <a:lnTo>
                    <a:pt x="588" y="183"/>
                  </a:lnTo>
                  <a:lnTo>
                    <a:pt x="602" y="159"/>
                  </a:lnTo>
                  <a:lnTo>
                    <a:pt x="619" y="130"/>
                  </a:lnTo>
                  <a:lnTo>
                    <a:pt x="630" y="116"/>
                  </a:lnTo>
                  <a:lnTo>
                    <a:pt x="642" y="100"/>
                  </a:lnTo>
                  <a:lnTo>
                    <a:pt x="656" y="85"/>
                  </a:lnTo>
                  <a:lnTo>
                    <a:pt x="671" y="71"/>
                  </a:lnTo>
                  <a:lnTo>
                    <a:pt x="687" y="58"/>
                  </a:lnTo>
                  <a:lnTo>
                    <a:pt x="704" y="44"/>
                  </a:lnTo>
                  <a:lnTo>
                    <a:pt x="723" y="34"/>
                  </a:lnTo>
                  <a:lnTo>
                    <a:pt x="743" y="24"/>
                  </a:lnTo>
                  <a:lnTo>
                    <a:pt x="765" y="17"/>
                  </a:lnTo>
                  <a:lnTo>
                    <a:pt x="788" y="11"/>
                  </a:lnTo>
                  <a:lnTo>
                    <a:pt x="813" y="6"/>
                  </a:lnTo>
                  <a:lnTo>
                    <a:pt x="838" y="3"/>
                  </a:lnTo>
                  <a:lnTo>
                    <a:pt x="865" y="0"/>
                  </a:lnTo>
                  <a:lnTo>
                    <a:pt x="892" y="0"/>
                  </a:lnTo>
                  <a:lnTo>
                    <a:pt x="906" y="0"/>
                  </a:lnTo>
                  <a:lnTo>
                    <a:pt x="921" y="2"/>
                  </a:lnTo>
                  <a:lnTo>
                    <a:pt x="935" y="4"/>
                  </a:lnTo>
                  <a:lnTo>
                    <a:pt x="949" y="6"/>
                  </a:lnTo>
                  <a:lnTo>
                    <a:pt x="963" y="10"/>
                  </a:lnTo>
                  <a:lnTo>
                    <a:pt x="978" y="14"/>
                  </a:lnTo>
                  <a:lnTo>
                    <a:pt x="992" y="18"/>
                  </a:lnTo>
                  <a:lnTo>
                    <a:pt x="1006" y="24"/>
                  </a:lnTo>
                  <a:lnTo>
                    <a:pt x="1020" y="30"/>
                  </a:lnTo>
                  <a:lnTo>
                    <a:pt x="1035" y="37"/>
                  </a:lnTo>
                  <a:lnTo>
                    <a:pt x="1050" y="46"/>
                  </a:lnTo>
                  <a:lnTo>
                    <a:pt x="1065" y="55"/>
                  </a:lnTo>
                  <a:lnTo>
                    <a:pt x="1078" y="65"/>
                  </a:lnTo>
                  <a:lnTo>
                    <a:pt x="1092" y="75"/>
                  </a:lnTo>
                  <a:lnTo>
                    <a:pt x="1106" y="89"/>
                  </a:lnTo>
                  <a:lnTo>
                    <a:pt x="1120" y="102"/>
                  </a:lnTo>
                  <a:lnTo>
                    <a:pt x="1134" y="116"/>
                  </a:lnTo>
                  <a:lnTo>
                    <a:pt x="1147" y="130"/>
                  </a:lnTo>
                  <a:lnTo>
                    <a:pt x="1161" y="147"/>
                  </a:lnTo>
                  <a:lnTo>
                    <a:pt x="1174" y="165"/>
                  </a:lnTo>
                  <a:lnTo>
                    <a:pt x="1200" y="204"/>
                  </a:lnTo>
                  <a:lnTo>
                    <a:pt x="1228" y="247"/>
                  </a:lnTo>
                  <a:lnTo>
                    <a:pt x="1256" y="294"/>
                  </a:lnTo>
                  <a:lnTo>
                    <a:pt x="1284" y="344"/>
                  </a:lnTo>
                  <a:lnTo>
                    <a:pt x="1341" y="449"/>
                  </a:lnTo>
                  <a:lnTo>
                    <a:pt x="1397" y="555"/>
                  </a:lnTo>
                  <a:lnTo>
                    <a:pt x="1450" y="657"/>
                  </a:lnTo>
                  <a:lnTo>
                    <a:pt x="1499" y="749"/>
                  </a:lnTo>
                  <a:lnTo>
                    <a:pt x="1522" y="788"/>
                  </a:lnTo>
                  <a:lnTo>
                    <a:pt x="1543" y="823"/>
                  </a:lnTo>
                  <a:lnTo>
                    <a:pt x="1562" y="851"/>
                  </a:lnTo>
                  <a:lnTo>
                    <a:pt x="1579" y="873"/>
                  </a:lnTo>
                  <a:lnTo>
                    <a:pt x="1586" y="884"/>
                  </a:lnTo>
                  <a:lnTo>
                    <a:pt x="1591" y="898"/>
                  </a:lnTo>
                  <a:lnTo>
                    <a:pt x="1594" y="915"/>
                  </a:lnTo>
                  <a:lnTo>
                    <a:pt x="1595" y="934"/>
                  </a:lnTo>
                  <a:lnTo>
                    <a:pt x="1595" y="955"/>
                  </a:lnTo>
                  <a:lnTo>
                    <a:pt x="1594" y="979"/>
                  </a:lnTo>
                  <a:lnTo>
                    <a:pt x="1592" y="1005"/>
                  </a:lnTo>
                  <a:lnTo>
                    <a:pt x="1588" y="1034"/>
                  </a:lnTo>
                  <a:lnTo>
                    <a:pt x="1583" y="1063"/>
                  </a:lnTo>
                  <a:lnTo>
                    <a:pt x="1578" y="1094"/>
                  </a:lnTo>
                  <a:lnTo>
                    <a:pt x="1569" y="1126"/>
                  </a:lnTo>
                  <a:lnTo>
                    <a:pt x="1562" y="1160"/>
                  </a:lnTo>
                  <a:lnTo>
                    <a:pt x="1543" y="1229"/>
                  </a:lnTo>
                  <a:lnTo>
                    <a:pt x="1522" y="1299"/>
                  </a:lnTo>
                  <a:lnTo>
                    <a:pt x="1499" y="1370"/>
                  </a:lnTo>
                  <a:lnTo>
                    <a:pt x="1474" y="1439"/>
                  </a:lnTo>
                  <a:lnTo>
                    <a:pt x="1449" y="1506"/>
                  </a:lnTo>
                  <a:lnTo>
                    <a:pt x="1425" y="1568"/>
                  </a:lnTo>
                  <a:lnTo>
                    <a:pt x="1401" y="1623"/>
                  </a:lnTo>
                  <a:lnTo>
                    <a:pt x="1379" y="1670"/>
                  </a:lnTo>
                  <a:lnTo>
                    <a:pt x="1368" y="1692"/>
                  </a:lnTo>
                  <a:lnTo>
                    <a:pt x="1359" y="1710"/>
                  </a:lnTo>
                  <a:lnTo>
                    <a:pt x="1349" y="1724"/>
                  </a:lnTo>
                  <a:lnTo>
                    <a:pt x="1341" y="1736"/>
                  </a:lnTo>
                  <a:lnTo>
                    <a:pt x="1332" y="1749"/>
                  </a:lnTo>
                  <a:lnTo>
                    <a:pt x="1323" y="1764"/>
                  </a:lnTo>
                  <a:lnTo>
                    <a:pt x="1312" y="1785"/>
                  </a:lnTo>
                  <a:lnTo>
                    <a:pt x="1300" y="1808"/>
                  </a:lnTo>
                  <a:lnTo>
                    <a:pt x="1273" y="1864"/>
                  </a:lnTo>
                  <a:lnTo>
                    <a:pt x="1242" y="1930"/>
                  </a:lnTo>
                  <a:lnTo>
                    <a:pt x="1207" y="2005"/>
                  </a:lnTo>
                  <a:lnTo>
                    <a:pt x="1169" y="2087"/>
                  </a:lnTo>
                  <a:lnTo>
                    <a:pt x="1128" y="2173"/>
                  </a:lnTo>
                  <a:lnTo>
                    <a:pt x="1085" y="2261"/>
                  </a:lnTo>
                  <a:lnTo>
                    <a:pt x="1040" y="2349"/>
                  </a:lnTo>
                  <a:lnTo>
                    <a:pt x="993" y="2436"/>
                  </a:lnTo>
                  <a:lnTo>
                    <a:pt x="969" y="2477"/>
                  </a:lnTo>
                  <a:lnTo>
                    <a:pt x="946" y="2518"/>
                  </a:lnTo>
                  <a:lnTo>
                    <a:pt x="921" y="2557"/>
                  </a:lnTo>
                  <a:lnTo>
                    <a:pt x="897" y="2595"/>
                  </a:lnTo>
                  <a:lnTo>
                    <a:pt x="872" y="2631"/>
                  </a:lnTo>
                  <a:lnTo>
                    <a:pt x="848" y="2664"/>
                  </a:lnTo>
                  <a:lnTo>
                    <a:pt x="823" y="2695"/>
                  </a:lnTo>
                  <a:lnTo>
                    <a:pt x="799" y="2724"/>
                  </a:lnTo>
                  <a:lnTo>
                    <a:pt x="774" y="2749"/>
                  </a:lnTo>
                  <a:lnTo>
                    <a:pt x="750" y="2771"/>
                  </a:lnTo>
                  <a:lnTo>
                    <a:pt x="727" y="2790"/>
                  </a:lnTo>
                  <a:lnTo>
                    <a:pt x="703" y="2805"/>
                  </a:lnTo>
                  <a:lnTo>
                    <a:pt x="679" y="2820"/>
                  </a:lnTo>
                  <a:lnTo>
                    <a:pt x="652" y="2840"/>
                  </a:lnTo>
                  <a:lnTo>
                    <a:pt x="623" y="2863"/>
                  </a:lnTo>
                  <a:lnTo>
                    <a:pt x="593" y="2890"/>
                  </a:lnTo>
                  <a:lnTo>
                    <a:pt x="528" y="2951"/>
                  </a:lnTo>
                  <a:lnTo>
                    <a:pt x="460" y="3019"/>
                  </a:lnTo>
                  <a:lnTo>
                    <a:pt x="390" y="3089"/>
                  </a:lnTo>
                  <a:lnTo>
                    <a:pt x="321" y="3157"/>
                  </a:lnTo>
                  <a:lnTo>
                    <a:pt x="286" y="3190"/>
                  </a:lnTo>
                  <a:lnTo>
                    <a:pt x="253" y="3220"/>
                  </a:lnTo>
                  <a:lnTo>
                    <a:pt x="221" y="3247"/>
                  </a:lnTo>
                  <a:lnTo>
                    <a:pt x="190" y="3272"/>
                  </a:lnTo>
                  <a:lnTo>
                    <a:pt x="160" y="3294"/>
                  </a:lnTo>
                  <a:lnTo>
                    <a:pt x="133" y="3312"/>
                  </a:lnTo>
                  <a:lnTo>
                    <a:pt x="106" y="3324"/>
                  </a:lnTo>
                  <a:lnTo>
                    <a:pt x="83" y="3331"/>
                  </a:lnTo>
                  <a:lnTo>
                    <a:pt x="61" y="3333"/>
                  </a:lnTo>
                  <a:lnTo>
                    <a:pt x="43" y="3328"/>
                  </a:lnTo>
                  <a:lnTo>
                    <a:pt x="28" y="3318"/>
                  </a:lnTo>
                  <a:lnTo>
                    <a:pt x="16" y="3300"/>
                  </a:lnTo>
                  <a:lnTo>
                    <a:pt x="6" y="3274"/>
                  </a:lnTo>
                  <a:lnTo>
                    <a:pt x="2" y="3239"/>
                  </a:lnTo>
                  <a:lnTo>
                    <a:pt x="0" y="3196"/>
                  </a:lnTo>
                  <a:lnTo>
                    <a:pt x="4" y="3144"/>
                  </a:lnTo>
                  <a:lnTo>
                    <a:pt x="11" y="3082"/>
                  </a:lnTo>
                  <a:lnTo>
                    <a:pt x="23" y="3011"/>
                  </a:lnTo>
                  <a:lnTo>
                    <a:pt x="40" y="2927"/>
                  </a:lnTo>
                  <a:lnTo>
                    <a:pt x="62" y="2832"/>
                  </a:lnTo>
                  <a:lnTo>
                    <a:pt x="87" y="2731"/>
                  </a:lnTo>
                  <a:lnTo>
                    <a:pt x="112" y="2627"/>
                  </a:lnTo>
                  <a:lnTo>
                    <a:pt x="136" y="2520"/>
                  </a:lnTo>
                  <a:lnTo>
                    <a:pt x="161" y="2413"/>
                  </a:lnTo>
                  <a:lnTo>
                    <a:pt x="209" y="2193"/>
                  </a:lnTo>
                  <a:lnTo>
                    <a:pt x="255" y="1971"/>
                  </a:lnTo>
                  <a:lnTo>
                    <a:pt x="299" y="1749"/>
                  </a:lnTo>
                  <a:lnTo>
                    <a:pt x="342" y="1531"/>
                  </a:lnTo>
                  <a:lnTo>
                    <a:pt x="383" y="1320"/>
                  </a:lnTo>
                  <a:lnTo>
                    <a:pt x="419" y="1118"/>
                  </a:lnTo>
                  <a:lnTo>
                    <a:pt x="454" y="929"/>
                  </a:lnTo>
                  <a:lnTo>
                    <a:pt x="485" y="754"/>
                  </a:lnTo>
                  <a:lnTo>
                    <a:pt x="512" y="599"/>
                  </a:lnTo>
                  <a:lnTo>
                    <a:pt x="535" y="465"/>
                  </a:lnTo>
                  <a:lnTo>
                    <a:pt x="553" y="356"/>
                  </a:lnTo>
                  <a:lnTo>
                    <a:pt x="567" y="274"/>
                  </a:lnTo>
                  <a:lnTo>
                    <a:pt x="575" y="223"/>
                  </a:lnTo>
                  <a:lnTo>
                    <a:pt x="578" y="205"/>
                  </a:lnTo>
                  <a:close/>
                </a:path>
              </a:pathLst>
            </a:custGeom>
            <a:solidFill>
              <a:srgbClr val="E13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69" name="Freeform 202"/>
            <p:cNvSpPr>
              <a:spLocks noChangeAspect="1"/>
            </p:cNvSpPr>
            <p:nvPr/>
          </p:nvSpPr>
          <p:spPr bwMode="auto">
            <a:xfrm>
              <a:off x="3622" y="1026"/>
              <a:ext cx="456" cy="554"/>
            </a:xfrm>
            <a:custGeom>
              <a:avLst/>
              <a:gdLst>
                <a:gd name="T0" fmla="*/ 0 w 2948"/>
                <a:gd name="T1" fmla="*/ 0 h 3583"/>
                <a:gd name="T2" fmla="*/ 0 w 2948"/>
                <a:gd name="T3" fmla="*/ 0 h 3583"/>
                <a:gd name="T4" fmla="*/ 0 w 2948"/>
                <a:gd name="T5" fmla="*/ 0 h 3583"/>
                <a:gd name="T6" fmla="*/ 0 w 2948"/>
                <a:gd name="T7" fmla="*/ 0 h 3583"/>
                <a:gd name="T8" fmla="*/ 0 w 2948"/>
                <a:gd name="T9" fmla="*/ 0 h 3583"/>
                <a:gd name="T10" fmla="*/ 0 w 2948"/>
                <a:gd name="T11" fmla="*/ 0 h 3583"/>
                <a:gd name="T12" fmla="*/ 0 w 2948"/>
                <a:gd name="T13" fmla="*/ 0 h 3583"/>
                <a:gd name="T14" fmla="*/ 0 w 2948"/>
                <a:gd name="T15" fmla="*/ 0 h 3583"/>
                <a:gd name="T16" fmla="*/ 0 w 2948"/>
                <a:gd name="T17" fmla="*/ 0 h 3583"/>
                <a:gd name="T18" fmla="*/ 0 w 2948"/>
                <a:gd name="T19" fmla="*/ 0 h 3583"/>
                <a:gd name="T20" fmla="*/ 0 w 2948"/>
                <a:gd name="T21" fmla="*/ 0 h 3583"/>
                <a:gd name="T22" fmla="*/ 0 w 2948"/>
                <a:gd name="T23" fmla="*/ 0 h 3583"/>
                <a:gd name="T24" fmla="*/ 0 w 2948"/>
                <a:gd name="T25" fmla="*/ 0 h 3583"/>
                <a:gd name="T26" fmla="*/ 0 w 2948"/>
                <a:gd name="T27" fmla="*/ 0 h 3583"/>
                <a:gd name="T28" fmla="*/ 0 w 2948"/>
                <a:gd name="T29" fmla="*/ 0 h 3583"/>
                <a:gd name="T30" fmla="*/ 0 w 2948"/>
                <a:gd name="T31" fmla="*/ 0 h 3583"/>
                <a:gd name="T32" fmla="*/ 0 w 2948"/>
                <a:gd name="T33" fmla="*/ 0 h 3583"/>
                <a:gd name="T34" fmla="*/ 0 w 2948"/>
                <a:gd name="T35" fmla="*/ 0 h 3583"/>
                <a:gd name="T36" fmla="*/ 0 w 2948"/>
                <a:gd name="T37" fmla="*/ 0 h 3583"/>
                <a:gd name="T38" fmla="*/ 0 w 2948"/>
                <a:gd name="T39" fmla="*/ 0 h 3583"/>
                <a:gd name="T40" fmla="*/ 0 w 2948"/>
                <a:gd name="T41" fmla="*/ 0 h 3583"/>
                <a:gd name="T42" fmla="*/ 0 w 2948"/>
                <a:gd name="T43" fmla="*/ 0 h 3583"/>
                <a:gd name="T44" fmla="*/ 0 w 2948"/>
                <a:gd name="T45" fmla="*/ 0 h 3583"/>
                <a:gd name="T46" fmla="*/ 0 w 2948"/>
                <a:gd name="T47" fmla="*/ 0 h 3583"/>
                <a:gd name="T48" fmla="*/ 0 w 2948"/>
                <a:gd name="T49" fmla="*/ 0 h 3583"/>
                <a:gd name="T50" fmla="*/ 0 w 2948"/>
                <a:gd name="T51" fmla="*/ 0 h 3583"/>
                <a:gd name="T52" fmla="*/ 0 w 2948"/>
                <a:gd name="T53" fmla="*/ 0 h 3583"/>
                <a:gd name="T54" fmla="*/ 0 w 2948"/>
                <a:gd name="T55" fmla="*/ 0 h 3583"/>
                <a:gd name="T56" fmla="*/ 0 w 2948"/>
                <a:gd name="T57" fmla="*/ 0 h 3583"/>
                <a:gd name="T58" fmla="*/ 0 w 2948"/>
                <a:gd name="T59" fmla="*/ 0 h 3583"/>
                <a:gd name="T60" fmla="*/ 0 w 2948"/>
                <a:gd name="T61" fmla="*/ 0 h 3583"/>
                <a:gd name="T62" fmla="*/ 0 w 2948"/>
                <a:gd name="T63" fmla="*/ 0 h 3583"/>
                <a:gd name="T64" fmla="*/ 0 w 2948"/>
                <a:gd name="T65" fmla="*/ 0 h 3583"/>
                <a:gd name="T66" fmla="*/ 0 w 2948"/>
                <a:gd name="T67" fmla="*/ 0 h 3583"/>
                <a:gd name="T68" fmla="*/ 0 w 2948"/>
                <a:gd name="T69" fmla="*/ 0 h 3583"/>
                <a:gd name="T70" fmla="*/ 0 w 2948"/>
                <a:gd name="T71" fmla="*/ 0 h 3583"/>
                <a:gd name="T72" fmla="*/ 0 w 2948"/>
                <a:gd name="T73" fmla="*/ 0 h 3583"/>
                <a:gd name="T74" fmla="*/ 0 w 2948"/>
                <a:gd name="T75" fmla="*/ 0 h 3583"/>
                <a:gd name="T76" fmla="*/ 0 w 2948"/>
                <a:gd name="T77" fmla="*/ 0 h 3583"/>
                <a:gd name="T78" fmla="*/ 0 w 2948"/>
                <a:gd name="T79" fmla="*/ 0 h 3583"/>
                <a:gd name="T80" fmla="*/ 0 w 2948"/>
                <a:gd name="T81" fmla="*/ 0 h 3583"/>
                <a:gd name="T82" fmla="*/ 0 w 2948"/>
                <a:gd name="T83" fmla="*/ 0 h 3583"/>
                <a:gd name="T84" fmla="*/ 0 w 2948"/>
                <a:gd name="T85" fmla="*/ 0 h 3583"/>
                <a:gd name="T86" fmla="*/ 0 w 2948"/>
                <a:gd name="T87" fmla="*/ 0 h 3583"/>
                <a:gd name="T88" fmla="*/ 0 w 2948"/>
                <a:gd name="T89" fmla="*/ 0 h 3583"/>
                <a:gd name="T90" fmla="*/ 0 w 2948"/>
                <a:gd name="T91" fmla="*/ 0 h 3583"/>
                <a:gd name="T92" fmla="*/ 0 w 2948"/>
                <a:gd name="T93" fmla="*/ 0 h 3583"/>
                <a:gd name="T94" fmla="*/ 0 w 2948"/>
                <a:gd name="T95" fmla="*/ 0 h 3583"/>
                <a:gd name="T96" fmla="*/ 0 w 2948"/>
                <a:gd name="T97" fmla="*/ 0 h 3583"/>
                <a:gd name="T98" fmla="*/ 0 w 2948"/>
                <a:gd name="T99" fmla="*/ 0 h 3583"/>
                <a:gd name="T100" fmla="*/ 0 w 2948"/>
                <a:gd name="T101" fmla="*/ 0 h 3583"/>
                <a:gd name="T102" fmla="*/ 0 w 2948"/>
                <a:gd name="T103" fmla="*/ 0 h 3583"/>
                <a:gd name="T104" fmla="*/ 0 w 2948"/>
                <a:gd name="T105" fmla="*/ 0 h 3583"/>
                <a:gd name="T106" fmla="*/ 0 w 2948"/>
                <a:gd name="T107" fmla="*/ 0 h 3583"/>
                <a:gd name="T108" fmla="*/ 0 w 2948"/>
                <a:gd name="T109" fmla="*/ 0 h 3583"/>
                <a:gd name="T110" fmla="*/ 0 w 2948"/>
                <a:gd name="T111" fmla="*/ 0 h 3583"/>
                <a:gd name="T112" fmla="*/ 0 w 2948"/>
                <a:gd name="T113" fmla="*/ 0 h 3583"/>
                <a:gd name="T114" fmla="*/ 0 w 2948"/>
                <a:gd name="T115" fmla="*/ 0 h 3583"/>
                <a:gd name="T116" fmla="*/ 0 w 2948"/>
                <a:gd name="T117" fmla="*/ 0 h 3583"/>
                <a:gd name="T118" fmla="*/ 0 w 2948"/>
                <a:gd name="T119" fmla="*/ 0 h 3583"/>
                <a:gd name="T120" fmla="*/ 0 w 2948"/>
                <a:gd name="T121" fmla="*/ 0 h 3583"/>
                <a:gd name="T122" fmla="*/ 0 w 2948"/>
                <a:gd name="T123" fmla="*/ 0 h 35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48"/>
                <a:gd name="T187" fmla="*/ 0 h 3583"/>
                <a:gd name="T188" fmla="*/ 2948 w 2948"/>
                <a:gd name="T189" fmla="*/ 3583 h 35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48" h="3583">
                  <a:moveTo>
                    <a:pt x="44" y="807"/>
                  </a:moveTo>
                  <a:lnTo>
                    <a:pt x="38" y="804"/>
                  </a:lnTo>
                  <a:lnTo>
                    <a:pt x="25" y="795"/>
                  </a:lnTo>
                  <a:lnTo>
                    <a:pt x="18" y="787"/>
                  </a:lnTo>
                  <a:lnTo>
                    <a:pt x="11" y="779"/>
                  </a:lnTo>
                  <a:lnTo>
                    <a:pt x="8" y="773"/>
                  </a:lnTo>
                  <a:lnTo>
                    <a:pt x="6" y="767"/>
                  </a:lnTo>
                  <a:lnTo>
                    <a:pt x="4" y="760"/>
                  </a:lnTo>
                  <a:lnTo>
                    <a:pt x="1" y="752"/>
                  </a:lnTo>
                  <a:lnTo>
                    <a:pt x="1" y="745"/>
                  </a:lnTo>
                  <a:lnTo>
                    <a:pt x="0" y="737"/>
                  </a:lnTo>
                  <a:lnTo>
                    <a:pt x="1" y="727"/>
                  </a:lnTo>
                  <a:lnTo>
                    <a:pt x="2" y="718"/>
                  </a:lnTo>
                  <a:lnTo>
                    <a:pt x="5" y="707"/>
                  </a:lnTo>
                  <a:lnTo>
                    <a:pt x="8" y="696"/>
                  </a:lnTo>
                  <a:lnTo>
                    <a:pt x="13" y="685"/>
                  </a:lnTo>
                  <a:lnTo>
                    <a:pt x="19" y="671"/>
                  </a:lnTo>
                  <a:lnTo>
                    <a:pt x="27" y="658"/>
                  </a:lnTo>
                  <a:lnTo>
                    <a:pt x="36" y="644"/>
                  </a:lnTo>
                  <a:lnTo>
                    <a:pt x="46" y="629"/>
                  </a:lnTo>
                  <a:lnTo>
                    <a:pt x="60" y="613"/>
                  </a:lnTo>
                  <a:lnTo>
                    <a:pt x="73" y="597"/>
                  </a:lnTo>
                  <a:lnTo>
                    <a:pt x="89" y="579"/>
                  </a:lnTo>
                  <a:lnTo>
                    <a:pt x="107" y="561"/>
                  </a:lnTo>
                  <a:lnTo>
                    <a:pt x="126" y="542"/>
                  </a:lnTo>
                  <a:lnTo>
                    <a:pt x="149" y="522"/>
                  </a:lnTo>
                  <a:lnTo>
                    <a:pt x="174" y="499"/>
                  </a:lnTo>
                  <a:lnTo>
                    <a:pt x="202" y="476"/>
                  </a:lnTo>
                  <a:lnTo>
                    <a:pt x="233" y="451"/>
                  </a:lnTo>
                  <a:lnTo>
                    <a:pt x="267" y="426"/>
                  </a:lnTo>
                  <a:lnTo>
                    <a:pt x="302" y="400"/>
                  </a:lnTo>
                  <a:lnTo>
                    <a:pt x="340" y="374"/>
                  </a:lnTo>
                  <a:lnTo>
                    <a:pt x="381" y="347"/>
                  </a:lnTo>
                  <a:lnTo>
                    <a:pt x="424" y="319"/>
                  </a:lnTo>
                  <a:lnTo>
                    <a:pt x="469" y="292"/>
                  </a:lnTo>
                  <a:lnTo>
                    <a:pt x="515" y="264"/>
                  </a:lnTo>
                  <a:lnTo>
                    <a:pt x="564" y="238"/>
                  </a:lnTo>
                  <a:lnTo>
                    <a:pt x="614" y="212"/>
                  </a:lnTo>
                  <a:lnTo>
                    <a:pt x="667" y="186"/>
                  </a:lnTo>
                  <a:lnTo>
                    <a:pt x="720" y="161"/>
                  </a:lnTo>
                  <a:lnTo>
                    <a:pt x="776" y="137"/>
                  </a:lnTo>
                  <a:lnTo>
                    <a:pt x="832" y="114"/>
                  </a:lnTo>
                  <a:lnTo>
                    <a:pt x="889" y="94"/>
                  </a:lnTo>
                  <a:lnTo>
                    <a:pt x="949" y="74"/>
                  </a:lnTo>
                  <a:lnTo>
                    <a:pt x="1008" y="57"/>
                  </a:lnTo>
                  <a:lnTo>
                    <a:pt x="1069" y="42"/>
                  </a:lnTo>
                  <a:lnTo>
                    <a:pt x="1131" y="28"/>
                  </a:lnTo>
                  <a:lnTo>
                    <a:pt x="1193" y="17"/>
                  </a:lnTo>
                  <a:lnTo>
                    <a:pt x="1256" y="9"/>
                  </a:lnTo>
                  <a:lnTo>
                    <a:pt x="1319" y="3"/>
                  </a:lnTo>
                  <a:lnTo>
                    <a:pt x="1383" y="0"/>
                  </a:lnTo>
                  <a:lnTo>
                    <a:pt x="1447" y="0"/>
                  </a:lnTo>
                  <a:lnTo>
                    <a:pt x="1512" y="5"/>
                  </a:lnTo>
                  <a:lnTo>
                    <a:pt x="1576" y="12"/>
                  </a:lnTo>
                  <a:lnTo>
                    <a:pt x="1640" y="23"/>
                  </a:lnTo>
                  <a:lnTo>
                    <a:pt x="1704" y="37"/>
                  </a:lnTo>
                  <a:lnTo>
                    <a:pt x="1768" y="56"/>
                  </a:lnTo>
                  <a:lnTo>
                    <a:pt x="1994" y="131"/>
                  </a:lnTo>
                  <a:lnTo>
                    <a:pt x="2166" y="189"/>
                  </a:lnTo>
                  <a:lnTo>
                    <a:pt x="2294" y="233"/>
                  </a:lnTo>
                  <a:lnTo>
                    <a:pt x="2386" y="266"/>
                  </a:lnTo>
                  <a:lnTo>
                    <a:pt x="2453" y="288"/>
                  </a:lnTo>
                  <a:lnTo>
                    <a:pt x="2503" y="304"/>
                  </a:lnTo>
                  <a:lnTo>
                    <a:pt x="2524" y="308"/>
                  </a:lnTo>
                  <a:lnTo>
                    <a:pt x="2546" y="313"/>
                  </a:lnTo>
                  <a:lnTo>
                    <a:pt x="2566" y="316"/>
                  </a:lnTo>
                  <a:lnTo>
                    <a:pt x="2589" y="319"/>
                  </a:lnTo>
                  <a:lnTo>
                    <a:pt x="2601" y="320"/>
                  </a:lnTo>
                  <a:lnTo>
                    <a:pt x="2611" y="324"/>
                  </a:lnTo>
                  <a:lnTo>
                    <a:pt x="2623" y="328"/>
                  </a:lnTo>
                  <a:lnTo>
                    <a:pt x="2634" y="332"/>
                  </a:lnTo>
                  <a:lnTo>
                    <a:pt x="2645" y="337"/>
                  </a:lnTo>
                  <a:lnTo>
                    <a:pt x="2655" y="343"/>
                  </a:lnTo>
                  <a:lnTo>
                    <a:pt x="2665" y="350"/>
                  </a:lnTo>
                  <a:lnTo>
                    <a:pt x="2676" y="358"/>
                  </a:lnTo>
                  <a:lnTo>
                    <a:pt x="2696" y="376"/>
                  </a:lnTo>
                  <a:lnTo>
                    <a:pt x="2715" y="395"/>
                  </a:lnTo>
                  <a:lnTo>
                    <a:pt x="2734" y="418"/>
                  </a:lnTo>
                  <a:lnTo>
                    <a:pt x="2753" y="443"/>
                  </a:lnTo>
                  <a:lnTo>
                    <a:pt x="2772" y="469"/>
                  </a:lnTo>
                  <a:lnTo>
                    <a:pt x="2791" y="497"/>
                  </a:lnTo>
                  <a:lnTo>
                    <a:pt x="2809" y="526"/>
                  </a:lnTo>
                  <a:lnTo>
                    <a:pt x="2828" y="556"/>
                  </a:lnTo>
                  <a:lnTo>
                    <a:pt x="2866" y="618"/>
                  </a:lnTo>
                  <a:lnTo>
                    <a:pt x="2907" y="681"/>
                  </a:lnTo>
                  <a:lnTo>
                    <a:pt x="2916" y="700"/>
                  </a:lnTo>
                  <a:lnTo>
                    <a:pt x="2924" y="721"/>
                  </a:lnTo>
                  <a:lnTo>
                    <a:pt x="2932" y="748"/>
                  </a:lnTo>
                  <a:lnTo>
                    <a:pt x="2938" y="777"/>
                  </a:lnTo>
                  <a:lnTo>
                    <a:pt x="2942" y="811"/>
                  </a:lnTo>
                  <a:lnTo>
                    <a:pt x="2945" y="848"/>
                  </a:lnTo>
                  <a:lnTo>
                    <a:pt x="2947" y="887"/>
                  </a:lnTo>
                  <a:lnTo>
                    <a:pt x="2948" y="929"/>
                  </a:lnTo>
                  <a:lnTo>
                    <a:pt x="2948" y="973"/>
                  </a:lnTo>
                  <a:lnTo>
                    <a:pt x="2947" y="1018"/>
                  </a:lnTo>
                  <a:lnTo>
                    <a:pt x="2945" y="1065"/>
                  </a:lnTo>
                  <a:lnTo>
                    <a:pt x="2941" y="1114"/>
                  </a:lnTo>
                  <a:lnTo>
                    <a:pt x="2938" y="1165"/>
                  </a:lnTo>
                  <a:lnTo>
                    <a:pt x="2933" y="1215"/>
                  </a:lnTo>
                  <a:lnTo>
                    <a:pt x="2928" y="1268"/>
                  </a:lnTo>
                  <a:lnTo>
                    <a:pt x="2921" y="1319"/>
                  </a:lnTo>
                  <a:lnTo>
                    <a:pt x="2915" y="1370"/>
                  </a:lnTo>
                  <a:lnTo>
                    <a:pt x="2907" y="1423"/>
                  </a:lnTo>
                  <a:lnTo>
                    <a:pt x="2899" y="1473"/>
                  </a:lnTo>
                  <a:lnTo>
                    <a:pt x="2891" y="1523"/>
                  </a:lnTo>
                  <a:lnTo>
                    <a:pt x="2882" y="1571"/>
                  </a:lnTo>
                  <a:lnTo>
                    <a:pt x="2872" y="1618"/>
                  </a:lnTo>
                  <a:lnTo>
                    <a:pt x="2863" y="1664"/>
                  </a:lnTo>
                  <a:lnTo>
                    <a:pt x="2853" y="1707"/>
                  </a:lnTo>
                  <a:lnTo>
                    <a:pt x="2842" y="1747"/>
                  </a:lnTo>
                  <a:lnTo>
                    <a:pt x="2833" y="1787"/>
                  </a:lnTo>
                  <a:lnTo>
                    <a:pt x="2822" y="1821"/>
                  </a:lnTo>
                  <a:lnTo>
                    <a:pt x="2811" y="1853"/>
                  </a:lnTo>
                  <a:lnTo>
                    <a:pt x="2801" y="1883"/>
                  </a:lnTo>
                  <a:lnTo>
                    <a:pt x="2790" y="1908"/>
                  </a:lnTo>
                  <a:lnTo>
                    <a:pt x="2779" y="1928"/>
                  </a:lnTo>
                  <a:lnTo>
                    <a:pt x="2768" y="1945"/>
                  </a:lnTo>
                  <a:lnTo>
                    <a:pt x="2758" y="1963"/>
                  </a:lnTo>
                  <a:lnTo>
                    <a:pt x="2746" y="1986"/>
                  </a:lnTo>
                  <a:lnTo>
                    <a:pt x="2732" y="2013"/>
                  </a:lnTo>
                  <a:lnTo>
                    <a:pt x="2717" y="2045"/>
                  </a:lnTo>
                  <a:lnTo>
                    <a:pt x="2686" y="2121"/>
                  </a:lnTo>
                  <a:lnTo>
                    <a:pt x="2651" y="2210"/>
                  </a:lnTo>
                  <a:lnTo>
                    <a:pt x="2613" y="2312"/>
                  </a:lnTo>
                  <a:lnTo>
                    <a:pt x="2572" y="2421"/>
                  </a:lnTo>
                  <a:lnTo>
                    <a:pt x="2529" y="2537"/>
                  </a:lnTo>
                  <a:lnTo>
                    <a:pt x="2485" y="2654"/>
                  </a:lnTo>
                  <a:lnTo>
                    <a:pt x="2440" y="2771"/>
                  </a:lnTo>
                  <a:lnTo>
                    <a:pt x="2394" y="2885"/>
                  </a:lnTo>
                  <a:lnTo>
                    <a:pt x="2371" y="2941"/>
                  </a:lnTo>
                  <a:lnTo>
                    <a:pt x="2347" y="2995"/>
                  </a:lnTo>
                  <a:lnTo>
                    <a:pt x="2325" y="3046"/>
                  </a:lnTo>
                  <a:lnTo>
                    <a:pt x="2301" y="3095"/>
                  </a:lnTo>
                  <a:lnTo>
                    <a:pt x="2278" y="3140"/>
                  </a:lnTo>
                  <a:lnTo>
                    <a:pt x="2256" y="3183"/>
                  </a:lnTo>
                  <a:lnTo>
                    <a:pt x="2234" y="3222"/>
                  </a:lnTo>
                  <a:lnTo>
                    <a:pt x="2211" y="3257"/>
                  </a:lnTo>
                  <a:lnTo>
                    <a:pt x="2190" y="3288"/>
                  </a:lnTo>
                  <a:lnTo>
                    <a:pt x="2169" y="3314"/>
                  </a:lnTo>
                  <a:lnTo>
                    <a:pt x="2148" y="3335"/>
                  </a:lnTo>
                  <a:lnTo>
                    <a:pt x="2128" y="3352"/>
                  </a:lnTo>
                  <a:lnTo>
                    <a:pt x="2107" y="3365"/>
                  </a:lnTo>
                  <a:lnTo>
                    <a:pt x="2079" y="3377"/>
                  </a:lnTo>
                  <a:lnTo>
                    <a:pt x="2048" y="3390"/>
                  </a:lnTo>
                  <a:lnTo>
                    <a:pt x="2013" y="3403"/>
                  </a:lnTo>
                  <a:lnTo>
                    <a:pt x="1973" y="3416"/>
                  </a:lnTo>
                  <a:lnTo>
                    <a:pt x="1931" y="3429"/>
                  </a:lnTo>
                  <a:lnTo>
                    <a:pt x="1884" y="3441"/>
                  </a:lnTo>
                  <a:lnTo>
                    <a:pt x="1837" y="3454"/>
                  </a:lnTo>
                  <a:lnTo>
                    <a:pt x="1785" y="3466"/>
                  </a:lnTo>
                  <a:lnTo>
                    <a:pt x="1732" y="3477"/>
                  </a:lnTo>
                  <a:lnTo>
                    <a:pt x="1677" y="3489"/>
                  </a:lnTo>
                  <a:lnTo>
                    <a:pt x="1621" y="3500"/>
                  </a:lnTo>
                  <a:lnTo>
                    <a:pt x="1507" y="3520"/>
                  </a:lnTo>
                  <a:lnTo>
                    <a:pt x="1393" y="3538"/>
                  </a:lnTo>
                  <a:lnTo>
                    <a:pt x="1278" y="3553"/>
                  </a:lnTo>
                  <a:lnTo>
                    <a:pt x="1170" y="3566"/>
                  </a:lnTo>
                  <a:lnTo>
                    <a:pt x="1119" y="3571"/>
                  </a:lnTo>
                  <a:lnTo>
                    <a:pt x="1069" y="3576"/>
                  </a:lnTo>
                  <a:lnTo>
                    <a:pt x="1022" y="3579"/>
                  </a:lnTo>
                  <a:lnTo>
                    <a:pt x="980" y="3580"/>
                  </a:lnTo>
                  <a:lnTo>
                    <a:pt x="939" y="3583"/>
                  </a:lnTo>
                  <a:lnTo>
                    <a:pt x="902" y="3583"/>
                  </a:lnTo>
                  <a:lnTo>
                    <a:pt x="869" y="3582"/>
                  </a:lnTo>
                  <a:lnTo>
                    <a:pt x="842" y="3579"/>
                  </a:lnTo>
                  <a:lnTo>
                    <a:pt x="818" y="3577"/>
                  </a:lnTo>
                  <a:lnTo>
                    <a:pt x="800" y="3572"/>
                  </a:lnTo>
                  <a:lnTo>
                    <a:pt x="787" y="3566"/>
                  </a:lnTo>
                  <a:lnTo>
                    <a:pt x="780" y="3559"/>
                  </a:lnTo>
                  <a:lnTo>
                    <a:pt x="774" y="3544"/>
                  </a:lnTo>
                  <a:lnTo>
                    <a:pt x="764" y="3515"/>
                  </a:lnTo>
                  <a:lnTo>
                    <a:pt x="752" y="3472"/>
                  </a:lnTo>
                  <a:lnTo>
                    <a:pt x="737" y="3417"/>
                  </a:lnTo>
                  <a:lnTo>
                    <a:pt x="696" y="3275"/>
                  </a:lnTo>
                  <a:lnTo>
                    <a:pt x="648" y="3095"/>
                  </a:lnTo>
                  <a:lnTo>
                    <a:pt x="592" y="2884"/>
                  </a:lnTo>
                  <a:lnTo>
                    <a:pt x="530" y="2652"/>
                  </a:lnTo>
                  <a:lnTo>
                    <a:pt x="464" y="2406"/>
                  </a:lnTo>
                  <a:lnTo>
                    <a:pt x="396" y="2152"/>
                  </a:lnTo>
                  <a:lnTo>
                    <a:pt x="330" y="1900"/>
                  </a:lnTo>
                  <a:lnTo>
                    <a:pt x="267" y="1656"/>
                  </a:lnTo>
                  <a:lnTo>
                    <a:pt x="206" y="1428"/>
                  </a:lnTo>
                  <a:lnTo>
                    <a:pt x="154" y="1225"/>
                  </a:lnTo>
                  <a:lnTo>
                    <a:pt x="108" y="1054"/>
                  </a:lnTo>
                  <a:lnTo>
                    <a:pt x="74" y="921"/>
                  </a:lnTo>
                  <a:lnTo>
                    <a:pt x="51" y="837"/>
                  </a:lnTo>
                  <a:lnTo>
                    <a:pt x="44" y="807"/>
                  </a:lnTo>
                  <a:close/>
                </a:path>
              </a:pathLst>
            </a:custGeom>
            <a:solidFill>
              <a:srgbClr val="E13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0" name="Freeform 203"/>
            <p:cNvSpPr>
              <a:spLocks noChangeAspect="1"/>
            </p:cNvSpPr>
            <p:nvPr/>
          </p:nvSpPr>
          <p:spPr bwMode="auto">
            <a:xfrm>
              <a:off x="3252" y="1351"/>
              <a:ext cx="373" cy="370"/>
            </a:xfrm>
            <a:custGeom>
              <a:avLst/>
              <a:gdLst>
                <a:gd name="T0" fmla="*/ 0 w 2406"/>
                <a:gd name="T1" fmla="*/ 0 h 2394"/>
                <a:gd name="T2" fmla="*/ 0 w 2406"/>
                <a:gd name="T3" fmla="*/ 0 h 2394"/>
                <a:gd name="T4" fmla="*/ 0 w 2406"/>
                <a:gd name="T5" fmla="*/ 0 h 2394"/>
                <a:gd name="T6" fmla="*/ 0 w 2406"/>
                <a:gd name="T7" fmla="*/ 0 h 2394"/>
                <a:gd name="T8" fmla="*/ 0 w 2406"/>
                <a:gd name="T9" fmla="*/ 0 h 2394"/>
                <a:gd name="T10" fmla="*/ 0 w 2406"/>
                <a:gd name="T11" fmla="*/ 0 h 2394"/>
                <a:gd name="T12" fmla="*/ 0 w 2406"/>
                <a:gd name="T13" fmla="*/ 0 h 2394"/>
                <a:gd name="T14" fmla="*/ 0 w 2406"/>
                <a:gd name="T15" fmla="*/ 0 h 2394"/>
                <a:gd name="T16" fmla="*/ 0 w 2406"/>
                <a:gd name="T17" fmla="*/ 0 h 2394"/>
                <a:gd name="T18" fmla="*/ 0 w 2406"/>
                <a:gd name="T19" fmla="*/ 0 h 2394"/>
                <a:gd name="T20" fmla="*/ 0 w 2406"/>
                <a:gd name="T21" fmla="*/ 0 h 2394"/>
                <a:gd name="T22" fmla="*/ 0 w 2406"/>
                <a:gd name="T23" fmla="*/ 0 h 2394"/>
                <a:gd name="T24" fmla="*/ 0 w 2406"/>
                <a:gd name="T25" fmla="*/ 0 h 2394"/>
                <a:gd name="T26" fmla="*/ 0 w 2406"/>
                <a:gd name="T27" fmla="*/ 0 h 2394"/>
                <a:gd name="T28" fmla="*/ 0 w 2406"/>
                <a:gd name="T29" fmla="*/ 0 h 2394"/>
                <a:gd name="T30" fmla="*/ 0 w 2406"/>
                <a:gd name="T31" fmla="*/ 0 h 2394"/>
                <a:gd name="T32" fmla="*/ 0 w 2406"/>
                <a:gd name="T33" fmla="*/ 0 h 2394"/>
                <a:gd name="T34" fmla="*/ 0 w 2406"/>
                <a:gd name="T35" fmla="*/ 0 h 2394"/>
                <a:gd name="T36" fmla="*/ 0 w 2406"/>
                <a:gd name="T37" fmla="*/ 0 h 2394"/>
                <a:gd name="T38" fmla="*/ 0 w 2406"/>
                <a:gd name="T39" fmla="*/ 0 h 2394"/>
                <a:gd name="T40" fmla="*/ 0 w 2406"/>
                <a:gd name="T41" fmla="*/ 0 h 2394"/>
                <a:gd name="T42" fmla="*/ 0 w 2406"/>
                <a:gd name="T43" fmla="*/ 0 h 2394"/>
                <a:gd name="T44" fmla="*/ 0 w 2406"/>
                <a:gd name="T45" fmla="*/ 0 h 2394"/>
                <a:gd name="T46" fmla="*/ 0 w 2406"/>
                <a:gd name="T47" fmla="*/ 0 h 2394"/>
                <a:gd name="T48" fmla="*/ 0 w 2406"/>
                <a:gd name="T49" fmla="*/ 0 h 2394"/>
                <a:gd name="T50" fmla="*/ 0 w 2406"/>
                <a:gd name="T51" fmla="*/ 0 h 2394"/>
                <a:gd name="T52" fmla="*/ 0 w 2406"/>
                <a:gd name="T53" fmla="*/ 0 h 2394"/>
                <a:gd name="T54" fmla="*/ 0 w 2406"/>
                <a:gd name="T55" fmla="*/ 0 h 2394"/>
                <a:gd name="T56" fmla="*/ 0 w 2406"/>
                <a:gd name="T57" fmla="*/ 0 h 2394"/>
                <a:gd name="T58" fmla="*/ 0 w 2406"/>
                <a:gd name="T59" fmla="*/ 0 h 2394"/>
                <a:gd name="T60" fmla="*/ 0 w 2406"/>
                <a:gd name="T61" fmla="*/ 0 h 2394"/>
                <a:gd name="T62" fmla="*/ 0 w 2406"/>
                <a:gd name="T63" fmla="*/ 0 h 2394"/>
                <a:gd name="T64" fmla="*/ 0 w 2406"/>
                <a:gd name="T65" fmla="*/ 0 h 2394"/>
                <a:gd name="T66" fmla="*/ 0 w 2406"/>
                <a:gd name="T67" fmla="*/ 0 h 2394"/>
                <a:gd name="T68" fmla="*/ 0 w 2406"/>
                <a:gd name="T69" fmla="*/ 0 h 2394"/>
                <a:gd name="T70" fmla="*/ 0 w 2406"/>
                <a:gd name="T71" fmla="*/ 0 h 2394"/>
                <a:gd name="T72" fmla="*/ 0 w 2406"/>
                <a:gd name="T73" fmla="*/ 0 h 2394"/>
                <a:gd name="T74" fmla="*/ 0 w 2406"/>
                <a:gd name="T75" fmla="*/ 0 h 2394"/>
                <a:gd name="T76" fmla="*/ 0 w 2406"/>
                <a:gd name="T77" fmla="*/ 0 h 2394"/>
                <a:gd name="T78" fmla="*/ 0 w 2406"/>
                <a:gd name="T79" fmla="*/ 0 h 2394"/>
                <a:gd name="T80" fmla="*/ 0 w 2406"/>
                <a:gd name="T81" fmla="*/ 0 h 2394"/>
                <a:gd name="T82" fmla="*/ 0 w 2406"/>
                <a:gd name="T83" fmla="*/ 0 h 2394"/>
                <a:gd name="T84" fmla="*/ 0 w 2406"/>
                <a:gd name="T85" fmla="*/ 0 h 2394"/>
                <a:gd name="T86" fmla="*/ 0 w 2406"/>
                <a:gd name="T87" fmla="*/ 0 h 2394"/>
                <a:gd name="T88" fmla="*/ 0 w 2406"/>
                <a:gd name="T89" fmla="*/ 0 h 2394"/>
                <a:gd name="T90" fmla="*/ 0 w 2406"/>
                <a:gd name="T91" fmla="*/ 0 h 2394"/>
                <a:gd name="T92" fmla="*/ 0 w 2406"/>
                <a:gd name="T93" fmla="*/ 0 h 2394"/>
                <a:gd name="T94" fmla="*/ 0 w 2406"/>
                <a:gd name="T95" fmla="*/ 0 h 2394"/>
                <a:gd name="T96" fmla="*/ 0 w 2406"/>
                <a:gd name="T97" fmla="*/ 0 h 23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6"/>
                <a:gd name="T148" fmla="*/ 0 h 2394"/>
                <a:gd name="T149" fmla="*/ 2406 w 2406"/>
                <a:gd name="T150" fmla="*/ 2394 h 23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6" h="2394">
                  <a:moveTo>
                    <a:pt x="2406" y="2394"/>
                  </a:moveTo>
                  <a:lnTo>
                    <a:pt x="2384" y="2394"/>
                  </a:lnTo>
                  <a:lnTo>
                    <a:pt x="2328" y="2391"/>
                  </a:lnTo>
                  <a:lnTo>
                    <a:pt x="2247" y="2387"/>
                  </a:lnTo>
                  <a:lnTo>
                    <a:pt x="2147" y="2381"/>
                  </a:lnTo>
                  <a:lnTo>
                    <a:pt x="2095" y="2376"/>
                  </a:lnTo>
                  <a:lnTo>
                    <a:pt x="2042" y="2371"/>
                  </a:lnTo>
                  <a:lnTo>
                    <a:pt x="1988" y="2366"/>
                  </a:lnTo>
                  <a:lnTo>
                    <a:pt x="1936" y="2359"/>
                  </a:lnTo>
                  <a:lnTo>
                    <a:pt x="1886" y="2352"/>
                  </a:lnTo>
                  <a:lnTo>
                    <a:pt x="1840" y="2344"/>
                  </a:lnTo>
                  <a:lnTo>
                    <a:pt x="1819" y="2339"/>
                  </a:lnTo>
                  <a:lnTo>
                    <a:pt x="1800" y="2334"/>
                  </a:lnTo>
                  <a:lnTo>
                    <a:pt x="1781" y="2330"/>
                  </a:lnTo>
                  <a:lnTo>
                    <a:pt x="1765" y="2324"/>
                  </a:lnTo>
                  <a:lnTo>
                    <a:pt x="1749" y="2319"/>
                  </a:lnTo>
                  <a:lnTo>
                    <a:pt x="1733" y="2312"/>
                  </a:lnTo>
                  <a:lnTo>
                    <a:pt x="1717" y="2305"/>
                  </a:lnTo>
                  <a:lnTo>
                    <a:pt x="1700" y="2296"/>
                  </a:lnTo>
                  <a:lnTo>
                    <a:pt x="1665" y="2277"/>
                  </a:lnTo>
                  <a:lnTo>
                    <a:pt x="1629" y="2256"/>
                  </a:lnTo>
                  <a:lnTo>
                    <a:pt x="1554" y="2207"/>
                  </a:lnTo>
                  <a:lnTo>
                    <a:pt x="1474" y="2157"/>
                  </a:lnTo>
                  <a:lnTo>
                    <a:pt x="1433" y="2132"/>
                  </a:lnTo>
                  <a:lnTo>
                    <a:pt x="1392" y="2107"/>
                  </a:lnTo>
                  <a:lnTo>
                    <a:pt x="1350" y="2086"/>
                  </a:lnTo>
                  <a:lnTo>
                    <a:pt x="1307" y="2065"/>
                  </a:lnTo>
                  <a:lnTo>
                    <a:pt x="1287" y="2056"/>
                  </a:lnTo>
                  <a:lnTo>
                    <a:pt x="1266" y="2047"/>
                  </a:lnTo>
                  <a:lnTo>
                    <a:pt x="1244" y="2040"/>
                  </a:lnTo>
                  <a:lnTo>
                    <a:pt x="1224" y="2034"/>
                  </a:lnTo>
                  <a:lnTo>
                    <a:pt x="1202" y="2028"/>
                  </a:lnTo>
                  <a:lnTo>
                    <a:pt x="1181" y="2024"/>
                  </a:lnTo>
                  <a:lnTo>
                    <a:pt x="1160" y="2021"/>
                  </a:lnTo>
                  <a:lnTo>
                    <a:pt x="1139" y="2019"/>
                  </a:lnTo>
                  <a:lnTo>
                    <a:pt x="1118" y="2017"/>
                  </a:lnTo>
                  <a:lnTo>
                    <a:pt x="1094" y="2012"/>
                  </a:lnTo>
                  <a:lnTo>
                    <a:pt x="1069" y="2006"/>
                  </a:lnTo>
                  <a:lnTo>
                    <a:pt x="1042" y="1997"/>
                  </a:lnTo>
                  <a:lnTo>
                    <a:pt x="1014" y="1987"/>
                  </a:lnTo>
                  <a:lnTo>
                    <a:pt x="986" y="1975"/>
                  </a:lnTo>
                  <a:lnTo>
                    <a:pt x="955" y="1961"/>
                  </a:lnTo>
                  <a:lnTo>
                    <a:pt x="924" y="1946"/>
                  </a:lnTo>
                  <a:lnTo>
                    <a:pt x="893" y="1930"/>
                  </a:lnTo>
                  <a:lnTo>
                    <a:pt x="861" y="1912"/>
                  </a:lnTo>
                  <a:lnTo>
                    <a:pt x="828" y="1894"/>
                  </a:lnTo>
                  <a:lnTo>
                    <a:pt x="794" y="1874"/>
                  </a:lnTo>
                  <a:lnTo>
                    <a:pt x="729" y="1832"/>
                  </a:lnTo>
                  <a:lnTo>
                    <a:pt x="662" y="1788"/>
                  </a:lnTo>
                  <a:lnTo>
                    <a:pt x="597" y="1743"/>
                  </a:lnTo>
                  <a:lnTo>
                    <a:pt x="535" y="1696"/>
                  </a:lnTo>
                  <a:lnTo>
                    <a:pt x="476" y="1651"/>
                  </a:lnTo>
                  <a:lnTo>
                    <a:pt x="423" y="1606"/>
                  </a:lnTo>
                  <a:lnTo>
                    <a:pt x="375" y="1564"/>
                  </a:lnTo>
                  <a:lnTo>
                    <a:pt x="335" y="1526"/>
                  </a:lnTo>
                  <a:lnTo>
                    <a:pt x="317" y="1508"/>
                  </a:lnTo>
                  <a:lnTo>
                    <a:pt x="301" y="1492"/>
                  </a:lnTo>
                  <a:lnTo>
                    <a:pt x="288" y="1477"/>
                  </a:lnTo>
                  <a:lnTo>
                    <a:pt x="279" y="1463"/>
                  </a:lnTo>
                  <a:lnTo>
                    <a:pt x="259" y="1434"/>
                  </a:lnTo>
                  <a:lnTo>
                    <a:pt x="238" y="1401"/>
                  </a:lnTo>
                  <a:lnTo>
                    <a:pt x="216" y="1364"/>
                  </a:lnTo>
                  <a:lnTo>
                    <a:pt x="192" y="1323"/>
                  </a:lnTo>
                  <a:lnTo>
                    <a:pt x="168" y="1279"/>
                  </a:lnTo>
                  <a:lnTo>
                    <a:pt x="143" y="1232"/>
                  </a:lnTo>
                  <a:lnTo>
                    <a:pt x="121" y="1185"/>
                  </a:lnTo>
                  <a:lnTo>
                    <a:pt x="98" y="1135"/>
                  </a:lnTo>
                  <a:lnTo>
                    <a:pt x="75" y="1085"/>
                  </a:lnTo>
                  <a:lnTo>
                    <a:pt x="56" y="1033"/>
                  </a:lnTo>
                  <a:lnTo>
                    <a:pt x="38" y="983"/>
                  </a:lnTo>
                  <a:lnTo>
                    <a:pt x="24" y="933"/>
                  </a:lnTo>
                  <a:lnTo>
                    <a:pt x="18" y="910"/>
                  </a:lnTo>
                  <a:lnTo>
                    <a:pt x="12" y="886"/>
                  </a:lnTo>
                  <a:lnTo>
                    <a:pt x="7" y="862"/>
                  </a:lnTo>
                  <a:lnTo>
                    <a:pt x="4" y="839"/>
                  </a:lnTo>
                  <a:lnTo>
                    <a:pt x="2" y="817"/>
                  </a:lnTo>
                  <a:lnTo>
                    <a:pt x="0" y="795"/>
                  </a:lnTo>
                  <a:lnTo>
                    <a:pt x="0" y="775"/>
                  </a:lnTo>
                  <a:lnTo>
                    <a:pt x="0" y="755"/>
                  </a:lnTo>
                  <a:lnTo>
                    <a:pt x="3" y="735"/>
                  </a:lnTo>
                  <a:lnTo>
                    <a:pt x="4" y="714"/>
                  </a:lnTo>
                  <a:lnTo>
                    <a:pt x="7" y="693"/>
                  </a:lnTo>
                  <a:lnTo>
                    <a:pt x="11" y="672"/>
                  </a:lnTo>
                  <a:lnTo>
                    <a:pt x="21" y="626"/>
                  </a:lnTo>
                  <a:lnTo>
                    <a:pt x="31" y="579"/>
                  </a:lnTo>
                  <a:lnTo>
                    <a:pt x="44" y="531"/>
                  </a:lnTo>
                  <a:lnTo>
                    <a:pt x="60" y="482"/>
                  </a:lnTo>
                  <a:lnTo>
                    <a:pt x="76" y="433"/>
                  </a:lnTo>
                  <a:lnTo>
                    <a:pt x="94" y="383"/>
                  </a:lnTo>
                  <a:lnTo>
                    <a:pt x="112" y="335"/>
                  </a:lnTo>
                  <a:lnTo>
                    <a:pt x="132" y="287"/>
                  </a:lnTo>
                  <a:lnTo>
                    <a:pt x="153" y="241"/>
                  </a:lnTo>
                  <a:lnTo>
                    <a:pt x="173" y="197"/>
                  </a:lnTo>
                  <a:lnTo>
                    <a:pt x="193" y="154"/>
                  </a:lnTo>
                  <a:lnTo>
                    <a:pt x="212" y="114"/>
                  </a:lnTo>
                  <a:lnTo>
                    <a:pt x="232" y="78"/>
                  </a:lnTo>
                  <a:lnTo>
                    <a:pt x="251" y="44"/>
                  </a:lnTo>
                  <a:lnTo>
                    <a:pt x="261" y="30"/>
                  </a:lnTo>
                  <a:lnTo>
                    <a:pt x="273" y="19"/>
                  </a:lnTo>
                  <a:lnTo>
                    <a:pt x="285" y="11"/>
                  </a:lnTo>
                  <a:lnTo>
                    <a:pt x="299" y="5"/>
                  </a:lnTo>
                  <a:lnTo>
                    <a:pt x="315" y="1"/>
                  </a:lnTo>
                  <a:lnTo>
                    <a:pt x="331" y="0"/>
                  </a:lnTo>
                  <a:lnTo>
                    <a:pt x="348" y="1"/>
                  </a:lnTo>
                  <a:lnTo>
                    <a:pt x="367" y="5"/>
                  </a:lnTo>
                  <a:lnTo>
                    <a:pt x="386" y="10"/>
                  </a:lnTo>
                  <a:lnTo>
                    <a:pt x="405" y="17"/>
                  </a:lnTo>
                  <a:lnTo>
                    <a:pt x="425" y="26"/>
                  </a:lnTo>
                  <a:lnTo>
                    <a:pt x="445" y="36"/>
                  </a:lnTo>
                  <a:lnTo>
                    <a:pt x="466" y="48"/>
                  </a:lnTo>
                  <a:lnTo>
                    <a:pt x="487" y="61"/>
                  </a:lnTo>
                  <a:lnTo>
                    <a:pt x="509" y="75"/>
                  </a:lnTo>
                  <a:lnTo>
                    <a:pt x="529" y="91"/>
                  </a:lnTo>
                  <a:lnTo>
                    <a:pt x="550" y="106"/>
                  </a:lnTo>
                  <a:lnTo>
                    <a:pt x="570" y="123"/>
                  </a:lnTo>
                  <a:lnTo>
                    <a:pt x="591" y="141"/>
                  </a:lnTo>
                  <a:lnTo>
                    <a:pt x="610" y="159"/>
                  </a:lnTo>
                  <a:lnTo>
                    <a:pt x="629" y="176"/>
                  </a:lnTo>
                  <a:lnTo>
                    <a:pt x="647" y="195"/>
                  </a:lnTo>
                  <a:lnTo>
                    <a:pt x="664" y="213"/>
                  </a:lnTo>
                  <a:lnTo>
                    <a:pt x="681" y="232"/>
                  </a:lnTo>
                  <a:lnTo>
                    <a:pt x="695" y="251"/>
                  </a:lnTo>
                  <a:lnTo>
                    <a:pt x="710" y="269"/>
                  </a:lnTo>
                  <a:lnTo>
                    <a:pt x="723" y="287"/>
                  </a:lnTo>
                  <a:lnTo>
                    <a:pt x="735" y="304"/>
                  </a:lnTo>
                  <a:lnTo>
                    <a:pt x="744" y="320"/>
                  </a:lnTo>
                  <a:lnTo>
                    <a:pt x="753" y="336"/>
                  </a:lnTo>
                  <a:lnTo>
                    <a:pt x="760" y="351"/>
                  </a:lnTo>
                  <a:lnTo>
                    <a:pt x="764" y="364"/>
                  </a:lnTo>
                  <a:lnTo>
                    <a:pt x="773" y="383"/>
                  </a:lnTo>
                  <a:lnTo>
                    <a:pt x="789" y="411"/>
                  </a:lnTo>
                  <a:lnTo>
                    <a:pt x="814" y="448"/>
                  </a:lnTo>
                  <a:lnTo>
                    <a:pt x="847" y="492"/>
                  </a:lnTo>
                  <a:lnTo>
                    <a:pt x="886" y="544"/>
                  </a:lnTo>
                  <a:lnTo>
                    <a:pt x="931" y="604"/>
                  </a:lnTo>
                  <a:lnTo>
                    <a:pt x="982" y="669"/>
                  </a:lnTo>
                  <a:lnTo>
                    <a:pt x="1038" y="741"/>
                  </a:lnTo>
                  <a:lnTo>
                    <a:pt x="1163" y="898"/>
                  </a:lnTo>
                  <a:lnTo>
                    <a:pt x="1302" y="1068"/>
                  </a:lnTo>
                  <a:lnTo>
                    <a:pt x="1449" y="1249"/>
                  </a:lnTo>
                  <a:lnTo>
                    <a:pt x="1601" y="1432"/>
                  </a:lnTo>
                  <a:lnTo>
                    <a:pt x="1751" y="1614"/>
                  </a:lnTo>
                  <a:lnTo>
                    <a:pt x="1898" y="1789"/>
                  </a:lnTo>
                  <a:lnTo>
                    <a:pt x="2033" y="1952"/>
                  </a:lnTo>
                  <a:lnTo>
                    <a:pt x="2155" y="2096"/>
                  </a:lnTo>
                  <a:lnTo>
                    <a:pt x="2258" y="2219"/>
                  </a:lnTo>
                  <a:lnTo>
                    <a:pt x="2337" y="2313"/>
                  </a:lnTo>
                  <a:lnTo>
                    <a:pt x="2388" y="2372"/>
                  </a:lnTo>
                  <a:lnTo>
                    <a:pt x="2406" y="2394"/>
                  </a:lnTo>
                  <a:close/>
                </a:path>
              </a:pathLst>
            </a:custGeom>
            <a:solidFill>
              <a:srgbClr val="E13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1" name="Freeform 204"/>
            <p:cNvSpPr>
              <a:spLocks noChangeAspect="1"/>
            </p:cNvSpPr>
            <p:nvPr/>
          </p:nvSpPr>
          <p:spPr bwMode="auto">
            <a:xfrm>
              <a:off x="3286" y="1384"/>
              <a:ext cx="325" cy="331"/>
            </a:xfrm>
            <a:custGeom>
              <a:avLst/>
              <a:gdLst>
                <a:gd name="T0" fmla="*/ 0 w 2099"/>
                <a:gd name="T1" fmla="*/ 0 h 2133"/>
                <a:gd name="T2" fmla="*/ 0 w 2099"/>
                <a:gd name="T3" fmla="*/ 0 h 2133"/>
                <a:gd name="T4" fmla="*/ 0 w 2099"/>
                <a:gd name="T5" fmla="*/ 0 h 2133"/>
                <a:gd name="T6" fmla="*/ 0 w 2099"/>
                <a:gd name="T7" fmla="*/ 0 h 2133"/>
                <a:gd name="T8" fmla="*/ 0 w 2099"/>
                <a:gd name="T9" fmla="*/ 0 h 2133"/>
                <a:gd name="T10" fmla="*/ 0 w 2099"/>
                <a:gd name="T11" fmla="*/ 0 h 2133"/>
                <a:gd name="T12" fmla="*/ 0 w 2099"/>
                <a:gd name="T13" fmla="*/ 0 h 2133"/>
                <a:gd name="T14" fmla="*/ 0 w 2099"/>
                <a:gd name="T15" fmla="*/ 0 h 2133"/>
                <a:gd name="T16" fmla="*/ 0 w 2099"/>
                <a:gd name="T17" fmla="*/ 0 h 2133"/>
                <a:gd name="T18" fmla="*/ 0 w 2099"/>
                <a:gd name="T19" fmla="*/ 0 h 2133"/>
                <a:gd name="T20" fmla="*/ 0 w 2099"/>
                <a:gd name="T21" fmla="*/ 0 h 2133"/>
                <a:gd name="T22" fmla="*/ 0 w 2099"/>
                <a:gd name="T23" fmla="*/ 0 h 2133"/>
                <a:gd name="T24" fmla="*/ 0 w 2099"/>
                <a:gd name="T25" fmla="*/ 0 h 2133"/>
                <a:gd name="T26" fmla="*/ 0 w 2099"/>
                <a:gd name="T27" fmla="*/ 0 h 2133"/>
                <a:gd name="T28" fmla="*/ 0 w 2099"/>
                <a:gd name="T29" fmla="*/ 0 h 2133"/>
                <a:gd name="T30" fmla="*/ 0 w 2099"/>
                <a:gd name="T31" fmla="*/ 0 h 2133"/>
                <a:gd name="T32" fmla="*/ 0 w 2099"/>
                <a:gd name="T33" fmla="*/ 0 h 2133"/>
                <a:gd name="T34" fmla="*/ 0 w 2099"/>
                <a:gd name="T35" fmla="*/ 0 h 2133"/>
                <a:gd name="T36" fmla="*/ 0 w 2099"/>
                <a:gd name="T37" fmla="*/ 0 h 2133"/>
                <a:gd name="T38" fmla="*/ 0 w 2099"/>
                <a:gd name="T39" fmla="*/ 0 h 2133"/>
                <a:gd name="T40" fmla="*/ 0 w 2099"/>
                <a:gd name="T41" fmla="*/ 0 h 2133"/>
                <a:gd name="T42" fmla="*/ 0 w 2099"/>
                <a:gd name="T43" fmla="*/ 0 h 2133"/>
                <a:gd name="T44" fmla="*/ 0 w 2099"/>
                <a:gd name="T45" fmla="*/ 0 h 2133"/>
                <a:gd name="T46" fmla="*/ 0 w 2099"/>
                <a:gd name="T47" fmla="*/ 0 h 2133"/>
                <a:gd name="T48" fmla="*/ 0 w 2099"/>
                <a:gd name="T49" fmla="*/ 0 h 2133"/>
                <a:gd name="T50" fmla="*/ 0 w 2099"/>
                <a:gd name="T51" fmla="*/ 0 h 2133"/>
                <a:gd name="T52" fmla="*/ 0 w 2099"/>
                <a:gd name="T53" fmla="*/ 0 h 2133"/>
                <a:gd name="T54" fmla="*/ 0 w 2099"/>
                <a:gd name="T55" fmla="*/ 0 h 2133"/>
                <a:gd name="T56" fmla="*/ 0 w 2099"/>
                <a:gd name="T57" fmla="*/ 0 h 2133"/>
                <a:gd name="T58" fmla="*/ 0 w 2099"/>
                <a:gd name="T59" fmla="*/ 0 h 2133"/>
                <a:gd name="T60" fmla="*/ 0 w 2099"/>
                <a:gd name="T61" fmla="*/ 0 h 2133"/>
                <a:gd name="T62" fmla="*/ 0 w 2099"/>
                <a:gd name="T63" fmla="*/ 0 h 2133"/>
                <a:gd name="T64" fmla="*/ 0 w 2099"/>
                <a:gd name="T65" fmla="*/ 0 h 2133"/>
                <a:gd name="T66" fmla="*/ 0 w 2099"/>
                <a:gd name="T67" fmla="*/ 0 h 2133"/>
                <a:gd name="T68" fmla="*/ 0 w 2099"/>
                <a:gd name="T69" fmla="*/ 0 h 2133"/>
                <a:gd name="T70" fmla="*/ 0 w 2099"/>
                <a:gd name="T71" fmla="*/ 0 h 2133"/>
                <a:gd name="T72" fmla="*/ 0 w 2099"/>
                <a:gd name="T73" fmla="*/ 0 h 2133"/>
                <a:gd name="T74" fmla="*/ 0 w 2099"/>
                <a:gd name="T75" fmla="*/ 0 h 2133"/>
                <a:gd name="T76" fmla="*/ 0 w 2099"/>
                <a:gd name="T77" fmla="*/ 0 h 2133"/>
                <a:gd name="T78" fmla="*/ 0 w 2099"/>
                <a:gd name="T79" fmla="*/ 0 h 2133"/>
                <a:gd name="T80" fmla="*/ 0 w 2099"/>
                <a:gd name="T81" fmla="*/ 0 h 2133"/>
                <a:gd name="T82" fmla="*/ 0 w 2099"/>
                <a:gd name="T83" fmla="*/ 0 h 2133"/>
                <a:gd name="T84" fmla="*/ 0 w 2099"/>
                <a:gd name="T85" fmla="*/ 0 h 2133"/>
                <a:gd name="T86" fmla="*/ 0 w 2099"/>
                <a:gd name="T87" fmla="*/ 0 h 2133"/>
                <a:gd name="T88" fmla="*/ 0 w 2099"/>
                <a:gd name="T89" fmla="*/ 0 h 2133"/>
                <a:gd name="T90" fmla="*/ 0 w 2099"/>
                <a:gd name="T91" fmla="*/ 0 h 2133"/>
                <a:gd name="T92" fmla="*/ 0 w 2099"/>
                <a:gd name="T93" fmla="*/ 0 h 2133"/>
                <a:gd name="T94" fmla="*/ 0 w 2099"/>
                <a:gd name="T95" fmla="*/ 0 h 2133"/>
                <a:gd name="T96" fmla="*/ 0 w 2099"/>
                <a:gd name="T97" fmla="*/ 0 h 21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9"/>
                <a:gd name="T148" fmla="*/ 0 h 2133"/>
                <a:gd name="T149" fmla="*/ 2099 w 2099"/>
                <a:gd name="T150" fmla="*/ 2133 h 21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9" h="2133">
                  <a:moveTo>
                    <a:pt x="63" y="0"/>
                  </a:moveTo>
                  <a:lnTo>
                    <a:pt x="58" y="10"/>
                  </a:lnTo>
                  <a:lnTo>
                    <a:pt x="49" y="34"/>
                  </a:lnTo>
                  <a:lnTo>
                    <a:pt x="35" y="68"/>
                  </a:lnTo>
                  <a:lnTo>
                    <a:pt x="22" y="111"/>
                  </a:lnTo>
                  <a:lnTo>
                    <a:pt x="15" y="135"/>
                  </a:lnTo>
                  <a:lnTo>
                    <a:pt x="9" y="159"/>
                  </a:lnTo>
                  <a:lnTo>
                    <a:pt x="5" y="182"/>
                  </a:lnTo>
                  <a:lnTo>
                    <a:pt x="1" y="205"/>
                  </a:lnTo>
                  <a:lnTo>
                    <a:pt x="0" y="228"/>
                  </a:lnTo>
                  <a:lnTo>
                    <a:pt x="0" y="249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5" y="278"/>
                  </a:lnTo>
                  <a:lnTo>
                    <a:pt x="7" y="286"/>
                  </a:lnTo>
                  <a:lnTo>
                    <a:pt x="27" y="328"/>
                  </a:lnTo>
                  <a:lnTo>
                    <a:pt x="56" y="388"/>
                  </a:lnTo>
                  <a:lnTo>
                    <a:pt x="90" y="460"/>
                  </a:lnTo>
                  <a:lnTo>
                    <a:pt x="125" y="536"/>
                  </a:lnTo>
                  <a:lnTo>
                    <a:pt x="143" y="573"/>
                  </a:lnTo>
                  <a:lnTo>
                    <a:pt x="158" y="608"/>
                  </a:lnTo>
                  <a:lnTo>
                    <a:pt x="172" y="642"/>
                  </a:lnTo>
                  <a:lnTo>
                    <a:pt x="184" y="673"/>
                  </a:lnTo>
                  <a:lnTo>
                    <a:pt x="194" y="699"/>
                  </a:lnTo>
                  <a:lnTo>
                    <a:pt x="200" y="719"/>
                  </a:lnTo>
                  <a:lnTo>
                    <a:pt x="201" y="729"/>
                  </a:lnTo>
                  <a:lnTo>
                    <a:pt x="202" y="735"/>
                  </a:lnTo>
                  <a:lnTo>
                    <a:pt x="202" y="741"/>
                  </a:lnTo>
                  <a:lnTo>
                    <a:pt x="200" y="744"/>
                  </a:lnTo>
                  <a:lnTo>
                    <a:pt x="193" y="755"/>
                  </a:lnTo>
                  <a:lnTo>
                    <a:pt x="187" y="768"/>
                  </a:lnTo>
                  <a:lnTo>
                    <a:pt x="184" y="775"/>
                  </a:lnTo>
                  <a:lnTo>
                    <a:pt x="183" y="782"/>
                  </a:lnTo>
                  <a:lnTo>
                    <a:pt x="184" y="791"/>
                  </a:lnTo>
                  <a:lnTo>
                    <a:pt x="187" y="798"/>
                  </a:lnTo>
                  <a:lnTo>
                    <a:pt x="190" y="806"/>
                  </a:lnTo>
                  <a:lnTo>
                    <a:pt x="196" y="814"/>
                  </a:lnTo>
                  <a:lnTo>
                    <a:pt x="204" y="823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47" y="850"/>
                  </a:lnTo>
                  <a:lnTo>
                    <a:pt x="269" y="860"/>
                  </a:lnTo>
                  <a:lnTo>
                    <a:pt x="293" y="869"/>
                  </a:lnTo>
                  <a:lnTo>
                    <a:pt x="306" y="874"/>
                  </a:lnTo>
                  <a:lnTo>
                    <a:pt x="319" y="880"/>
                  </a:lnTo>
                  <a:lnTo>
                    <a:pt x="332" y="887"/>
                  </a:lnTo>
                  <a:lnTo>
                    <a:pt x="345" y="894"/>
                  </a:lnTo>
                  <a:lnTo>
                    <a:pt x="372" y="911"/>
                  </a:lnTo>
                  <a:lnTo>
                    <a:pt x="398" y="931"/>
                  </a:lnTo>
                  <a:lnTo>
                    <a:pt x="425" y="952"/>
                  </a:lnTo>
                  <a:lnTo>
                    <a:pt x="451" y="976"/>
                  </a:lnTo>
                  <a:lnTo>
                    <a:pt x="475" y="1000"/>
                  </a:lnTo>
                  <a:lnTo>
                    <a:pt x="498" y="1025"/>
                  </a:lnTo>
                  <a:lnTo>
                    <a:pt x="520" y="1050"/>
                  </a:lnTo>
                  <a:lnTo>
                    <a:pt x="540" y="1075"/>
                  </a:lnTo>
                  <a:lnTo>
                    <a:pt x="559" y="1099"/>
                  </a:lnTo>
                  <a:lnTo>
                    <a:pt x="575" y="1121"/>
                  </a:lnTo>
                  <a:lnTo>
                    <a:pt x="588" y="1143"/>
                  </a:lnTo>
                  <a:lnTo>
                    <a:pt x="598" y="1161"/>
                  </a:lnTo>
                  <a:lnTo>
                    <a:pt x="607" y="1176"/>
                  </a:lnTo>
                  <a:lnTo>
                    <a:pt x="610" y="1189"/>
                  </a:lnTo>
                  <a:lnTo>
                    <a:pt x="615" y="1202"/>
                  </a:lnTo>
                  <a:lnTo>
                    <a:pt x="626" y="1220"/>
                  </a:lnTo>
                  <a:lnTo>
                    <a:pt x="639" y="1243"/>
                  </a:lnTo>
                  <a:lnTo>
                    <a:pt x="657" y="1269"/>
                  </a:lnTo>
                  <a:lnTo>
                    <a:pt x="677" y="1299"/>
                  </a:lnTo>
                  <a:lnTo>
                    <a:pt x="700" y="1330"/>
                  </a:lnTo>
                  <a:lnTo>
                    <a:pt x="726" y="1362"/>
                  </a:lnTo>
                  <a:lnTo>
                    <a:pt x="753" y="1394"/>
                  </a:lnTo>
                  <a:lnTo>
                    <a:pt x="782" y="1427"/>
                  </a:lnTo>
                  <a:lnTo>
                    <a:pt x="813" y="1458"/>
                  </a:lnTo>
                  <a:lnTo>
                    <a:pt x="844" y="1488"/>
                  </a:lnTo>
                  <a:lnTo>
                    <a:pt x="875" y="1515"/>
                  </a:lnTo>
                  <a:lnTo>
                    <a:pt x="890" y="1529"/>
                  </a:lnTo>
                  <a:lnTo>
                    <a:pt x="905" y="1540"/>
                  </a:lnTo>
                  <a:lnTo>
                    <a:pt x="921" y="1550"/>
                  </a:lnTo>
                  <a:lnTo>
                    <a:pt x="935" y="1559"/>
                  </a:lnTo>
                  <a:lnTo>
                    <a:pt x="951" y="1568"/>
                  </a:lnTo>
                  <a:lnTo>
                    <a:pt x="965" y="1575"/>
                  </a:lnTo>
                  <a:lnTo>
                    <a:pt x="979" y="1581"/>
                  </a:lnTo>
                  <a:lnTo>
                    <a:pt x="994" y="1584"/>
                  </a:lnTo>
                  <a:lnTo>
                    <a:pt x="1014" y="1594"/>
                  </a:lnTo>
                  <a:lnTo>
                    <a:pt x="1067" y="1621"/>
                  </a:lnTo>
                  <a:lnTo>
                    <a:pt x="1145" y="1659"/>
                  </a:lnTo>
                  <a:lnTo>
                    <a:pt x="1236" y="1705"/>
                  </a:lnTo>
                  <a:lnTo>
                    <a:pt x="1333" y="1752"/>
                  </a:lnTo>
                  <a:lnTo>
                    <a:pt x="1422" y="1796"/>
                  </a:lnTo>
                  <a:lnTo>
                    <a:pt x="1496" y="1832"/>
                  </a:lnTo>
                  <a:lnTo>
                    <a:pt x="1543" y="1855"/>
                  </a:lnTo>
                  <a:lnTo>
                    <a:pt x="1591" y="1878"/>
                  </a:lnTo>
                  <a:lnTo>
                    <a:pt x="1666" y="1917"/>
                  </a:lnTo>
                  <a:lnTo>
                    <a:pt x="1755" y="1962"/>
                  </a:lnTo>
                  <a:lnTo>
                    <a:pt x="1853" y="2009"/>
                  </a:lnTo>
                  <a:lnTo>
                    <a:pt x="1946" y="2056"/>
                  </a:lnTo>
                  <a:lnTo>
                    <a:pt x="2024" y="2095"/>
                  </a:lnTo>
                  <a:lnTo>
                    <a:pt x="2079" y="2122"/>
                  </a:lnTo>
                  <a:lnTo>
                    <a:pt x="2099" y="213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93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2" name="Freeform 205"/>
            <p:cNvSpPr>
              <a:spLocks noChangeAspect="1"/>
            </p:cNvSpPr>
            <p:nvPr/>
          </p:nvSpPr>
          <p:spPr bwMode="auto">
            <a:xfrm>
              <a:off x="3282" y="1115"/>
              <a:ext cx="483" cy="528"/>
            </a:xfrm>
            <a:custGeom>
              <a:avLst/>
              <a:gdLst>
                <a:gd name="T0" fmla="*/ 0 w 3115"/>
                <a:gd name="T1" fmla="*/ 0 h 3415"/>
                <a:gd name="T2" fmla="*/ 0 w 3115"/>
                <a:gd name="T3" fmla="*/ 0 h 3415"/>
                <a:gd name="T4" fmla="*/ 0 w 3115"/>
                <a:gd name="T5" fmla="*/ 0 h 3415"/>
                <a:gd name="T6" fmla="*/ 0 w 3115"/>
                <a:gd name="T7" fmla="*/ 0 h 3415"/>
                <a:gd name="T8" fmla="*/ 0 w 3115"/>
                <a:gd name="T9" fmla="*/ 0 h 3415"/>
                <a:gd name="T10" fmla="*/ 0 w 3115"/>
                <a:gd name="T11" fmla="*/ 0 h 3415"/>
                <a:gd name="T12" fmla="*/ 0 w 3115"/>
                <a:gd name="T13" fmla="*/ 0 h 3415"/>
                <a:gd name="T14" fmla="*/ 0 w 3115"/>
                <a:gd name="T15" fmla="*/ 0 h 3415"/>
                <a:gd name="T16" fmla="*/ 0 w 3115"/>
                <a:gd name="T17" fmla="*/ 0 h 3415"/>
                <a:gd name="T18" fmla="*/ 0 w 3115"/>
                <a:gd name="T19" fmla="*/ 0 h 3415"/>
                <a:gd name="T20" fmla="*/ 0 w 3115"/>
                <a:gd name="T21" fmla="*/ 0 h 3415"/>
                <a:gd name="T22" fmla="*/ 0 w 3115"/>
                <a:gd name="T23" fmla="*/ 0 h 3415"/>
                <a:gd name="T24" fmla="*/ 0 w 3115"/>
                <a:gd name="T25" fmla="*/ 0 h 3415"/>
                <a:gd name="T26" fmla="*/ 0 w 3115"/>
                <a:gd name="T27" fmla="*/ 0 h 3415"/>
                <a:gd name="T28" fmla="*/ 0 w 3115"/>
                <a:gd name="T29" fmla="*/ 0 h 3415"/>
                <a:gd name="T30" fmla="*/ 0 w 3115"/>
                <a:gd name="T31" fmla="*/ 0 h 3415"/>
                <a:gd name="T32" fmla="*/ 0 w 3115"/>
                <a:gd name="T33" fmla="*/ 0 h 3415"/>
                <a:gd name="T34" fmla="*/ 0 w 3115"/>
                <a:gd name="T35" fmla="*/ 0 h 3415"/>
                <a:gd name="T36" fmla="*/ 0 w 3115"/>
                <a:gd name="T37" fmla="*/ 0 h 3415"/>
                <a:gd name="T38" fmla="*/ 0 w 3115"/>
                <a:gd name="T39" fmla="*/ 0 h 3415"/>
                <a:gd name="T40" fmla="*/ 0 w 3115"/>
                <a:gd name="T41" fmla="*/ 0 h 3415"/>
                <a:gd name="T42" fmla="*/ 0 w 3115"/>
                <a:gd name="T43" fmla="*/ 0 h 3415"/>
                <a:gd name="T44" fmla="*/ 0 w 3115"/>
                <a:gd name="T45" fmla="*/ 0 h 3415"/>
                <a:gd name="T46" fmla="*/ 0 w 3115"/>
                <a:gd name="T47" fmla="*/ 0 h 3415"/>
                <a:gd name="T48" fmla="*/ 0 w 3115"/>
                <a:gd name="T49" fmla="*/ 0 h 3415"/>
                <a:gd name="T50" fmla="*/ 0 w 3115"/>
                <a:gd name="T51" fmla="*/ 0 h 3415"/>
                <a:gd name="T52" fmla="*/ 0 w 3115"/>
                <a:gd name="T53" fmla="*/ 0 h 3415"/>
                <a:gd name="T54" fmla="*/ 0 w 3115"/>
                <a:gd name="T55" fmla="*/ 0 h 3415"/>
                <a:gd name="T56" fmla="*/ 0 w 3115"/>
                <a:gd name="T57" fmla="*/ 0 h 3415"/>
                <a:gd name="T58" fmla="*/ 0 w 3115"/>
                <a:gd name="T59" fmla="*/ 0 h 3415"/>
                <a:gd name="T60" fmla="*/ 0 w 3115"/>
                <a:gd name="T61" fmla="*/ 0 h 3415"/>
                <a:gd name="T62" fmla="*/ 0 w 3115"/>
                <a:gd name="T63" fmla="*/ 0 h 3415"/>
                <a:gd name="T64" fmla="*/ 0 w 3115"/>
                <a:gd name="T65" fmla="*/ 0 h 3415"/>
                <a:gd name="T66" fmla="*/ 0 w 3115"/>
                <a:gd name="T67" fmla="*/ 0 h 3415"/>
                <a:gd name="T68" fmla="*/ 0 w 3115"/>
                <a:gd name="T69" fmla="*/ 0 h 3415"/>
                <a:gd name="T70" fmla="*/ 0 w 3115"/>
                <a:gd name="T71" fmla="*/ 0 h 3415"/>
                <a:gd name="T72" fmla="*/ 0 w 3115"/>
                <a:gd name="T73" fmla="*/ 0 h 3415"/>
                <a:gd name="T74" fmla="*/ 0 w 3115"/>
                <a:gd name="T75" fmla="*/ 0 h 3415"/>
                <a:gd name="T76" fmla="*/ 0 w 3115"/>
                <a:gd name="T77" fmla="*/ 0 h 3415"/>
                <a:gd name="T78" fmla="*/ 0 w 3115"/>
                <a:gd name="T79" fmla="*/ 0 h 3415"/>
                <a:gd name="T80" fmla="*/ 0 w 3115"/>
                <a:gd name="T81" fmla="*/ 0 h 3415"/>
                <a:gd name="T82" fmla="*/ 0 w 3115"/>
                <a:gd name="T83" fmla="*/ 0 h 3415"/>
                <a:gd name="T84" fmla="*/ 0 w 3115"/>
                <a:gd name="T85" fmla="*/ 0 h 3415"/>
                <a:gd name="T86" fmla="*/ 0 w 3115"/>
                <a:gd name="T87" fmla="*/ 0 h 3415"/>
                <a:gd name="T88" fmla="*/ 0 w 3115"/>
                <a:gd name="T89" fmla="*/ 0 h 3415"/>
                <a:gd name="T90" fmla="*/ 0 w 3115"/>
                <a:gd name="T91" fmla="*/ 0 h 3415"/>
                <a:gd name="T92" fmla="*/ 0 w 3115"/>
                <a:gd name="T93" fmla="*/ 0 h 3415"/>
                <a:gd name="T94" fmla="*/ 0 w 3115"/>
                <a:gd name="T95" fmla="*/ 0 h 3415"/>
                <a:gd name="T96" fmla="*/ 0 w 3115"/>
                <a:gd name="T97" fmla="*/ 0 h 3415"/>
                <a:gd name="T98" fmla="*/ 0 w 3115"/>
                <a:gd name="T99" fmla="*/ 0 h 3415"/>
                <a:gd name="T100" fmla="*/ 0 w 3115"/>
                <a:gd name="T101" fmla="*/ 0 h 3415"/>
                <a:gd name="T102" fmla="*/ 0 w 3115"/>
                <a:gd name="T103" fmla="*/ 0 h 3415"/>
                <a:gd name="T104" fmla="*/ 0 w 3115"/>
                <a:gd name="T105" fmla="*/ 0 h 3415"/>
                <a:gd name="T106" fmla="*/ 0 w 3115"/>
                <a:gd name="T107" fmla="*/ 0 h 3415"/>
                <a:gd name="T108" fmla="*/ 0 w 3115"/>
                <a:gd name="T109" fmla="*/ 0 h 3415"/>
                <a:gd name="T110" fmla="*/ 0 w 3115"/>
                <a:gd name="T111" fmla="*/ 0 h 34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15"/>
                <a:gd name="T169" fmla="*/ 0 h 3415"/>
                <a:gd name="T170" fmla="*/ 3115 w 3115"/>
                <a:gd name="T171" fmla="*/ 3415 h 34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15" h="3415">
                  <a:moveTo>
                    <a:pt x="485" y="2359"/>
                  </a:moveTo>
                  <a:lnTo>
                    <a:pt x="465" y="2337"/>
                  </a:lnTo>
                  <a:lnTo>
                    <a:pt x="409" y="2275"/>
                  </a:lnTo>
                  <a:lnTo>
                    <a:pt x="373" y="2233"/>
                  </a:lnTo>
                  <a:lnTo>
                    <a:pt x="332" y="2185"/>
                  </a:lnTo>
                  <a:lnTo>
                    <a:pt x="288" y="2133"/>
                  </a:lnTo>
                  <a:lnTo>
                    <a:pt x="242" y="2077"/>
                  </a:lnTo>
                  <a:lnTo>
                    <a:pt x="197" y="2019"/>
                  </a:lnTo>
                  <a:lnTo>
                    <a:pt x="153" y="1959"/>
                  </a:lnTo>
                  <a:lnTo>
                    <a:pt x="133" y="1929"/>
                  </a:lnTo>
                  <a:lnTo>
                    <a:pt x="113" y="1900"/>
                  </a:lnTo>
                  <a:lnTo>
                    <a:pt x="94" y="1871"/>
                  </a:lnTo>
                  <a:lnTo>
                    <a:pt x="76" y="1843"/>
                  </a:lnTo>
                  <a:lnTo>
                    <a:pt x="59" y="1814"/>
                  </a:lnTo>
                  <a:lnTo>
                    <a:pt x="45" y="1788"/>
                  </a:lnTo>
                  <a:lnTo>
                    <a:pt x="32" y="1762"/>
                  </a:lnTo>
                  <a:lnTo>
                    <a:pt x="21" y="1737"/>
                  </a:lnTo>
                  <a:lnTo>
                    <a:pt x="11" y="1713"/>
                  </a:lnTo>
                  <a:lnTo>
                    <a:pt x="5" y="1690"/>
                  </a:lnTo>
                  <a:lnTo>
                    <a:pt x="1" y="1670"/>
                  </a:lnTo>
                  <a:lnTo>
                    <a:pt x="0" y="1651"/>
                  </a:lnTo>
                  <a:lnTo>
                    <a:pt x="1" y="1614"/>
                  </a:lnTo>
                  <a:lnTo>
                    <a:pt x="2" y="1580"/>
                  </a:lnTo>
                  <a:lnTo>
                    <a:pt x="5" y="1546"/>
                  </a:lnTo>
                  <a:lnTo>
                    <a:pt x="10" y="1513"/>
                  </a:lnTo>
                  <a:lnTo>
                    <a:pt x="16" y="1481"/>
                  </a:lnTo>
                  <a:lnTo>
                    <a:pt x="23" y="1450"/>
                  </a:lnTo>
                  <a:lnTo>
                    <a:pt x="32" y="1419"/>
                  </a:lnTo>
                  <a:lnTo>
                    <a:pt x="41" y="1389"/>
                  </a:lnTo>
                  <a:lnTo>
                    <a:pt x="52" y="1359"/>
                  </a:lnTo>
                  <a:lnTo>
                    <a:pt x="64" y="1330"/>
                  </a:lnTo>
                  <a:lnTo>
                    <a:pt x="78" y="1300"/>
                  </a:lnTo>
                  <a:lnTo>
                    <a:pt x="92" y="1270"/>
                  </a:lnTo>
                  <a:lnTo>
                    <a:pt x="109" y="1240"/>
                  </a:lnTo>
                  <a:lnTo>
                    <a:pt x="127" y="1211"/>
                  </a:lnTo>
                  <a:lnTo>
                    <a:pt x="145" y="1181"/>
                  </a:lnTo>
                  <a:lnTo>
                    <a:pt x="165" y="1150"/>
                  </a:lnTo>
                  <a:lnTo>
                    <a:pt x="177" y="1133"/>
                  </a:lnTo>
                  <a:lnTo>
                    <a:pt x="192" y="1114"/>
                  </a:lnTo>
                  <a:lnTo>
                    <a:pt x="210" y="1093"/>
                  </a:lnTo>
                  <a:lnTo>
                    <a:pt x="232" y="1069"/>
                  </a:lnTo>
                  <a:lnTo>
                    <a:pt x="280" y="1018"/>
                  </a:lnTo>
                  <a:lnTo>
                    <a:pt x="339" y="959"/>
                  </a:lnTo>
                  <a:lnTo>
                    <a:pt x="405" y="898"/>
                  </a:lnTo>
                  <a:lnTo>
                    <a:pt x="478" y="831"/>
                  </a:lnTo>
                  <a:lnTo>
                    <a:pt x="555" y="763"/>
                  </a:lnTo>
                  <a:lnTo>
                    <a:pt x="636" y="694"/>
                  </a:lnTo>
                  <a:lnTo>
                    <a:pt x="720" y="626"/>
                  </a:lnTo>
                  <a:lnTo>
                    <a:pt x="805" y="558"/>
                  </a:lnTo>
                  <a:lnTo>
                    <a:pt x="890" y="494"/>
                  </a:lnTo>
                  <a:lnTo>
                    <a:pt x="973" y="435"/>
                  </a:lnTo>
                  <a:lnTo>
                    <a:pt x="1014" y="406"/>
                  </a:lnTo>
                  <a:lnTo>
                    <a:pt x="1053" y="379"/>
                  </a:lnTo>
                  <a:lnTo>
                    <a:pt x="1091" y="354"/>
                  </a:lnTo>
                  <a:lnTo>
                    <a:pt x="1129" y="331"/>
                  </a:lnTo>
                  <a:lnTo>
                    <a:pt x="1165" y="310"/>
                  </a:lnTo>
                  <a:lnTo>
                    <a:pt x="1199" y="291"/>
                  </a:lnTo>
                  <a:lnTo>
                    <a:pt x="1233" y="274"/>
                  </a:lnTo>
                  <a:lnTo>
                    <a:pt x="1264" y="260"/>
                  </a:lnTo>
                  <a:lnTo>
                    <a:pt x="1378" y="210"/>
                  </a:lnTo>
                  <a:lnTo>
                    <a:pt x="1481" y="167"/>
                  </a:lnTo>
                  <a:lnTo>
                    <a:pt x="1574" y="131"/>
                  </a:lnTo>
                  <a:lnTo>
                    <a:pt x="1653" y="99"/>
                  </a:lnTo>
                  <a:lnTo>
                    <a:pt x="1719" y="74"/>
                  </a:lnTo>
                  <a:lnTo>
                    <a:pt x="1772" y="52"/>
                  </a:lnTo>
                  <a:lnTo>
                    <a:pt x="1793" y="44"/>
                  </a:lnTo>
                  <a:lnTo>
                    <a:pt x="1811" y="36"/>
                  </a:lnTo>
                  <a:lnTo>
                    <a:pt x="1824" y="30"/>
                  </a:lnTo>
                  <a:lnTo>
                    <a:pt x="1834" y="24"/>
                  </a:lnTo>
                  <a:lnTo>
                    <a:pt x="1843" y="19"/>
                  </a:lnTo>
                  <a:lnTo>
                    <a:pt x="1855" y="13"/>
                  </a:lnTo>
                  <a:lnTo>
                    <a:pt x="1869" y="10"/>
                  </a:lnTo>
                  <a:lnTo>
                    <a:pt x="1886" y="6"/>
                  </a:lnTo>
                  <a:lnTo>
                    <a:pt x="1904" y="2"/>
                  </a:lnTo>
                  <a:lnTo>
                    <a:pt x="1924" y="1"/>
                  </a:lnTo>
                  <a:lnTo>
                    <a:pt x="1944" y="0"/>
                  </a:lnTo>
                  <a:lnTo>
                    <a:pt x="1966" y="0"/>
                  </a:lnTo>
                  <a:lnTo>
                    <a:pt x="1988" y="1"/>
                  </a:lnTo>
                  <a:lnTo>
                    <a:pt x="2011" y="4"/>
                  </a:lnTo>
                  <a:lnTo>
                    <a:pt x="2034" y="8"/>
                  </a:lnTo>
                  <a:lnTo>
                    <a:pt x="2056" y="13"/>
                  </a:lnTo>
                  <a:lnTo>
                    <a:pt x="2079" y="20"/>
                  </a:lnTo>
                  <a:lnTo>
                    <a:pt x="2100" y="29"/>
                  </a:lnTo>
                  <a:lnTo>
                    <a:pt x="2120" y="39"/>
                  </a:lnTo>
                  <a:lnTo>
                    <a:pt x="2140" y="51"/>
                  </a:lnTo>
                  <a:lnTo>
                    <a:pt x="2149" y="60"/>
                  </a:lnTo>
                  <a:lnTo>
                    <a:pt x="2160" y="73"/>
                  </a:lnTo>
                  <a:lnTo>
                    <a:pt x="2173" y="91"/>
                  </a:lnTo>
                  <a:lnTo>
                    <a:pt x="2186" y="111"/>
                  </a:lnTo>
                  <a:lnTo>
                    <a:pt x="2200" y="136"/>
                  </a:lnTo>
                  <a:lnTo>
                    <a:pt x="2216" y="164"/>
                  </a:lnTo>
                  <a:lnTo>
                    <a:pt x="2231" y="195"/>
                  </a:lnTo>
                  <a:lnTo>
                    <a:pt x="2248" y="229"/>
                  </a:lnTo>
                  <a:lnTo>
                    <a:pt x="2282" y="304"/>
                  </a:lnTo>
                  <a:lnTo>
                    <a:pt x="2319" y="386"/>
                  </a:lnTo>
                  <a:lnTo>
                    <a:pt x="2356" y="475"/>
                  </a:lnTo>
                  <a:lnTo>
                    <a:pt x="2393" y="567"/>
                  </a:lnTo>
                  <a:lnTo>
                    <a:pt x="2429" y="661"/>
                  </a:lnTo>
                  <a:lnTo>
                    <a:pt x="2463" y="754"/>
                  </a:lnTo>
                  <a:lnTo>
                    <a:pt x="2494" y="844"/>
                  </a:lnTo>
                  <a:lnTo>
                    <a:pt x="2523" y="928"/>
                  </a:lnTo>
                  <a:lnTo>
                    <a:pt x="2547" y="1007"/>
                  </a:lnTo>
                  <a:lnTo>
                    <a:pt x="2566" y="1076"/>
                  </a:lnTo>
                  <a:lnTo>
                    <a:pt x="2573" y="1106"/>
                  </a:lnTo>
                  <a:lnTo>
                    <a:pt x="2579" y="1133"/>
                  </a:lnTo>
                  <a:lnTo>
                    <a:pt x="2582" y="1157"/>
                  </a:lnTo>
                  <a:lnTo>
                    <a:pt x="2585" y="1177"/>
                  </a:lnTo>
                  <a:lnTo>
                    <a:pt x="2588" y="1197"/>
                  </a:lnTo>
                  <a:lnTo>
                    <a:pt x="2599" y="1228"/>
                  </a:lnTo>
                  <a:lnTo>
                    <a:pt x="2613" y="1269"/>
                  </a:lnTo>
                  <a:lnTo>
                    <a:pt x="2633" y="1319"/>
                  </a:lnTo>
                  <a:lnTo>
                    <a:pt x="2683" y="1443"/>
                  </a:lnTo>
                  <a:lnTo>
                    <a:pt x="2745" y="1594"/>
                  </a:lnTo>
                  <a:lnTo>
                    <a:pt x="2780" y="1677"/>
                  </a:lnTo>
                  <a:lnTo>
                    <a:pt x="2814" y="1766"/>
                  </a:lnTo>
                  <a:lnTo>
                    <a:pt x="2850" y="1859"/>
                  </a:lnTo>
                  <a:lnTo>
                    <a:pt x="2886" y="1954"/>
                  </a:lnTo>
                  <a:lnTo>
                    <a:pt x="2921" y="2053"/>
                  </a:lnTo>
                  <a:lnTo>
                    <a:pt x="2955" y="2153"/>
                  </a:lnTo>
                  <a:lnTo>
                    <a:pt x="2987" y="2254"/>
                  </a:lnTo>
                  <a:lnTo>
                    <a:pt x="3017" y="2356"/>
                  </a:lnTo>
                  <a:lnTo>
                    <a:pt x="3044" y="2456"/>
                  </a:lnTo>
                  <a:lnTo>
                    <a:pt x="3068" y="2556"/>
                  </a:lnTo>
                  <a:lnTo>
                    <a:pt x="3087" y="2653"/>
                  </a:lnTo>
                  <a:lnTo>
                    <a:pt x="3102" y="2748"/>
                  </a:lnTo>
                  <a:lnTo>
                    <a:pt x="3112" y="2840"/>
                  </a:lnTo>
                  <a:lnTo>
                    <a:pt x="3115" y="2928"/>
                  </a:lnTo>
                  <a:lnTo>
                    <a:pt x="3113" y="3010"/>
                  </a:lnTo>
                  <a:lnTo>
                    <a:pt x="3104" y="3088"/>
                  </a:lnTo>
                  <a:lnTo>
                    <a:pt x="3087" y="3158"/>
                  </a:lnTo>
                  <a:lnTo>
                    <a:pt x="3062" y="3222"/>
                  </a:lnTo>
                  <a:lnTo>
                    <a:pt x="3027" y="3278"/>
                  </a:lnTo>
                  <a:lnTo>
                    <a:pt x="2985" y="3324"/>
                  </a:lnTo>
                  <a:lnTo>
                    <a:pt x="2932" y="3364"/>
                  </a:lnTo>
                  <a:lnTo>
                    <a:pt x="2869" y="3391"/>
                  </a:lnTo>
                  <a:lnTo>
                    <a:pt x="2795" y="3409"/>
                  </a:lnTo>
                  <a:lnTo>
                    <a:pt x="2710" y="3415"/>
                  </a:lnTo>
                  <a:lnTo>
                    <a:pt x="2662" y="3413"/>
                  </a:lnTo>
                  <a:lnTo>
                    <a:pt x="2608" y="3407"/>
                  </a:lnTo>
                  <a:lnTo>
                    <a:pt x="2550" y="3396"/>
                  </a:lnTo>
                  <a:lnTo>
                    <a:pt x="2486" y="3382"/>
                  </a:lnTo>
                  <a:lnTo>
                    <a:pt x="2417" y="3364"/>
                  </a:lnTo>
                  <a:lnTo>
                    <a:pt x="2344" y="3342"/>
                  </a:lnTo>
                  <a:lnTo>
                    <a:pt x="2268" y="3318"/>
                  </a:lnTo>
                  <a:lnTo>
                    <a:pt x="2189" y="3291"/>
                  </a:lnTo>
                  <a:lnTo>
                    <a:pt x="2107" y="3261"/>
                  </a:lnTo>
                  <a:lnTo>
                    <a:pt x="2023" y="3229"/>
                  </a:lnTo>
                  <a:lnTo>
                    <a:pt x="1936" y="3195"/>
                  </a:lnTo>
                  <a:lnTo>
                    <a:pt x="1849" y="3158"/>
                  </a:lnTo>
                  <a:lnTo>
                    <a:pt x="1760" y="3120"/>
                  </a:lnTo>
                  <a:lnTo>
                    <a:pt x="1671" y="3079"/>
                  </a:lnTo>
                  <a:lnTo>
                    <a:pt x="1581" y="3039"/>
                  </a:lnTo>
                  <a:lnTo>
                    <a:pt x="1492" y="2996"/>
                  </a:lnTo>
                  <a:lnTo>
                    <a:pt x="1404" y="2953"/>
                  </a:lnTo>
                  <a:lnTo>
                    <a:pt x="1317" y="2910"/>
                  </a:lnTo>
                  <a:lnTo>
                    <a:pt x="1233" y="2866"/>
                  </a:lnTo>
                  <a:lnTo>
                    <a:pt x="1149" y="2821"/>
                  </a:lnTo>
                  <a:lnTo>
                    <a:pt x="1070" y="2777"/>
                  </a:lnTo>
                  <a:lnTo>
                    <a:pt x="992" y="2733"/>
                  </a:lnTo>
                  <a:lnTo>
                    <a:pt x="918" y="2690"/>
                  </a:lnTo>
                  <a:lnTo>
                    <a:pt x="848" y="2647"/>
                  </a:lnTo>
                  <a:lnTo>
                    <a:pt x="783" y="2606"/>
                  </a:lnTo>
                  <a:lnTo>
                    <a:pt x="722" y="2565"/>
                  </a:lnTo>
                  <a:lnTo>
                    <a:pt x="667" y="2526"/>
                  </a:lnTo>
                  <a:lnTo>
                    <a:pt x="617" y="2488"/>
                  </a:lnTo>
                  <a:lnTo>
                    <a:pt x="574" y="2452"/>
                  </a:lnTo>
                  <a:lnTo>
                    <a:pt x="537" y="2419"/>
                  </a:lnTo>
                  <a:lnTo>
                    <a:pt x="508" y="2388"/>
                  </a:lnTo>
                  <a:lnTo>
                    <a:pt x="485" y="2359"/>
                  </a:lnTo>
                  <a:close/>
                </a:path>
              </a:pathLst>
            </a:custGeom>
            <a:solidFill>
              <a:srgbClr val="E13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973" name="Freeform 206"/>
            <p:cNvSpPr>
              <a:spLocks noChangeAspect="1"/>
            </p:cNvSpPr>
            <p:nvPr/>
          </p:nvSpPr>
          <p:spPr bwMode="auto">
            <a:xfrm>
              <a:off x="3648" y="1767"/>
              <a:ext cx="62" cy="35"/>
            </a:xfrm>
            <a:custGeom>
              <a:avLst/>
              <a:gdLst>
                <a:gd name="T0" fmla="*/ 0 w 402"/>
                <a:gd name="T1" fmla="*/ 0 h 231"/>
                <a:gd name="T2" fmla="*/ 0 w 402"/>
                <a:gd name="T3" fmla="*/ 0 h 231"/>
                <a:gd name="T4" fmla="*/ 0 w 402"/>
                <a:gd name="T5" fmla="*/ 0 h 231"/>
                <a:gd name="T6" fmla="*/ 0 w 402"/>
                <a:gd name="T7" fmla="*/ 0 h 231"/>
                <a:gd name="T8" fmla="*/ 0 w 402"/>
                <a:gd name="T9" fmla="*/ 0 h 231"/>
                <a:gd name="T10" fmla="*/ 0 w 402"/>
                <a:gd name="T11" fmla="*/ 0 h 231"/>
                <a:gd name="T12" fmla="*/ 0 w 402"/>
                <a:gd name="T13" fmla="*/ 0 h 231"/>
                <a:gd name="T14" fmla="*/ 0 w 402"/>
                <a:gd name="T15" fmla="*/ 0 h 231"/>
                <a:gd name="T16" fmla="*/ 0 w 402"/>
                <a:gd name="T17" fmla="*/ 0 h 231"/>
                <a:gd name="T18" fmla="*/ 0 w 402"/>
                <a:gd name="T19" fmla="*/ 0 h 231"/>
                <a:gd name="T20" fmla="*/ 0 w 402"/>
                <a:gd name="T21" fmla="*/ 0 h 231"/>
                <a:gd name="T22" fmla="*/ 0 w 402"/>
                <a:gd name="T23" fmla="*/ 0 h 231"/>
                <a:gd name="T24" fmla="*/ 0 w 402"/>
                <a:gd name="T25" fmla="*/ 0 h 231"/>
                <a:gd name="T26" fmla="*/ 0 w 402"/>
                <a:gd name="T27" fmla="*/ 0 h 231"/>
                <a:gd name="T28" fmla="*/ 0 w 402"/>
                <a:gd name="T29" fmla="*/ 0 h 231"/>
                <a:gd name="T30" fmla="*/ 0 w 402"/>
                <a:gd name="T31" fmla="*/ 0 h 231"/>
                <a:gd name="T32" fmla="*/ 0 w 402"/>
                <a:gd name="T33" fmla="*/ 0 h 231"/>
                <a:gd name="T34" fmla="*/ 0 w 402"/>
                <a:gd name="T35" fmla="*/ 0 h 231"/>
                <a:gd name="T36" fmla="*/ 0 w 402"/>
                <a:gd name="T37" fmla="*/ 0 h 231"/>
                <a:gd name="T38" fmla="*/ 0 w 402"/>
                <a:gd name="T39" fmla="*/ 0 h 231"/>
                <a:gd name="T40" fmla="*/ 0 w 402"/>
                <a:gd name="T41" fmla="*/ 0 h 231"/>
                <a:gd name="T42" fmla="*/ 0 w 402"/>
                <a:gd name="T43" fmla="*/ 0 h 231"/>
                <a:gd name="T44" fmla="*/ 0 w 402"/>
                <a:gd name="T45" fmla="*/ 0 h 231"/>
                <a:gd name="T46" fmla="*/ 0 w 402"/>
                <a:gd name="T47" fmla="*/ 0 h 231"/>
                <a:gd name="T48" fmla="*/ 0 w 402"/>
                <a:gd name="T49" fmla="*/ 0 h 231"/>
                <a:gd name="T50" fmla="*/ 0 w 402"/>
                <a:gd name="T51" fmla="*/ 0 h 231"/>
                <a:gd name="T52" fmla="*/ 0 w 402"/>
                <a:gd name="T53" fmla="*/ 0 h 231"/>
                <a:gd name="T54" fmla="*/ 0 w 402"/>
                <a:gd name="T55" fmla="*/ 0 h 231"/>
                <a:gd name="T56" fmla="*/ 0 w 402"/>
                <a:gd name="T57" fmla="*/ 0 h 231"/>
                <a:gd name="T58" fmla="*/ 0 w 402"/>
                <a:gd name="T59" fmla="*/ 0 h 231"/>
                <a:gd name="T60" fmla="*/ 0 w 402"/>
                <a:gd name="T61" fmla="*/ 0 h 231"/>
                <a:gd name="T62" fmla="*/ 0 w 402"/>
                <a:gd name="T63" fmla="*/ 0 h 231"/>
                <a:gd name="T64" fmla="*/ 0 w 402"/>
                <a:gd name="T65" fmla="*/ 0 h 231"/>
                <a:gd name="T66" fmla="*/ 0 w 402"/>
                <a:gd name="T67" fmla="*/ 0 h 231"/>
                <a:gd name="T68" fmla="*/ 0 w 402"/>
                <a:gd name="T69" fmla="*/ 0 h 231"/>
                <a:gd name="T70" fmla="*/ 0 w 402"/>
                <a:gd name="T71" fmla="*/ 0 h 231"/>
                <a:gd name="T72" fmla="*/ 0 w 402"/>
                <a:gd name="T73" fmla="*/ 0 h 231"/>
                <a:gd name="T74" fmla="*/ 0 w 402"/>
                <a:gd name="T75" fmla="*/ 0 h 231"/>
                <a:gd name="T76" fmla="*/ 0 w 402"/>
                <a:gd name="T77" fmla="*/ 0 h 231"/>
                <a:gd name="T78" fmla="*/ 0 w 402"/>
                <a:gd name="T79" fmla="*/ 0 h 231"/>
                <a:gd name="T80" fmla="*/ 0 w 402"/>
                <a:gd name="T81" fmla="*/ 0 h 231"/>
                <a:gd name="T82" fmla="*/ 0 w 402"/>
                <a:gd name="T83" fmla="*/ 0 h 231"/>
                <a:gd name="T84" fmla="*/ 0 w 402"/>
                <a:gd name="T85" fmla="*/ 0 h 231"/>
                <a:gd name="T86" fmla="*/ 0 w 402"/>
                <a:gd name="T87" fmla="*/ 0 h 231"/>
                <a:gd name="T88" fmla="*/ 0 w 402"/>
                <a:gd name="T89" fmla="*/ 0 h 231"/>
                <a:gd name="T90" fmla="*/ 0 w 402"/>
                <a:gd name="T91" fmla="*/ 0 h 231"/>
                <a:gd name="T92" fmla="*/ 0 w 402"/>
                <a:gd name="T93" fmla="*/ 0 h 231"/>
                <a:gd name="T94" fmla="*/ 0 w 402"/>
                <a:gd name="T95" fmla="*/ 0 h 231"/>
                <a:gd name="T96" fmla="*/ 0 w 402"/>
                <a:gd name="T97" fmla="*/ 0 h 231"/>
                <a:gd name="T98" fmla="*/ 0 w 402"/>
                <a:gd name="T99" fmla="*/ 0 h 231"/>
                <a:gd name="T100" fmla="*/ 0 w 402"/>
                <a:gd name="T101" fmla="*/ 0 h 231"/>
                <a:gd name="T102" fmla="*/ 0 w 402"/>
                <a:gd name="T103" fmla="*/ 0 h 231"/>
                <a:gd name="T104" fmla="*/ 0 w 402"/>
                <a:gd name="T105" fmla="*/ 0 h 231"/>
                <a:gd name="T106" fmla="*/ 0 w 402"/>
                <a:gd name="T107" fmla="*/ 0 h 231"/>
                <a:gd name="T108" fmla="*/ 0 w 402"/>
                <a:gd name="T109" fmla="*/ 0 h 231"/>
                <a:gd name="T110" fmla="*/ 0 w 402"/>
                <a:gd name="T111" fmla="*/ 0 h 231"/>
                <a:gd name="T112" fmla="*/ 0 w 402"/>
                <a:gd name="T113" fmla="*/ 0 h 231"/>
                <a:gd name="T114" fmla="*/ 0 w 402"/>
                <a:gd name="T115" fmla="*/ 0 h 231"/>
                <a:gd name="T116" fmla="*/ 0 w 402"/>
                <a:gd name="T117" fmla="*/ 0 h 231"/>
                <a:gd name="T118" fmla="*/ 0 w 402"/>
                <a:gd name="T119" fmla="*/ 0 h 231"/>
                <a:gd name="T120" fmla="*/ 0 w 402"/>
                <a:gd name="T121" fmla="*/ 0 h 2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2"/>
                <a:gd name="T184" fmla="*/ 0 h 231"/>
                <a:gd name="T185" fmla="*/ 402 w 402"/>
                <a:gd name="T186" fmla="*/ 231 h 2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2" h="231">
                  <a:moveTo>
                    <a:pt x="180" y="143"/>
                  </a:moveTo>
                  <a:lnTo>
                    <a:pt x="173" y="139"/>
                  </a:lnTo>
                  <a:lnTo>
                    <a:pt x="152" y="129"/>
                  </a:lnTo>
                  <a:lnTo>
                    <a:pt x="123" y="113"/>
                  </a:lnTo>
                  <a:lnTo>
                    <a:pt x="91" y="94"/>
                  </a:lnTo>
                  <a:lnTo>
                    <a:pt x="57" y="73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1" y="7"/>
                  </a:lnTo>
                  <a:lnTo>
                    <a:pt x="46" y="2"/>
                  </a:lnTo>
                  <a:lnTo>
                    <a:pt x="77" y="0"/>
                  </a:lnTo>
                  <a:lnTo>
                    <a:pt x="114" y="0"/>
                  </a:lnTo>
                  <a:lnTo>
                    <a:pt x="154" y="1"/>
                  </a:lnTo>
                  <a:lnTo>
                    <a:pt x="196" y="4"/>
                  </a:lnTo>
                  <a:lnTo>
                    <a:pt x="238" y="10"/>
                  </a:lnTo>
                  <a:lnTo>
                    <a:pt x="260" y="13"/>
                  </a:lnTo>
                  <a:lnTo>
                    <a:pt x="279" y="17"/>
                  </a:lnTo>
                  <a:lnTo>
                    <a:pt x="299" y="21"/>
                  </a:lnTo>
                  <a:lnTo>
                    <a:pt x="317" y="27"/>
                  </a:lnTo>
                  <a:lnTo>
                    <a:pt x="333" y="33"/>
                  </a:lnTo>
                  <a:lnTo>
                    <a:pt x="350" y="40"/>
                  </a:lnTo>
                  <a:lnTo>
                    <a:pt x="363" y="49"/>
                  </a:lnTo>
                  <a:lnTo>
                    <a:pt x="376" y="57"/>
                  </a:lnTo>
                  <a:lnTo>
                    <a:pt x="386" y="67"/>
                  </a:lnTo>
                  <a:lnTo>
                    <a:pt x="394" y="77"/>
                  </a:lnTo>
                  <a:lnTo>
                    <a:pt x="400" y="88"/>
                  </a:lnTo>
                  <a:lnTo>
                    <a:pt x="402" y="100"/>
                  </a:lnTo>
                  <a:lnTo>
                    <a:pt x="402" y="113"/>
                  </a:lnTo>
                  <a:lnTo>
                    <a:pt x="399" y="127"/>
                  </a:lnTo>
                  <a:lnTo>
                    <a:pt x="393" y="142"/>
                  </a:lnTo>
                  <a:lnTo>
                    <a:pt x="383" y="158"/>
                  </a:lnTo>
                  <a:lnTo>
                    <a:pt x="371" y="174"/>
                  </a:lnTo>
                  <a:lnTo>
                    <a:pt x="360" y="187"/>
                  </a:lnTo>
                  <a:lnTo>
                    <a:pt x="349" y="198"/>
                  </a:lnTo>
                  <a:lnTo>
                    <a:pt x="338" y="207"/>
                  </a:lnTo>
                  <a:lnTo>
                    <a:pt x="327" y="214"/>
                  </a:lnTo>
                  <a:lnTo>
                    <a:pt x="318" y="221"/>
                  </a:lnTo>
                  <a:lnTo>
                    <a:pt x="308" y="225"/>
                  </a:lnTo>
                  <a:lnTo>
                    <a:pt x="299" y="229"/>
                  </a:lnTo>
                  <a:lnTo>
                    <a:pt x="289" y="231"/>
                  </a:lnTo>
                  <a:lnTo>
                    <a:pt x="281" y="231"/>
                  </a:lnTo>
                  <a:lnTo>
                    <a:pt x="271" y="231"/>
                  </a:lnTo>
                  <a:lnTo>
                    <a:pt x="264" y="230"/>
                  </a:lnTo>
                  <a:lnTo>
                    <a:pt x="256" y="227"/>
                  </a:lnTo>
                  <a:lnTo>
                    <a:pt x="249" y="224"/>
                  </a:lnTo>
                  <a:lnTo>
                    <a:pt x="242" y="220"/>
                  </a:lnTo>
                  <a:lnTo>
                    <a:pt x="235" y="215"/>
                  </a:lnTo>
                  <a:lnTo>
                    <a:pt x="223" y="205"/>
                  </a:lnTo>
                  <a:lnTo>
                    <a:pt x="212" y="193"/>
                  </a:lnTo>
                  <a:lnTo>
                    <a:pt x="202" y="181"/>
                  </a:lnTo>
                  <a:lnTo>
                    <a:pt x="194" y="170"/>
                  </a:lnTo>
                  <a:lnTo>
                    <a:pt x="183" y="151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DD1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32974" name="Group 207"/>
            <p:cNvGrpSpPr>
              <a:grpSpLocks noChangeAspect="1"/>
            </p:cNvGrpSpPr>
            <p:nvPr/>
          </p:nvGrpSpPr>
          <p:grpSpPr bwMode="auto">
            <a:xfrm>
              <a:off x="2906" y="1919"/>
              <a:ext cx="1774" cy="1747"/>
              <a:chOff x="2483" y="1943"/>
              <a:chExt cx="1911" cy="1881"/>
            </a:xfrm>
          </p:grpSpPr>
          <p:sp>
            <p:nvSpPr>
              <p:cNvPr id="33060" name="Line 2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26" y="2480"/>
                <a:ext cx="34" cy="181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1" name="Line 2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87" y="2654"/>
                <a:ext cx="164" cy="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2" name="Line 210"/>
              <p:cNvSpPr>
                <a:spLocks noChangeAspect="1" noChangeShapeType="1"/>
              </p:cNvSpPr>
              <p:nvPr/>
            </p:nvSpPr>
            <p:spPr bwMode="auto">
              <a:xfrm flipH="1">
                <a:off x="2814" y="2677"/>
                <a:ext cx="44" cy="98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3" name="Line 211"/>
              <p:cNvSpPr>
                <a:spLocks noChangeAspect="1" noChangeShapeType="1"/>
              </p:cNvSpPr>
              <p:nvPr/>
            </p:nvSpPr>
            <p:spPr bwMode="auto">
              <a:xfrm flipV="1">
                <a:off x="2872" y="2638"/>
                <a:ext cx="39" cy="25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4" name="Line 2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54" y="2343"/>
                <a:ext cx="185" cy="8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5" name="Line 2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6" y="2343"/>
                <a:ext cx="7" cy="77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6" name="Line 214"/>
              <p:cNvSpPr>
                <a:spLocks noChangeAspect="1" noChangeShapeType="1"/>
              </p:cNvSpPr>
              <p:nvPr/>
            </p:nvSpPr>
            <p:spPr bwMode="auto">
              <a:xfrm flipH="1">
                <a:off x="2863" y="2438"/>
                <a:ext cx="83" cy="42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7" name="Line 2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60" y="2207"/>
                <a:ext cx="58" cy="15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8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3129" y="2290"/>
                <a:ext cx="63" cy="7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69" name="Line 217"/>
              <p:cNvSpPr>
                <a:spLocks noChangeAspect="1" noChangeShapeType="1"/>
              </p:cNvSpPr>
              <p:nvPr/>
            </p:nvSpPr>
            <p:spPr bwMode="auto">
              <a:xfrm flipH="1">
                <a:off x="3092" y="2374"/>
                <a:ext cx="28" cy="8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0" name="Line 2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41" y="2353"/>
                <a:ext cx="67" cy="1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1" name="Line 2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8" y="2103"/>
                <a:ext cx="122" cy="13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2" name="Line 220"/>
              <p:cNvSpPr>
                <a:spLocks noChangeAspect="1" noChangeShapeType="1"/>
              </p:cNvSpPr>
              <p:nvPr/>
            </p:nvSpPr>
            <p:spPr bwMode="auto">
              <a:xfrm flipH="1">
                <a:off x="2960" y="2251"/>
                <a:ext cx="88" cy="1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3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3057" y="2147"/>
                <a:ext cx="38" cy="92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4" name="Line 222"/>
              <p:cNvSpPr>
                <a:spLocks noChangeAspect="1" noChangeShapeType="1"/>
              </p:cNvSpPr>
              <p:nvPr/>
            </p:nvSpPr>
            <p:spPr bwMode="auto">
              <a:xfrm flipH="1">
                <a:off x="3011" y="2723"/>
                <a:ext cx="81" cy="4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5" name="Line 2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46" y="2612"/>
                <a:ext cx="53" cy="98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6" name="Line 224"/>
              <p:cNvSpPr>
                <a:spLocks noChangeAspect="1" noChangeShapeType="1"/>
              </p:cNvSpPr>
              <p:nvPr/>
            </p:nvSpPr>
            <p:spPr bwMode="auto">
              <a:xfrm flipV="1">
                <a:off x="3108" y="2707"/>
                <a:ext cx="133" cy="1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7" name="Line 225"/>
              <p:cNvSpPr>
                <a:spLocks noChangeAspect="1" noChangeShapeType="1"/>
              </p:cNvSpPr>
              <p:nvPr/>
            </p:nvSpPr>
            <p:spPr bwMode="auto">
              <a:xfrm>
                <a:off x="3102" y="2730"/>
                <a:ext cx="2" cy="45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8" name="Line 2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54" y="2446"/>
                <a:ext cx="23" cy="95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79" name="Line 227"/>
              <p:cNvSpPr>
                <a:spLocks noChangeAspect="1" noChangeShapeType="1"/>
              </p:cNvSpPr>
              <p:nvPr/>
            </p:nvSpPr>
            <p:spPr bwMode="auto">
              <a:xfrm>
                <a:off x="3375" y="2564"/>
                <a:ext cx="12" cy="101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0" name="Line 228"/>
              <p:cNvSpPr>
                <a:spLocks noChangeAspect="1" noChangeShapeType="1"/>
              </p:cNvSpPr>
              <p:nvPr/>
            </p:nvSpPr>
            <p:spPr bwMode="auto">
              <a:xfrm>
                <a:off x="3384" y="2552"/>
                <a:ext cx="81" cy="1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1" name="Line 229"/>
              <p:cNvSpPr>
                <a:spLocks noChangeAspect="1" noChangeShapeType="1"/>
              </p:cNvSpPr>
              <p:nvPr/>
            </p:nvSpPr>
            <p:spPr bwMode="auto">
              <a:xfrm flipH="1">
                <a:off x="3312" y="2550"/>
                <a:ext cx="56" cy="3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2" name="Freeform 230"/>
              <p:cNvSpPr>
                <a:spLocks noChangeAspect="1"/>
              </p:cNvSpPr>
              <p:nvPr/>
            </p:nvSpPr>
            <p:spPr bwMode="auto">
              <a:xfrm>
                <a:off x="3349" y="2105"/>
                <a:ext cx="84" cy="88"/>
              </a:xfrm>
              <a:custGeom>
                <a:avLst/>
                <a:gdLst>
                  <a:gd name="T0" fmla="*/ 0 w 501"/>
                  <a:gd name="T1" fmla="*/ 0 h 528"/>
                  <a:gd name="T2" fmla="*/ 0 w 501"/>
                  <a:gd name="T3" fmla="*/ 0 h 528"/>
                  <a:gd name="T4" fmla="*/ 0 w 501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501"/>
                  <a:gd name="T10" fmla="*/ 0 h 528"/>
                  <a:gd name="T11" fmla="*/ 501 w 501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1" h="528">
                    <a:moveTo>
                      <a:pt x="0" y="0"/>
                    </a:moveTo>
                    <a:lnTo>
                      <a:pt x="181" y="473"/>
                    </a:lnTo>
                    <a:lnTo>
                      <a:pt x="501" y="528"/>
                    </a:lnTo>
                  </a:path>
                </a:pathLst>
              </a:cu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3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3398" y="2119"/>
                <a:ext cx="37" cy="60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4" name="Line 2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312" y="2188"/>
                <a:ext cx="61" cy="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5" name="Line 2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160" y="1943"/>
                <a:ext cx="39" cy="16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6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3213" y="2049"/>
                <a:ext cx="37" cy="5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7" name="Line 2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118" y="2107"/>
                <a:ext cx="67" cy="3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8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3878" y="2010"/>
                <a:ext cx="125" cy="150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89" name="Line 2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57" y="2045"/>
                <a:ext cx="14" cy="10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0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3880" y="2158"/>
                <a:ext cx="107" cy="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1" name="Line 239"/>
              <p:cNvSpPr>
                <a:spLocks noChangeAspect="1" noChangeShapeType="1"/>
              </p:cNvSpPr>
              <p:nvPr/>
            </p:nvSpPr>
            <p:spPr bwMode="auto">
              <a:xfrm flipV="1">
                <a:off x="3650" y="2281"/>
                <a:ext cx="75" cy="7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2" name="Line 2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65" y="2297"/>
                <a:ext cx="72" cy="5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3" name="Line 241"/>
              <p:cNvSpPr>
                <a:spLocks noChangeAspect="1" noChangeShapeType="1"/>
              </p:cNvSpPr>
              <p:nvPr/>
            </p:nvSpPr>
            <p:spPr bwMode="auto">
              <a:xfrm>
                <a:off x="3655" y="2362"/>
                <a:ext cx="93" cy="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4" name="Line 242"/>
              <p:cNvSpPr>
                <a:spLocks noChangeAspect="1" noChangeShapeType="1"/>
              </p:cNvSpPr>
              <p:nvPr/>
            </p:nvSpPr>
            <p:spPr bwMode="auto">
              <a:xfrm>
                <a:off x="3644" y="2364"/>
                <a:ext cx="13" cy="4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5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4042" y="2374"/>
                <a:ext cx="167" cy="35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6" name="Line 244"/>
              <p:cNvSpPr>
                <a:spLocks noChangeAspect="1" noChangeShapeType="1"/>
              </p:cNvSpPr>
              <p:nvPr/>
            </p:nvSpPr>
            <p:spPr bwMode="auto">
              <a:xfrm>
                <a:off x="4037" y="2425"/>
                <a:ext cx="60" cy="7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7" name="Line 245"/>
              <p:cNvSpPr>
                <a:spLocks noChangeAspect="1" noChangeShapeType="1"/>
              </p:cNvSpPr>
              <p:nvPr/>
            </p:nvSpPr>
            <p:spPr bwMode="auto">
              <a:xfrm flipV="1">
                <a:off x="4040" y="2288"/>
                <a:ext cx="65" cy="10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8" name="Line 246"/>
              <p:cNvSpPr>
                <a:spLocks noChangeAspect="1" noChangeShapeType="1"/>
              </p:cNvSpPr>
              <p:nvPr/>
            </p:nvSpPr>
            <p:spPr bwMode="auto">
              <a:xfrm flipH="1">
                <a:off x="3973" y="2413"/>
                <a:ext cx="60" cy="21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099" name="Line 247"/>
              <p:cNvSpPr>
                <a:spLocks noChangeAspect="1" noChangeShapeType="1"/>
              </p:cNvSpPr>
              <p:nvPr/>
            </p:nvSpPr>
            <p:spPr bwMode="auto">
              <a:xfrm flipV="1">
                <a:off x="4142" y="2571"/>
                <a:ext cx="164" cy="6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0" name="Line 248"/>
              <p:cNvSpPr>
                <a:spLocks noChangeAspect="1" noChangeShapeType="1"/>
              </p:cNvSpPr>
              <p:nvPr/>
            </p:nvSpPr>
            <p:spPr bwMode="auto">
              <a:xfrm flipV="1">
                <a:off x="4139" y="2545"/>
                <a:ext cx="44" cy="7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1" name="Line 249"/>
              <p:cNvSpPr>
                <a:spLocks noChangeAspect="1" noChangeShapeType="1"/>
              </p:cNvSpPr>
              <p:nvPr/>
            </p:nvSpPr>
            <p:spPr bwMode="auto">
              <a:xfrm>
                <a:off x="4146" y="2650"/>
                <a:ext cx="79" cy="3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2" name="Line 250"/>
              <p:cNvSpPr>
                <a:spLocks noChangeAspect="1" noChangeShapeType="1"/>
              </p:cNvSpPr>
              <p:nvPr/>
            </p:nvSpPr>
            <p:spPr bwMode="auto">
              <a:xfrm flipH="1">
                <a:off x="4123" y="2642"/>
                <a:ext cx="7" cy="38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3" name="Line 251"/>
              <p:cNvSpPr>
                <a:spLocks noChangeAspect="1" noChangeShapeType="1"/>
              </p:cNvSpPr>
              <p:nvPr/>
            </p:nvSpPr>
            <p:spPr bwMode="auto">
              <a:xfrm>
                <a:off x="3780" y="2612"/>
                <a:ext cx="72" cy="1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4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3780" y="2559"/>
                <a:ext cx="26" cy="4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5" name="Line 253"/>
              <p:cNvSpPr>
                <a:spLocks noChangeAspect="1" noChangeShapeType="1"/>
              </p:cNvSpPr>
              <p:nvPr/>
            </p:nvSpPr>
            <p:spPr bwMode="auto">
              <a:xfrm flipH="1">
                <a:off x="3738" y="2624"/>
                <a:ext cx="36" cy="9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6" name="Line 254"/>
              <p:cNvSpPr>
                <a:spLocks noChangeAspect="1" noChangeShapeType="1"/>
              </p:cNvSpPr>
              <p:nvPr/>
            </p:nvSpPr>
            <p:spPr bwMode="auto">
              <a:xfrm flipH="1">
                <a:off x="3725" y="2610"/>
                <a:ext cx="46" cy="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7" name="Line 255"/>
              <p:cNvSpPr>
                <a:spLocks noChangeAspect="1" noChangeShapeType="1"/>
              </p:cNvSpPr>
              <p:nvPr/>
            </p:nvSpPr>
            <p:spPr bwMode="auto">
              <a:xfrm>
                <a:off x="3942" y="2874"/>
                <a:ext cx="133" cy="4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8" name="Line 256"/>
              <p:cNvSpPr>
                <a:spLocks noChangeAspect="1" noChangeShapeType="1"/>
              </p:cNvSpPr>
              <p:nvPr/>
            </p:nvSpPr>
            <p:spPr bwMode="auto">
              <a:xfrm flipV="1">
                <a:off x="3947" y="2802"/>
                <a:ext cx="49" cy="6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09" name="Line 257"/>
              <p:cNvSpPr>
                <a:spLocks noChangeAspect="1" noChangeShapeType="1"/>
              </p:cNvSpPr>
              <p:nvPr/>
            </p:nvSpPr>
            <p:spPr bwMode="auto">
              <a:xfrm>
                <a:off x="3942" y="2886"/>
                <a:ext cx="3" cy="9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0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3866" y="2869"/>
                <a:ext cx="63" cy="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1" name="Line 259"/>
              <p:cNvSpPr>
                <a:spLocks noChangeAspect="1" noChangeShapeType="1"/>
              </p:cNvSpPr>
              <p:nvPr/>
            </p:nvSpPr>
            <p:spPr bwMode="auto">
              <a:xfrm>
                <a:off x="4234" y="3043"/>
                <a:ext cx="160" cy="70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2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4232" y="2988"/>
                <a:ext cx="134" cy="41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3" name="Line 261"/>
              <p:cNvSpPr>
                <a:spLocks noChangeAspect="1" noChangeShapeType="1"/>
              </p:cNvSpPr>
              <p:nvPr/>
            </p:nvSpPr>
            <p:spPr bwMode="auto">
              <a:xfrm>
                <a:off x="4220" y="3046"/>
                <a:ext cx="31" cy="115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4" name="Line 2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35" y="2712"/>
                <a:ext cx="9" cy="13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5" name="Line 263"/>
              <p:cNvSpPr>
                <a:spLocks noChangeAspect="1" noChangeShapeType="1"/>
              </p:cNvSpPr>
              <p:nvPr/>
            </p:nvSpPr>
            <p:spPr bwMode="auto">
              <a:xfrm>
                <a:off x="3551" y="2853"/>
                <a:ext cx="114" cy="4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6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3449" y="2863"/>
                <a:ext cx="81" cy="48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7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3537" y="2858"/>
                <a:ext cx="5" cy="9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8" name="Line 266"/>
              <p:cNvSpPr>
                <a:spLocks noChangeAspect="1" noChangeShapeType="1"/>
              </p:cNvSpPr>
              <p:nvPr/>
            </p:nvSpPr>
            <p:spPr bwMode="auto">
              <a:xfrm>
                <a:off x="3734" y="3106"/>
                <a:ext cx="97" cy="122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19" name="Line 267"/>
              <p:cNvSpPr>
                <a:spLocks noChangeAspect="1" noChangeShapeType="1"/>
              </p:cNvSpPr>
              <p:nvPr/>
            </p:nvSpPr>
            <p:spPr bwMode="auto">
              <a:xfrm>
                <a:off x="3741" y="3094"/>
                <a:ext cx="118" cy="1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0" name="Line 268"/>
              <p:cNvSpPr>
                <a:spLocks noChangeAspect="1" noChangeShapeType="1"/>
              </p:cNvSpPr>
              <p:nvPr/>
            </p:nvSpPr>
            <p:spPr bwMode="auto">
              <a:xfrm flipH="1">
                <a:off x="3690" y="3101"/>
                <a:ext cx="32" cy="6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1" name="Line 26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20" y="3050"/>
                <a:ext cx="9" cy="38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2" name="Line 270"/>
              <p:cNvSpPr>
                <a:spLocks noChangeAspect="1" noChangeShapeType="1"/>
              </p:cNvSpPr>
              <p:nvPr/>
            </p:nvSpPr>
            <p:spPr bwMode="auto">
              <a:xfrm>
                <a:off x="4037" y="3310"/>
                <a:ext cx="165" cy="10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3" name="Line 271"/>
              <p:cNvSpPr>
                <a:spLocks noChangeAspect="1" noChangeShapeType="1"/>
              </p:cNvSpPr>
              <p:nvPr/>
            </p:nvSpPr>
            <p:spPr bwMode="auto">
              <a:xfrm flipV="1">
                <a:off x="4042" y="3282"/>
                <a:ext cx="67" cy="1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4" name="Line 272"/>
              <p:cNvSpPr>
                <a:spLocks noChangeAspect="1" noChangeShapeType="1"/>
              </p:cNvSpPr>
              <p:nvPr/>
            </p:nvSpPr>
            <p:spPr bwMode="auto">
              <a:xfrm>
                <a:off x="4024" y="3310"/>
                <a:ext cx="2" cy="62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5" name="Line 273"/>
              <p:cNvSpPr>
                <a:spLocks noChangeAspect="1" noChangeShapeType="1"/>
              </p:cNvSpPr>
              <p:nvPr/>
            </p:nvSpPr>
            <p:spPr bwMode="auto">
              <a:xfrm flipV="1">
                <a:off x="3778" y="3453"/>
                <a:ext cx="102" cy="3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6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3718" y="3493"/>
                <a:ext cx="46" cy="5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7" name="Line 275"/>
              <p:cNvSpPr>
                <a:spLocks noChangeAspect="1" noChangeShapeType="1"/>
              </p:cNvSpPr>
              <p:nvPr/>
            </p:nvSpPr>
            <p:spPr bwMode="auto">
              <a:xfrm>
                <a:off x="3780" y="3497"/>
                <a:ext cx="33" cy="81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8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3484" y="3270"/>
                <a:ext cx="9" cy="8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29" name="Line 277"/>
              <p:cNvSpPr>
                <a:spLocks noChangeAspect="1" noChangeShapeType="1"/>
              </p:cNvSpPr>
              <p:nvPr/>
            </p:nvSpPr>
            <p:spPr bwMode="auto">
              <a:xfrm>
                <a:off x="3495" y="3261"/>
                <a:ext cx="79" cy="1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0" name="Line 278"/>
              <p:cNvSpPr>
                <a:spLocks noChangeAspect="1" noChangeShapeType="1"/>
              </p:cNvSpPr>
              <p:nvPr/>
            </p:nvSpPr>
            <p:spPr bwMode="auto">
              <a:xfrm flipH="1">
                <a:off x="3387" y="3270"/>
                <a:ext cx="90" cy="28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1" name="Line 27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65" y="3215"/>
                <a:ext cx="26" cy="3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2" name="Line 280"/>
              <p:cNvSpPr>
                <a:spLocks noChangeAspect="1" noChangeShapeType="1"/>
              </p:cNvSpPr>
              <p:nvPr/>
            </p:nvSpPr>
            <p:spPr bwMode="auto">
              <a:xfrm>
                <a:off x="3488" y="3615"/>
                <a:ext cx="100" cy="4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3" name="Line 281"/>
              <p:cNvSpPr>
                <a:spLocks noChangeAspect="1" noChangeShapeType="1"/>
              </p:cNvSpPr>
              <p:nvPr/>
            </p:nvSpPr>
            <p:spPr bwMode="auto">
              <a:xfrm flipH="1">
                <a:off x="3407" y="3615"/>
                <a:ext cx="67" cy="15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4" name="Line 282"/>
              <p:cNvSpPr>
                <a:spLocks noChangeAspect="1" noChangeShapeType="1"/>
              </p:cNvSpPr>
              <p:nvPr/>
            </p:nvSpPr>
            <p:spPr bwMode="auto">
              <a:xfrm flipH="1">
                <a:off x="3375" y="3606"/>
                <a:ext cx="92" cy="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5" name="Line 2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74" y="3520"/>
                <a:ext cx="3" cy="7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6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3095" y="3374"/>
                <a:ext cx="129" cy="2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7" name="Line 2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199" y="3243"/>
                <a:ext cx="25" cy="11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8" name="Line 286"/>
              <p:cNvSpPr>
                <a:spLocks noChangeAspect="1" noChangeShapeType="1"/>
              </p:cNvSpPr>
              <p:nvPr/>
            </p:nvSpPr>
            <p:spPr bwMode="auto">
              <a:xfrm>
                <a:off x="3238" y="3377"/>
                <a:ext cx="51" cy="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39" name="Line 287"/>
              <p:cNvSpPr>
                <a:spLocks noChangeAspect="1" noChangeShapeType="1"/>
              </p:cNvSpPr>
              <p:nvPr/>
            </p:nvSpPr>
            <p:spPr bwMode="auto">
              <a:xfrm flipH="1">
                <a:off x="3196" y="3389"/>
                <a:ext cx="26" cy="5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0" name="Line 288"/>
              <p:cNvSpPr>
                <a:spLocks noChangeAspect="1" noChangeShapeType="1"/>
              </p:cNvSpPr>
              <p:nvPr/>
            </p:nvSpPr>
            <p:spPr bwMode="auto">
              <a:xfrm flipH="1">
                <a:off x="2953" y="3143"/>
                <a:ext cx="86" cy="4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1" name="Line 289"/>
              <p:cNvSpPr>
                <a:spLocks noChangeAspect="1" noChangeShapeType="1"/>
              </p:cNvSpPr>
              <p:nvPr/>
            </p:nvSpPr>
            <p:spPr bwMode="auto">
              <a:xfrm>
                <a:off x="3060" y="3136"/>
                <a:ext cx="64" cy="35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2" name="Line 29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06" y="3076"/>
                <a:ext cx="38" cy="5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3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3044" y="3152"/>
                <a:ext cx="2" cy="44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4" name="Line 292"/>
              <p:cNvSpPr>
                <a:spLocks noChangeAspect="1" noChangeShapeType="1"/>
              </p:cNvSpPr>
              <p:nvPr/>
            </p:nvSpPr>
            <p:spPr bwMode="auto">
              <a:xfrm flipH="1">
                <a:off x="3194" y="3006"/>
                <a:ext cx="95" cy="23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5" name="Line 2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78" y="2909"/>
                <a:ext cx="11" cy="86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6" name="Line 294"/>
              <p:cNvSpPr>
                <a:spLocks noChangeAspect="1" noChangeShapeType="1"/>
              </p:cNvSpPr>
              <p:nvPr/>
            </p:nvSpPr>
            <p:spPr bwMode="auto">
              <a:xfrm>
                <a:off x="3298" y="3011"/>
                <a:ext cx="58" cy="7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7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3282" y="3020"/>
                <a:ext cx="7" cy="49"/>
              </a:xfrm>
              <a:prstGeom prst="line">
                <a:avLst/>
              </a:prstGeom>
              <a:noFill/>
              <a:ln w="0">
                <a:solidFill>
                  <a:srgbClr val="4D494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8" name="Line 296"/>
              <p:cNvSpPr>
                <a:spLocks noChangeAspect="1" noChangeShapeType="1"/>
              </p:cNvSpPr>
              <p:nvPr/>
            </p:nvSpPr>
            <p:spPr bwMode="auto">
              <a:xfrm flipH="1">
                <a:off x="2735" y="2881"/>
                <a:ext cx="146" cy="5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49" name="Line 2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00" y="2809"/>
                <a:ext cx="88" cy="60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0" name="Line 298"/>
              <p:cNvSpPr>
                <a:spLocks noChangeAspect="1" noChangeShapeType="1"/>
              </p:cNvSpPr>
              <p:nvPr/>
            </p:nvSpPr>
            <p:spPr bwMode="auto">
              <a:xfrm flipH="1">
                <a:off x="2886" y="2890"/>
                <a:ext cx="7" cy="7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1" name="Line 2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27" y="3161"/>
                <a:ext cx="4" cy="4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2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2770" y="3175"/>
                <a:ext cx="3" cy="51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3" name="Line 301"/>
              <p:cNvSpPr>
                <a:spLocks noChangeAspect="1" noChangeShapeType="1"/>
              </p:cNvSpPr>
              <p:nvPr/>
            </p:nvSpPr>
            <p:spPr bwMode="auto">
              <a:xfrm flipV="1">
                <a:off x="2779" y="3224"/>
                <a:ext cx="14" cy="9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4" name="Line 3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08" y="3213"/>
                <a:ext cx="16" cy="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5" name="Line 30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03" y="3270"/>
                <a:ext cx="5" cy="35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6" name="Line 304"/>
              <p:cNvSpPr>
                <a:spLocks noChangeAspect="1" noChangeShapeType="1"/>
              </p:cNvSpPr>
              <p:nvPr/>
            </p:nvSpPr>
            <p:spPr bwMode="auto">
              <a:xfrm flipV="1">
                <a:off x="2722" y="3307"/>
                <a:ext cx="15" cy="7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7" name="Line 3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77" y="3411"/>
                <a:ext cx="5" cy="38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8" name="Line 306"/>
              <p:cNvSpPr>
                <a:spLocks noChangeAspect="1" noChangeShapeType="1"/>
              </p:cNvSpPr>
              <p:nvPr/>
            </p:nvSpPr>
            <p:spPr bwMode="auto">
              <a:xfrm flipH="1">
                <a:off x="2513" y="3481"/>
                <a:ext cx="53" cy="7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59" name="Line 3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83" y="3319"/>
                <a:ext cx="28" cy="5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0" name="Line 308"/>
              <p:cNvSpPr>
                <a:spLocks noChangeAspect="1" noChangeShapeType="1"/>
              </p:cNvSpPr>
              <p:nvPr/>
            </p:nvSpPr>
            <p:spPr bwMode="auto">
              <a:xfrm flipV="1">
                <a:off x="2904" y="3256"/>
                <a:ext cx="3" cy="2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1" name="Line 309"/>
              <p:cNvSpPr>
                <a:spLocks noChangeAspect="1" noChangeShapeType="1"/>
              </p:cNvSpPr>
              <p:nvPr/>
            </p:nvSpPr>
            <p:spPr bwMode="auto">
              <a:xfrm flipV="1">
                <a:off x="3050" y="3632"/>
                <a:ext cx="31" cy="4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2" name="Line 310"/>
              <p:cNvSpPr>
                <a:spLocks noChangeAspect="1" noChangeShapeType="1"/>
              </p:cNvSpPr>
              <p:nvPr/>
            </p:nvSpPr>
            <p:spPr bwMode="auto">
              <a:xfrm>
                <a:off x="2877" y="3611"/>
                <a:ext cx="6" cy="28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3" name="Line 311"/>
              <p:cNvSpPr>
                <a:spLocks noChangeAspect="1" noChangeShapeType="1"/>
              </p:cNvSpPr>
              <p:nvPr/>
            </p:nvSpPr>
            <p:spPr bwMode="auto">
              <a:xfrm flipV="1">
                <a:off x="2865" y="3430"/>
                <a:ext cx="1" cy="21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4" name="Line 312"/>
              <p:cNvSpPr>
                <a:spLocks noChangeAspect="1" noChangeShapeType="1"/>
              </p:cNvSpPr>
              <p:nvPr/>
            </p:nvSpPr>
            <p:spPr bwMode="auto">
              <a:xfrm>
                <a:off x="3155" y="3743"/>
                <a:ext cx="9" cy="16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5" name="Line 313"/>
              <p:cNvSpPr>
                <a:spLocks noChangeAspect="1" noChangeShapeType="1"/>
              </p:cNvSpPr>
              <p:nvPr/>
            </p:nvSpPr>
            <p:spPr bwMode="auto">
              <a:xfrm flipH="1">
                <a:off x="2995" y="3787"/>
                <a:ext cx="9" cy="37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166" name="Line 314"/>
              <p:cNvSpPr>
                <a:spLocks noChangeAspect="1" noChangeShapeType="1"/>
              </p:cNvSpPr>
              <p:nvPr/>
            </p:nvSpPr>
            <p:spPr bwMode="auto">
              <a:xfrm flipH="1">
                <a:off x="2666" y="3593"/>
                <a:ext cx="39" cy="20"/>
              </a:xfrm>
              <a:prstGeom prst="line">
                <a:avLst/>
              </a:prstGeom>
              <a:noFill/>
              <a:ln w="0">
                <a:solidFill>
                  <a:srgbClr val="7270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2975" name="Group 315"/>
            <p:cNvGrpSpPr>
              <a:grpSpLocks noChangeAspect="1"/>
            </p:cNvGrpSpPr>
            <p:nvPr/>
          </p:nvGrpSpPr>
          <p:grpSpPr bwMode="auto">
            <a:xfrm>
              <a:off x="3233" y="1026"/>
              <a:ext cx="1037" cy="1055"/>
              <a:chOff x="2835" y="981"/>
              <a:chExt cx="1117" cy="1136"/>
            </a:xfrm>
          </p:grpSpPr>
          <p:grpSp>
            <p:nvGrpSpPr>
              <p:cNvPr id="32976" name="Group 316"/>
              <p:cNvGrpSpPr>
                <a:grpSpLocks noChangeAspect="1"/>
              </p:cNvGrpSpPr>
              <p:nvPr/>
            </p:nvGrpSpPr>
            <p:grpSpPr bwMode="auto">
              <a:xfrm>
                <a:off x="3297" y="1824"/>
                <a:ext cx="344" cy="293"/>
                <a:chOff x="3318" y="1824"/>
                <a:chExt cx="344" cy="293"/>
              </a:xfrm>
            </p:grpSpPr>
            <p:sp>
              <p:nvSpPr>
                <p:cNvPr id="33041" name="Freeform 317"/>
                <p:cNvSpPr>
                  <a:spLocks noChangeAspect="1"/>
                </p:cNvSpPr>
                <p:nvPr/>
              </p:nvSpPr>
              <p:spPr bwMode="auto">
                <a:xfrm>
                  <a:off x="3318" y="1824"/>
                  <a:ext cx="344" cy="293"/>
                </a:xfrm>
                <a:custGeom>
                  <a:avLst/>
                  <a:gdLst>
                    <a:gd name="T0" fmla="*/ 0 w 2069"/>
                    <a:gd name="T1" fmla="*/ 0 h 1761"/>
                    <a:gd name="T2" fmla="*/ 0 w 2069"/>
                    <a:gd name="T3" fmla="*/ 0 h 1761"/>
                    <a:gd name="T4" fmla="*/ 0 w 2069"/>
                    <a:gd name="T5" fmla="*/ 0 h 1761"/>
                    <a:gd name="T6" fmla="*/ 0 w 2069"/>
                    <a:gd name="T7" fmla="*/ 0 h 1761"/>
                    <a:gd name="T8" fmla="*/ 0 w 2069"/>
                    <a:gd name="T9" fmla="*/ 0 h 1761"/>
                    <a:gd name="T10" fmla="*/ 0 w 2069"/>
                    <a:gd name="T11" fmla="*/ 0 h 1761"/>
                    <a:gd name="T12" fmla="*/ 0 w 2069"/>
                    <a:gd name="T13" fmla="*/ 0 h 1761"/>
                    <a:gd name="T14" fmla="*/ 0 w 2069"/>
                    <a:gd name="T15" fmla="*/ 0 h 1761"/>
                    <a:gd name="T16" fmla="*/ 0 w 2069"/>
                    <a:gd name="T17" fmla="*/ 0 h 1761"/>
                    <a:gd name="T18" fmla="*/ 0 w 2069"/>
                    <a:gd name="T19" fmla="*/ 0 h 1761"/>
                    <a:gd name="T20" fmla="*/ 0 w 2069"/>
                    <a:gd name="T21" fmla="*/ 0 h 1761"/>
                    <a:gd name="T22" fmla="*/ 0 w 2069"/>
                    <a:gd name="T23" fmla="*/ 0 h 1761"/>
                    <a:gd name="T24" fmla="*/ 0 w 2069"/>
                    <a:gd name="T25" fmla="*/ 0 h 1761"/>
                    <a:gd name="T26" fmla="*/ 0 w 2069"/>
                    <a:gd name="T27" fmla="*/ 0 h 1761"/>
                    <a:gd name="T28" fmla="*/ 0 w 2069"/>
                    <a:gd name="T29" fmla="*/ 0 h 1761"/>
                    <a:gd name="T30" fmla="*/ 0 w 2069"/>
                    <a:gd name="T31" fmla="*/ 0 h 1761"/>
                    <a:gd name="T32" fmla="*/ 0 w 2069"/>
                    <a:gd name="T33" fmla="*/ 0 h 1761"/>
                    <a:gd name="T34" fmla="*/ 0 w 2069"/>
                    <a:gd name="T35" fmla="*/ 0 h 1761"/>
                    <a:gd name="T36" fmla="*/ 0 w 2069"/>
                    <a:gd name="T37" fmla="*/ 0 h 1761"/>
                    <a:gd name="T38" fmla="*/ 0 w 2069"/>
                    <a:gd name="T39" fmla="*/ 0 h 1761"/>
                    <a:gd name="T40" fmla="*/ 0 w 2069"/>
                    <a:gd name="T41" fmla="*/ 0 h 1761"/>
                    <a:gd name="T42" fmla="*/ 0 w 2069"/>
                    <a:gd name="T43" fmla="*/ 0 h 1761"/>
                    <a:gd name="T44" fmla="*/ 0 w 2069"/>
                    <a:gd name="T45" fmla="*/ 0 h 1761"/>
                    <a:gd name="T46" fmla="*/ 0 w 2069"/>
                    <a:gd name="T47" fmla="*/ 0 h 1761"/>
                    <a:gd name="T48" fmla="*/ 0 w 2069"/>
                    <a:gd name="T49" fmla="*/ 0 h 1761"/>
                    <a:gd name="T50" fmla="*/ 0 w 2069"/>
                    <a:gd name="T51" fmla="*/ 0 h 1761"/>
                    <a:gd name="T52" fmla="*/ 0 w 2069"/>
                    <a:gd name="T53" fmla="*/ 0 h 1761"/>
                    <a:gd name="T54" fmla="*/ 0 w 2069"/>
                    <a:gd name="T55" fmla="*/ 0 h 1761"/>
                    <a:gd name="T56" fmla="*/ 0 w 2069"/>
                    <a:gd name="T57" fmla="*/ 0 h 1761"/>
                    <a:gd name="T58" fmla="*/ 0 w 2069"/>
                    <a:gd name="T59" fmla="*/ 0 h 1761"/>
                    <a:gd name="T60" fmla="*/ 0 w 2069"/>
                    <a:gd name="T61" fmla="*/ 0 h 1761"/>
                    <a:gd name="T62" fmla="*/ 0 w 2069"/>
                    <a:gd name="T63" fmla="*/ 0 h 1761"/>
                    <a:gd name="T64" fmla="*/ 0 w 2069"/>
                    <a:gd name="T65" fmla="*/ 0 h 1761"/>
                    <a:gd name="T66" fmla="*/ 0 w 2069"/>
                    <a:gd name="T67" fmla="*/ 0 h 1761"/>
                    <a:gd name="T68" fmla="*/ 0 w 2069"/>
                    <a:gd name="T69" fmla="*/ 0 h 1761"/>
                    <a:gd name="T70" fmla="*/ 0 w 2069"/>
                    <a:gd name="T71" fmla="*/ 0 h 1761"/>
                    <a:gd name="T72" fmla="*/ 0 w 2069"/>
                    <a:gd name="T73" fmla="*/ 0 h 1761"/>
                    <a:gd name="T74" fmla="*/ 0 w 2069"/>
                    <a:gd name="T75" fmla="*/ 0 h 1761"/>
                    <a:gd name="T76" fmla="*/ 0 w 2069"/>
                    <a:gd name="T77" fmla="*/ 0 h 1761"/>
                    <a:gd name="T78" fmla="*/ 0 w 2069"/>
                    <a:gd name="T79" fmla="*/ 0 h 1761"/>
                    <a:gd name="T80" fmla="*/ 0 w 2069"/>
                    <a:gd name="T81" fmla="*/ 0 h 1761"/>
                    <a:gd name="T82" fmla="*/ 0 w 2069"/>
                    <a:gd name="T83" fmla="*/ 0 h 1761"/>
                    <a:gd name="T84" fmla="*/ 0 w 2069"/>
                    <a:gd name="T85" fmla="*/ 0 h 1761"/>
                    <a:gd name="T86" fmla="*/ 0 w 2069"/>
                    <a:gd name="T87" fmla="*/ 0 h 1761"/>
                    <a:gd name="T88" fmla="*/ 0 w 2069"/>
                    <a:gd name="T89" fmla="*/ 0 h 1761"/>
                    <a:gd name="T90" fmla="*/ 0 w 2069"/>
                    <a:gd name="T91" fmla="*/ 0 h 1761"/>
                    <a:gd name="T92" fmla="*/ 0 w 2069"/>
                    <a:gd name="T93" fmla="*/ 0 h 176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069"/>
                    <a:gd name="T142" fmla="*/ 0 h 1761"/>
                    <a:gd name="T143" fmla="*/ 2069 w 2069"/>
                    <a:gd name="T144" fmla="*/ 1761 h 176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069" h="1761">
                      <a:moveTo>
                        <a:pt x="1566" y="1605"/>
                      </a:moveTo>
                      <a:lnTo>
                        <a:pt x="1580" y="1589"/>
                      </a:lnTo>
                      <a:lnTo>
                        <a:pt x="1595" y="1570"/>
                      </a:lnTo>
                      <a:lnTo>
                        <a:pt x="1613" y="1548"/>
                      </a:lnTo>
                      <a:lnTo>
                        <a:pt x="1631" y="1521"/>
                      </a:lnTo>
                      <a:lnTo>
                        <a:pt x="1671" y="1463"/>
                      </a:lnTo>
                      <a:lnTo>
                        <a:pt x="1713" y="1398"/>
                      </a:lnTo>
                      <a:lnTo>
                        <a:pt x="1753" y="1332"/>
                      </a:lnTo>
                      <a:lnTo>
                        <a:pt x="1789" y="1269"/>
                      </a:lnTo>
                      <a:lnTo>
                        <a:pt x="1804" y="1239"/>
                      </a:lnTo>
                      <a:lnTo>
                        <a:pt x="1818" y="1212"/>
                      </a:lnTo>
                      <a:lnTo>
                        <a:pt x="1828" y="1188"/>
                      </a:lnTo>
                      <a:lnTo>
                        <a:pt x="1837" y="1167"/>
                      </a:lnTo>
                      <a:lnTo>
                        <a:pt x="1853" y="1118"/>
                      </a:lnTo>
                      <a:lnTo>
                        <a:pt x="1876" y="1051"/>
                      </a:lnTo>
                      <a:lnTo>
                        <a:pt x="1903" y="975"/>
                      </a:lnTo>
                      <a:lnTo>
                        <a:pt x="1931" y="893"/>
                      </a:lnTo>
                      <a:lnTo>
                        <a:pt x="1957" y="813"/>
                      </a:lnTo>
                      <a:lnTo>
                        <a:pt x="1979" y="738"/>
                      </a:lnTo>
                      <a:lnTo>
                        <a:pt x="1989" y="705"/>
                      </a:lnTo>
                      <a:lnTo>
                        <a:pt x="1996" y="676"/>
                      </a:lnTo>
                      <a:lnTo>
                        <a:pt x="2001" y="651"/>
                      </a:lnTo>
                      <a:lnTo>
                        <a:pt x="2004" y="631"/>
                      </a:lnTo>
                      <a:lnTo>
                        <a:pt x="2007" y="612"/>
                      </a:lnTo>
                      <a:lnTo>
                        <a:pt x="2013" y="587"/>
                      </a:lnTo>
                      <a:lnTo>
                        <a:pt x="2020" y="557"/>
                      </a:lnTo>
                      <a:lnTo>
                        <a:pt x="2028" y="524"/>
                      </a:lnTo>
                      <a:lnTo>
                        <a:pt x="2038" y="487"/>
                      </a:lnTo>
                      <a:lnTo>
                        <a:pt x="2046" y="448"/>
                      </a:lnTo>
                      <a:lnTo>
                        <a:pt x="2054" y="406"/>
                      </a:lnTo>
                      <a:lnTo>
                        <a:pt x="2062" y="364"/>
                      </a:lnTo>
                      <a:lnTo>
                        <a:pt x="2064" y="342"/>
                      </a:lnTo>
                      <a:lnTo>
                        <a:pt x="2066" y="320"/>
                      </a:lnTo>
                      <a:lnTo>
                        <a:pt x="2068" y="299"/>
                      </a:lnTo>
                      <a:lnTo>
                        <a:pt x="2069" y="278"/>
                      </a:lnTo>
                      <a:lnTo>
                        <a:pt x="2068" y="256"/>
                      </a:lnTo>
                      <a:lnTo>
                        <a:pt x="2066" y="235"/>
                      </a:lnTo>
                      <a:lnTo>
                        <a:pt x="2064" y="213"/>
                      </a:lnTo>
                      <a:lnTo>
                        <a:pt x="2062" y="193"/>
                      </a:lnTo>
                      <a:lnTo>
                        <a:pt x="2057" y="173"/>
                      </a:lnTo>
                      <a:lnTo>
                        <a:pt x="2051" y="154"/>
                      </a:lnTo>
                      <a:lnTo>
                        <a:pt x="2044" y="135"/>
                      </a:lnTo>
                      <a:lnTo>
                        <a:pt x="2035" y="117"/>
                      </a:lnTo>
                      <a:lnTo>
                        <a:pt x="2025" y="99"/>
                      </a:lnTo>
                      <a:lnTo>
                        <a:pt x="2013" y="83"/>
                      </a:lnTo>
                      <a:lnTo>
                        <a:pt x="2000" y="68"/>
                      </a:lnTo>
                      <a:lnTo>
                        <a:pt x="1984" y="54"/>
                      </a:lnTo>
                      <a:lnTo>
                        <a:pt x="1972" y="48"/>
                      </a:lnTo>
                      <a:lnTo>
                        <a:pt x="1952" y="43"/>
                      </a:lnTo>
                      <a:lnTo>
                        <a:pt x="1922" y="37"/>
                      </a:lnTo>
                      <a:lnTo>
                        <a:pt x="1884" y="32"/>
                      </a:lnTo>
                      <a:lnTo>
                        <a:pt x="1839" y="29"/>
                      </a:lnTo>
                      <a:lnTo>
                        <a:pt x="1788" y="24"/>
                      </a:lnTo>
                      <a:lnTo>
                        <a:pt x="1729" y="20"/>
                      </a:lnTo>
                      <a:lnTo>
                        <a:pt x="1665" y="17"/>
                      </a:lnTo>
                      <a:lnTo>
                        <a:pt x="1525" y="11"/>
                      </a:lnTo>
                      <a:lnTo>
                        <a:pt x="1368" y="6"/>
                      </a:lnTo>
                      <a:lnTo>
                        <a:pt x="1202" y="3"/>
                      </a:lnTo>
                      <a:lnTo>
                        <a:pt x="1032" y="1"/>
                      </a:lnTo>
                      <a:lnTo>
                        <a:pt x="861" y="0"/>
                      </a:lnTo>
                      <a:lnTo>
                        <a:pt x="696" y="1"/>
                      </a:lnTo>
                      <a:lnTo>
                        <a:pt x="540" y="4"/>
                      </a:lnTo>
                      <a:lnTo>
                        <a:pt x="401" y="7"/>
                      </a:lnTo>
                      <a:lnTo>
                        <a:pt x="338" y="11"/>
                      </a:lnTo>
                      <a:lnTo>
                        <a:pt x="281" y="13"/>
                      </a:lnTo>
                      <a:lnTo>
                        <a:pt x="230" y="17"/>
                      </a:lnTo>
                      <a:lnTo>
                        <a:pt x="187" y="20"/>
                      </a:lnTo>
                      <a:lnTo>
                        <a:pt x="150" y="25"/>
                      </a:lnTo>
                      <a:lnTo>
                        <a:pt x="122" y="30"/>
                      </a:lnTo>
                      <a:lnTo>
                        <a:pt x="102" y="35"/>
                      </a:lnTo>
                      <a:lnTo>
                        <a:pt x="92" y="41"/>
                      </a:lnTo>
                      <a:lnTo>
                        <a:pt x="73" y="63"/>
                      </a:lnTo>
                      <a:lnTo>
                        <a:pt x="54" y="83"/>
                      </a:lnTo>
                      <a:lnTo>
                        <a:pt x="36" y="104"/>
                      </a:lnTo>
                      <a:lnTo>
                        <a:pt x="22" y="123"/>
                      </a:lnTo>
                      <a:lnTo>
                        <a:pt x="16" y="133"/>
                      </a:lnTo>
                      <a:lnTo>
                        <a:pt x="11" y="144"/>
                      </a:lnTo>
                      <a:lnTo>
                        <a:pt x="6" y="155"/>
                      </a:lnTo>
                      <a:lnTo>
                        <a:pt x="4" y="167"/>
                      </a:lnTo>
                      <a:lnTo>
                        <a:pt x="1" y="179"/>
                      </a:lnTo>
                      <a:lnTo>
                        <a:pt x="0" y="192"/>
                      </a:lnTo>
                      <a:lnTo>
                        <a:pt x="0" y="206"/>
                      </a:lnTo>
                      <a:lnTo>
                        <a:pt x="3" y="220"/>
                      </a:lnTo>
                      <a:lnTo>
                        <a:pt x="6" y="241"/>
                      </a:lnTo>
                      <a:lnTo>
                        <a:pt x="13" y="269"/>
                      </a:lnTo>
                      <a:lnTo>
                        <a:pt x="23" y="305"/>
                      </a:lnTo>
                      <a:lnTo>
                        <a:pt x="33" y="347"/>
                      </a:lnTo>
                      <a:lnTo>
                        <a:pt x="48" y="394"/>
                      </a:lnTo>
                      <a:lnTo>
                        <a:pt x="64" y="445"/>
                      </a:lnTo>
                      <a:lnTo>
                        <a:pt x="82" y="501"/>
                      </a:lnTo>
                      <a:lnTo>
                        <a:pt x="102" y="560"/>
                      </a:lnTo>
                      <a:lnTo>
                        <a:pt x="124" y="619"/>
                      </a:lnTo>
                      <a:lnTo>
                        <a:pt x="148" y="681"/>
                      </a:lnTo>
                      <a:lnTo>
                        <a:pt x="174" y="742"/>
                      </a:lnTo>
                      <a:lnTo>
                        <a:pt x="201" y="801"/>
                      </a:lnTo>
                      <a:lnTo>
                        <a:pt x="214" y="831"/>
                      </a:lnTo>
                      <a:lnTo>
                        <a:pt x="229" y="860"/>
                      </a:lnTo>
                      <a:lnTo>
                        <a:pt x="244" y="888"/>
                      </a:lnTo>
                      <a:lnTo>
                        <a:pt x="260" y="915"/>
                      </a:lnTo>
                      <a:lnTo>
                        <a:pt x="275" y="942"/>
                      </a:lnTo>
                      <a:lnTo>
                        <a:pt x="291" y="967"/>
                      </a:lnTo>
                      <a:lnTo>
                        <a:pt x="306" y="992"/>
                      </a:lnTo>
                      <a:lnTo>
                        <a:pt x="323" y="1014"/>
                      </a:lnTo>
                      <a:lnTo>
                        <a:pt x="388" y="1106"/>
                      </a:lnTo>
                      <a:lnTo>
                        <a:pt x="455" y="1202"/>
                      </a:lnTo>
                      <a:lnTo>
                        <a:pt x="520" y="1300"/>
                      </a:lnTo>
                      <a:lnTo>
                        <a:pt x="583" y="1393"/>
                      </a:lnTo>
                      <a:lnTo>
                        <a:pt x="614" y="1436"/>
                      </a:lnTo>
                      <a:lnTo>
                        <a:pt x="643" y="1477"/>
                      </a:lnTo>
                      <a:lnTo>
                        <a:pt x="671" y="1514"/>
                      </a:lnTo>
                      <a:lnTo>
                        <a:pt x="699" y="1548"/>
                      </a:lnTo>
                      <a:lnTo>
                        <a:pt x="724" y="1577"/>
                      </a:lnTo>
                      <a:lnTo>
                        <a:pt x="748" y="1601"/>
                      </a:lnTo>
                      <a:lnTo>
                        <a:pt x="758" y="1611"/>
                      </a:lnTo>
                      <a:lnTo>
                        <a:pt x="769" y="1620"/>
                      </a:lnTo>
                      <a:lnTo>
                        <a:pt x="779" y="1627"/>
                      </a:lnTo>
                      <a:lnTo>
                        <a:pt x="788" y="1632"/>
                      </a:lnTo>
                      <a:lnTo>
                        <a:pt x="838" y="1657"/>
                      </a:lnTo>
                      <a:lnTo>
                        <a:pt x="909" y="1690"/>
                      </a:lnTo>
                      <a:lnTo>
                        <a:pt x="952" y="1708"/>
                      </a:lnTo>
                      <a:lnTo>
                        <a:pt x="1000" y="1725"/>
                      </a:lnTo>
                      <a:lnTo>
                        <a:pt x="1025" y="1732"/>
                      </a:lnTo>
                      <a:lnTo>
                        <a:pt x="1050" y="1739"/>
                      </a:lnTo>
                      <a:lnTo>
                        <a:pt x="1077" y="1745"/>
                      </a:lnTo>
                      <a:lnTo>
                        <a:pt x="1103" y="1751"/>
                      </a:lnTo>
                      <a:lnTo>
                        <a:pt x="1132" y="1755"/>
                      </a:lnTo>
                      <a:lnTo>
                        <a:pt x="1159" y="1758"/>
                      </a:lnTo>
                      <a:lnTo>
                        <a:pt x="1188" y="1759"/>
                      </a:lnTo>
                      <a:lnTo>
                        <a:pt x="1217" y="1761"/>
                      </a:lnTo>
                      <a:lnTo>
                        <a:pt x="1246" y="1759"/>
                      </a:lnTo>
                      <a:lnTo>
                        <a:pt x="1276" y="1756"/>
                      </a:lnTo>
                      <a:lnTo>
                        <a:pt x="1306" y="1751"/>
                      </a:lnTo>
                      <a:lnTo>
                        <a:pt x="1334" y="1744"/>
                      </a:lnTo>
                      <a:lnTo>
                        <a:pt x="1364" y="1736"/>
                      </a:lnTo>
                      <a:lnTo>
                        <a:pt x="1394" y="1725"/>
                      </a:lnTo>
                      <a:lnTo>
                        <a:pt x="1424" y="1712"/>
                      </a:lnTo>
                      <a:lnTo>
                        <a:pt x="1452" y="1695"/>
                      </a:lnTo>
                      <a:lnTo>
                        <a:pt x="1482" y="1677"/>
                      </a:lnTo>
                      <a:lnTo>
                        <a:pt x="1510" y="1656"/>
                      </a:lnTo>
                      <a:lnTo>
                        <a:pt x="1539" y="1632"/>
                      </a:lnTo>
                      <a:lnTo>
                        <a:pt x="1566" y="1605"/>
                      </a:lnTo>
                      <a:close/>
                    </a:path>
                  </a:pathLst>
                </a:custGeom>
                <a:solidFill>
                  <a:srgbClr val="5C97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2" name="Freeform 318"/>
                <p:cNvSpPr>
                  <a:spLocks noChangeAspect="1"/>
                </p:cNvSpPr>
                <p:nvPr/>
              </p:nvSpPr>
              <p:spPr bwMode="auto">
                <a:xfrm>
                  <a:off x="3318" y="1824"/>
                  <a:ext cx="344" cy="293"/>
                </a:xfrm>
                <a:custGeom>
                  <a:avLst/>
                  <a:gdLst>
                    <a:gd name="T0" fmla="*/ 0 w 2069"/>
                    <a:gd name="T1" fmla="*/ 0 h 1761"/>
                    <a:gd name="T2" fmla="*/ 0 w 2069"/>
                    <a:gd name="T3" fmla="*/ 0 h 1761"/>
                    <a:gd name="T4" fmla="*/ 0 w 2069"/>
                    <a:gd name="T5" fmla="*/ 0 h 1761"/>
                    <a:gd name="T6" fmla="*/ 0 w 2069"/>
                    <a:gd name="T7" fmla="*/ 0 h 1761"/>
                    <a:gd name="T8" fmla="*/ 0 w 2069"/>
                    <a:gd name="T9" fmla="*/ 0 h 1761"/>
                    <a:gd name="T10" fmla="*/ 0 w 2069"/>
                    <a:gd name="T11" fmla="*/ 0 h 1761"/>
                    <a:gd name="T12" fmla="*/ 0 w 2069"/>
                    <a:gd name="T13" fmla="*/ 0 h 1761"/>
                    <a:gd name="T14" fmla="*/ 0 w 2069"/>
                    <a:gd name="T15" fmla="*/ 0 h 1761"/>
                    <a:gd name="T16" fmla="*/ 0 w 2069"/>
                    <a:gd name="T17" fmla="*/ 0 h 1761"/>
                    <a:gd name="T18" fmla="*/ 0 w 2069"/>
                    <a:gd name="T19" fmla="*/ 0 h 1761"/>
                    <a:gd name="T20" fmla="*/ 0 w 2069"/>
                    <a:gd name="T21" fmla="*/ 0 h 1761"/>
                    <a:gd name="T22" fmla="*/ 0 w 2069"/>
                    <a:gd name="T23" fmla="*/ 0 h 1761"/>
                    <a:gd name="T24" fmla="*/ 0 w 2069"/>
                    <a:gd name="T25" fmla="*/ 0 h 1761"/>
                    <a:gd name="T26" fmla="*/ 0 w 2069"/>
                    <a:gd name="T27" fmla="*/ 0 h 1761"/>
                    <a:gd name="T28" fmla="*/ 0 w 2069"/>
                    <a:gd name="T29" fmla="*/ 0 h 1761"/>
                    <a:gd name="T30" fmla="*/ 0 w 2069"/>
                    <a:gd name="T31" fmla="*/ 0 h 1761"/>
                    <a:gd name="T32" fmla="*/ 0 w 2069"/>
                    <a:gd name="T33" fmla="*/ 0 h 1761"/>
                    <a:gd name="T34" fmla="*/ 0 w 2069"/>
                    <a:gd name="T35" fmla="*/ 0 h 1761"/>
                    <a:gd name="T36" fmla="*/ 0 w 2069"/>
                    <a:gd name="T37" fmla="*/ 0 h 1761"/>
                    <a:gd name="T38" fmla="*/ 0 w 2069"/>
                    <a:gd name="T39" fmla="*/ 0 h 1761"/>
                    <a:gd name="T40" fmla="*/ 0 w 2069"/>
                    <a:gd name="T41" fmla="*/ 0 h 1761"/>
                    <a:gd name="T42" fmla="*/ 0 w 2069"/>
                    <a:gd name="T43" fmla="*/ 0 h 1761"/>
                    <a:gd name="T44" fmla="*/ 0 w 2069"/>
                    <a:gd name="T45" fmla="*/ 0 h 1761"/>
                    <a:gd name="T46" fmla="*/ 0 w 2069"/>
                    <a:gd name="T47" fmla="*/ 0 h 1761"/>
                    <a:gd name="T48" fmla="*/ 0 w 2069"/>
                    <a:gd name="T49" fmla="*/ 0 h 1761"/>
                    <a:gd name="T50" fmla="*/ 0 w 2069"/>
                    <a:gd name="T51" fmla="*/ 0 h 1761"/>
                    <a:gd name="T52" fmla="*/ 0 w 2069"/>
                    <a:gd name="T53" fmla="*/ 0 h 1761"/>
                    <a:gd name="T54" fmla="*/ 0 w 2069"/>
                    <a:gd name="T55" fmla="*/ 0 h 1761"/>
                    <a:gd name="T56" fmla="*/ 0 w 2069"/>
                    <a:gd name="T57" fmla="*/ 0 h 1761"/>
                    <a:gd name="T58" fmla="*/ 0 w 2069"/>
                    <a:gd name="T59" fmla="*/ 0 h 1761"/>
                    <a:gd name="T60" fmla="*/ 0 w 2069"/>
                    <a:gd name="T61" fmla="*/ 0 h 1761"/>
                    <a:gd name="T62" fmla="*/ 0 w 2069"/>
                    <a:gd name="T63" fmla="*/ 0 h 1761"/>
                    <a:gd name="T64" fmla="*/ 0 w 2069"/>
                    <a:gd name="T65" fmla="*/ 0 h 1761"/>
                    <a:gd name="T66" fmla="*/ 0 w 2069"/>
                    <a:gd name="T67" fmla="*/ 0 h 1761"/>
                    <a:gd name="T68" fmla="*/ 0 w 2069"/>
                    <a:gd name="T69" fmla="*/ 0 h 1761"/>
                    <a:gd name="T70" fmla="*/ 0 w 2069"/>
                    <a:gd name="T71" fmla="*/ 0 h 1761"/>
                    <a:gd name="T72" fmla="*/ 0 w 2069"/>
                    <a:gd name="T73" fmla="*/ 0 h 1761"/>
                    <a:gd name="T74" fmla="*/ 0 w 2069"/>
                    <a:gd name="T75" fmla="*/ 0 h 1761"/>
                    <a:gd name="T76" fmla="*/ 0 w 2069"/>
                    <a:gd name="T77" fmla="*/ 0 h 1761"/>
                    <a:gd name="T78" fmla="*/ 0 w 2069"/>
                    <a:gd name="T79" fmla="*/ 0 h 1761"/>
                    <a:gd name="T80" fmla="*/ 0 w 2069"/>
                    <a:gd name="T81" fmla="*/ 0 h 1761"/>
                    <a:gd name="T82" fmla="*/ 0 w 2069"/>
                    <a:gd name="T83" fmla="*/ 0 h 1761"/>
                    <a:gd name="T84" fmla="*/ 0 w 2069"/>
                    <a:gd name="T85" fmla="*/ 0 h 1761"/>
                    <a:gd name="T86" fmla="*/ 0 w 2069"/>
                    <a:gd name="T87" fmla="*/ 0 h 1761"/>
                    <a:gd name="T88" fmla="*/ 0 w 2069"/>
                    <a:gd name="T89" fmla="*/ 0 h 1761"/>
                    <a:gd name="T90" fmla="*/ 0 w 2069"/>
                    <a:gd name="T91" fmla="*/ 0 h 1761"/>
                    <a:gd name="T92" fmla="*/ 0 w 2069"/>
                    <a:gd name="T93" fmla="*/ 0 h 176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069"/>
                    <a:gd name="T142" fmla="*/ 0 h 1761"/>
                    <a:gd name="T143" fmla="*/ 2069 w 2069"/>
                    <a:gd name="T144" fmla="*/ 1761 h 176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069" h="1761">
                      <a:moveTo>
                        <a:pt x="1566" y="1605"/>
                      </a:moveTo>
                      <a:lnTo>
                        <a:pt x="1580" y="1589"/>
                      </a:lnTo>
                      <a:lnTo>
                        <a:pt x="1595" y="1570"/>
                      </a:lnTo>
                      <a:lnTo>
                        <a:pt x="1613" y="1548"/>
                      </a:lnTo>
                      <a:lnTo>
                        <a:pt x="1631" y="1521"/>
                      </a:lnTo>
                      <a:lnTo>
                        <a:pt x="1671" y="1463"/>
                      </a:lnTo>
                      <a:lnTo>
                        <a:pt x="1713" y="1398"/>
                      </a:lnTo>
                      <a:lnTo>
                        <a:pt x="1753" y="1332"/>
                      </a:lnTo>
                      <a:lnTo>
                        <a:pt x="1789" y="1269"/>
                      </a:lnTo>
                      <a:lnTo>
                        <a:pt x="1804" y="1239"/>
                      </a:lnTo>
                      <a:lnTo>
                        <a:pt x="1818" y="1212"/>
                      </a:lnTo>
                      <a:lnTo>
                        <a:pt x="1828" y="1188"/>
                      </a:lnTo>
                      <a:lnTo>
                        <a:pt x="1837" y="1167"/>
                      </a:lnTo>
                      <a:lnTo>
                        <a:pt x="1853" y="1118"/>
                      </a:lnTo>
                      <a:lnTo>
                        <a:pt x="1876" y="1051"/>
                      </a:lnTo>
                      <a:lnTo>
                        <a:pt x="1903" y="975"/>
                      </a:lnTo>
                      <a:lnTo>
                        <a:pt x="1931" y="893"/>
                      </a:lnTo>
                      <a:lnTo>
                        <a:pt x="1957" y="813"/>
                      </a:lnTo>
                      <a:lnTo>
                        <a:pt x="1979" y="738"/>
                      </a:lnTo>
                      <a:lnTo>
                        <a:pt x="1989" y="705"/>
                      </a:lnTo>
                      <a:lnTo>
                        <a:pt x="1996" y="676"/>
                      </a:lnTo>
                      <a:lnTo>
                        <a:pt x="2001" y="651"/>
                      </a:lnTo>
                      <a:lnTo>
                        <a:pt x="2004" y="631"/>
                      </a:lnTo>
                      <a:lnTo>
                        <a:pt x="2007" y="612"/>
                      </a:lnTo>
                      <a:lnTo>
                        <a:pt x="2013" y="587"/>
                      </a:lnTo>
                      <a:lnTo>
                        <a:pt x="2020" y="557"/>
                      </a:lnTo>
                      <a:lnTo>
                        <a:pt x="2028" y="524"/>
                      </a:lnTo>
                      <a:lnTo>
                        <a:pt x="2038" y="487"/>
                      </a:lnTo>
                      <a:lnTo>
                        <a:pt x="2046" y="448"/>
                      </a:lnTo>
                      <a:lnTo>
                        <a:pt x="2054" y="406"/>
                      </a:lnTo>
                      <a:lnTo>
                        <a:pt x="2062" y="364"/>
                      </a:lnTo>
                      <a:lnTo>
                        <a:pt x="2064" y="342"/>
                      </a:lnTo>
                      <a:lnTo>
                        <a:pt x="2066" y="320"/>
                      </a:lnTo>
                      <a:lnTo>
                        <a:pt x="2068" y="299"/>
                      </a:lnTo>
                      <a:lnTo>
                        <a:pt x="2069" y="278"/>
                      </a:lnTo>
                      <a:lnTo>
                        <a:pt x="2068" y="256"/>
                      </a:lnTo>
                      <a:lnTo>
                        <a:pt x="2066" y="235"/>
                      </a:lnTo>
                      <a:lnTo>
                        <a:pt x="2064" y="213"/>
                      </a:lnTo>
                      <a:lnTo>
                        <a:pt x="2062" y="193"/>
                      </a:lnTo>
                      <a:lnTo>
                        <a:pt x="2057" y="173"/>
                      </a:lnTo>
                      <a:lnTo>
                        <a:pt x="2051" y="154"/>
                      </a:lnTo>
                      <a:lnTo>
                        <a:pt x="2044" y="135"/>
                      </a:lnTo>
                      <a:lnTo>
                        <a:pt x="2035" y="117"/>
                      </a:lnTo>
                      <a:lnTo>
                        <a:pt x="2025" y="99"/>
                      </a:lnTo>
                      <a:lnTo>
                        <a:pt x="2013" y="83"/>
                      </a:lnTo>
                      <a:lnTo>
                        <a:pt x="2000" y="68"/>
                      </a:lnTo>
                      <a:lnTo>
                        <a:pt x="1984" y="54"/>
                      </a:lnTo>
                      <a:lnTo>
                        <a:pt x="1972" y="48"/>
                      </a:lnTo>
                      <a:lnTo>
                        <a:pt x="1952" y="43"/>
                      </a:lnTo>
                      <a:lnTo>
                        <a:pt x="1922" y="37"/>
                      </a:lnTo>
                      <a:lnTo>
                        <a:pt x="1884" y="32"/>
                      </a:lnTo>
                      <a:lnTo>
                        <a:pt x="1839" y="29"/>
                      </a:lnTo>
                      <a:lnTo>
                        <a:pt x="1788" y="24"/>
                      </a:lnTo>
                      <a:lnTo>
                        <a:pt x="1729" y="20"/>
                      </a:lnTo>
                      <a:lnTo>
                        <a:pt x="1665" y="17"/>
                      </a:lnTo>
                      <a:lnTo>
                        <a:pt x="1525" y="11"/>
                      </a:lnTo>
                      <a:lnTo>
                        <a:pt x="1368" y="6"/>
                      </a:lnTo>
                      <a:lnTo>
                        <a:pt x="1202" y="3"/>
                      </a:lnTo>
                      <a:lnTo>
                        <a:pt x="1032" y="1"/>
                      </a:lnTo>
                      <a:lnTo>
                        <a:pt x="861" y="0"/>
                      </a:lnTo>
                      <a:lnTo>
                        <a:pt x="696" y="1"/>
                      </a:lnTo>
                      <a:lnTo>
                        <a:pt x="540" y="4"/>
                      </a:lnTo>
                      <a:lnTo>
                        <a:pt x="401" y="7"/>
                      </a:lnTo>
                      <a:lnTo>
                        <a:pt x="338" y="11"/>
                      </a:lnTo>
                      <a:lnTo>
                        <a:pt x="281" y="13"/>
                      </a:lnTo>
                      <a:lnTo>
                        <a:pt x="230" y="17"/>
                      </a:lnTo>
                      <a:lnTo>
                        <a:pt x="187" y="20"/>
                      </a:lnTo>
                      <a:lnTo>
                        <a:pt x="150" y="25"/>
                      </a:lnTo>
                      <a:lnTo>
                        <a:pt x="122" y="30"/>
                      </a:lnTo>
                      <a:lnTo>
                        <a:pt x="102" y="35"/>
                      </a:lnTo>
                      <a:lnTo>
                        <a:pt x="92" y="41"/>
                      </a:lnTo>
                      <a:lnTo>
                        <a:pt x="73" y="63"/>
                      </a:lnTo>
                      <a:lnTo>
                        <a:pt x="54" y="83"/>
                      </a:lnTo>
                      <a:lnTo>
                        <a:pt x="36" y="104"/>
                      </a:lnTo>
                      <a:lnTo>
                        <a:pt x="22" y="123"/>
                      </a:lnTo>
                      <a:lnTo>
                        <a:pt x="16" y="133"/>
                      </a:lnTo>
                      <a:lnTo>
                        <a:pt x="11" y="144"/>
                      </a:lnTo>
                      <a:lnTo>
                        <a:pt x="6" y="155"/>
                      </a:lnTo>
                      <a:lnTo>
                        <a:pt x="4" y="167"/>
                      </a:lnTo>
                      <a:lnTo>
                        <a:pt x="1" y="179"/>
                      </a:lnTo>
                      <a:lnTo>
                        <a:pt x="0" y="192"/>
                      </a:lnTo>
                      <a:lnTo>
                        <a:pt x="0" y="206"/>
                      </a:lnTo>
                      <a:lnTo>
                        <a:pt x="3" y="220"/>
                      </a:lnTo>
                      <a:lnTo>
                        <a:pt x="6" y="241"/>
                      </a:lnTo>
                      <a:lnTo>
                        <a:pt x="13" y="269"/>
                      </a:lnTo>
                      <a:lnTo>
                        <a:pt x="23" y="305"/>
                      </a:lnTo>
                      <a:lnTo>
                        <a:pt x="33" y="347"/>
                      </a:lnTo>
                      <a:lnTo>
                        <a:pt x="48" y="394"/>
                      </a:lnTo>
                      <a:lnTo>
                        <a:pt x="64" y="445"/>
                      </a:lnTo>
                      <a:lnTo>
                        <a:pt x="82" y="501"/>
                      </a:lnTo>
                      <a:lnTo>
                        <a:pt x="102" y="560"/>
                      </a:lnTo>
                      <a:lnTo>
                        <a:pt x="124" y="619"/>
                      </a:lnTo>
                      <a:lnTo>
                        <a:pt x="148" y="681"/>
                      </a:lnTo>
                      <a:lnTo>
                        <a:pt x="174" y="742"/>
                      </a:lnTo>
                      <a:lnTo>
                        <a:pt x="201" y="801"/>
                      </a:lnTo>
                      <a:lnTo>
                        <a:pt x="214" y="831"/>
                      </a:lnTo>
                      <a:lnTo>
                        <a:pt x="229" y="860"/>
                      </a:lnTo>
                      <a:lnTo>
                        <a:pt x="244" y="888"/>
                      </a:lnTo>
                      <a:lnTo>
                        <a:pt x="260" y="915"/>
                      </a:lnTo>
                      <a:lnTo>
                        <a:pt x="275" y="942"/>
                      </a:lnTo>
                      <a:lnTo>
                        <a:pt x="291" y="967"/>
                      </a:lnTo>
                      <a:lnTo>
                        <a:pt x="306" y="992"/>
                      </a:lnTo>
                      <a:lnTo>
                        <a:pt x="323" y="1014"/>
                      </a:lnTo>
                      <a:lnTo>
                        <a:pt x="388" y="1106"/>
                      </a:lnTo>
                      <a:lnTo>
                        <a:pt x="455" y="1202"/>
                      </a:lnTo>
                      <a:lnTo>
                        <a:pt x="520" y="1300"/>
                      </a:lnTo>
                      <a:lnTo>
                        <a:pt x="583" y="1393"/>
                      </a:lnTo>
                      <a:lnTo>
                        <a:pt x="614" y="1436"/>
                      </a:lnTo>
                      <a:lnTo>
                        <a:pt x="643" y="1477"/>
                      </a:lnTo>
                      <a:lnTo>
                        <a:pt x="671" y="1514"/>
                      </a:lnTo>
                      <a:lnTo>
                        <a:pt x="699" y="1548"/>
                      </a:lnTo>
                      <a:lnTo>
                        <a:pt x="724" y="1577"/>
                      </a:lnTo>
                      <a:lnTo>
                        <a:pt x="748" y="1601"/>
                      </a:lnTo>
                      <a:lnTo>
                        <a:pt x="758" y="1611"/>
                      </a:lnTo>
                      <a:lnTo>
                        <a:pt x="769" y="1620"/>
                      </a:lnTo>
                      <a:lnTo>
                        <a:pt x="779" y="1627"/>
                      </a:lnTo>
                      <a:lnTo>
                        <a:pt x="788" y="1632"/>
                      </a:lnTo>
                      <a:lnTo>
                        <a:pt x="838" y="1657"/>
                      </a:lnTo>
                      <a:lnTo>
                        <a:pt x="909" y="1690"/>
                      </a:lnTo>
                      <a:lnTo>
                        <a:pt x="952" y="1708"/>
                      </a:lnTo>
                      <a:lnTo>
                        <a:pt x="1000" y="1725"/>
                      </a:lnTo>
                      <a:lnTo>
                        <a:pt x="1025" y="1732"/>
                      </a:lnTo>
                      <a:lnTo>
                        <a:pt x="1050" y="1739"/>
                      </a:lnTo>
                      <a:lnTo>
                        <a:pt x="1077" y="1745"/>
                      </a:lnTo>
                      <a:lnTo>
                        <a:pt x="1103" y="1751"/>
                      </a:lnTo>
                      <a:lnTo>
                        <a:pt x="1132" y="1755"/>
                      </a:lnTo>
                      <a:lnTo>
                        <a:pt x="1159" y="1758"/>
                      </a:lnTo>
                      <a:lnTo>
                        <a:pt x="1188" y="1759"/>
                      </a:lnTo>
                      <a:lnTo>
                        <a:pt x="1217" y="1761"/>
                      </a:lnTo>
                      <a:lnTo>
                        <a:pt x="1246" y="1759"/>
                      </a:lnTo>
                      <a:lnTo>
                        <a:pt x="1276" y="1756"/>
                      </a:lnTo>
                      <a:lnTo>
                        <a:pt x="1306" y="1751"/>
                      </a:lnTo>
                      <a:lnTo>
                        <a:pt x="1334" y="1744"/>
                      </a:lnTo>
                      <a:lnTo>
                        <a:pt x="1364" y="1736"/>
                      </a:lnTo>
                      <a:lnTo>
                        <a:pt x="1394" y="1725"/>
                      </a:lnTo>
                      <a:lnTo>
                        <a:pt x="1424" y="1712"/>
                      </a:lnTo>
                      <a:lnTo>
                        <a:pt x="1452" y="1695"/>
                      </a:lnTo>
                      <a:lnTo>
                        <a:pt x="1482" y="1677"/>
                      </a:lnTo>
                      <a:lnTo>
                        <a:pt x="1510" y="1656"/>
                      </a:lnTo>
                      <a:lnTo>
                        <a:pt x="1539" y="1632"/>
                      </a:lnTo>
                      <a:lnTo>
                        <a:pt x="1566" y="1605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3" name="Freeform 319"/>
                <p:cNvSpPr>
                  <a:spLocks noChangeAspect="1"/>
                </p:cNvSpPr>
                <p:nvPr/>
              </p:nvSpPr>
              <p:spPr bwMode="auto">
                <a:xfrm>
                  <a:off x="3615" y="1837"/>
                  <a:ext cx="42" cy="192"/>
                </a:xfrm>
                <a:custGeom>
                  <a:avLst/>
                  <a:gdLst>
                    <a:gd name="T0" fmla="*/ 0 w 257"/>
                    <a:gd name="T1" fmla="*/ 0 h 1149"/>
                    <a:gd name="T2" fmla="*/ 0 w 257"/>
                    <a:gd name="T3" fmla="*/ 0 h 1149"/>
                    <a:gd name="T4" fmla="*/ 0 w 257"/>
                    <a:gd name="T5" fmla="*/ 0 h 1149"/>
                    <a:gd name="T6" fmla="*/ 0 w 257"/>
                    <a:gd name="T7" fmla="*/ 0 h 1149"/>
                    <a:gd name="T8" fmla="*/ 0 w 257"/>
                    <a:gd name="T9" fmla="*/ 0 h 1149"/>
                    <a:gd name="T10" fmla="*/ 0 w 257"/>
                    <a:gd name="T11" fmla="*/ 0 h 1149"/>
                    <a:gd name="T12" fmla="*/ 0 w 257"/>
                    <a:gd name="T13" fmla="*/ 0 h 1149"/>
                    <a:gd name="T14" fmla="*/ 0 w 257"/>
                    <a:gd name="T15" fmla="*/ 0 h 1149"/>
                    <a:gd name="T16" fmla="*/ 0 w 257"/>
                    <a:gd name="T17" fmla="*/ 0 h 1149"/>
                    <a:gd name="T18" fmla="*/ 0 w 257"/>
                    <a:gd name="T19" fmla="*/ 0 h 1149"/>
                    <a:gd name="T20" fmla="*/ 0 w 257"/>
                    <a:gd name="T21" fmla="*/ 0 h 1149"/>
                    <a:gd name="T22" fmla="*/ 0 w 257"/>
                    <a:gd name="T23" fmla="*/ 0 h 1149"/>
                    <a:gd name="T24" fmla="*/ 0 w 257"/>
                    <a:gd name="T25" fmla="*/ 0 h 1149"/>
                    <a:gd name="T26" fmla="*/ 0 w 257"/>
                    <a:gd name="T27" fmla="*/ 0 h 1149"/>
                    <a:gd name="T28" fmla="*/ 0 w 257"/>
                    <a:gd name="T29" fmla="*/ 0 h 1149"/>
                    <a:gd name="T30" fmla="*/ 0 w 257"/>
                    <a:gd name="T31" fmla="*/ 0 h 1149"/>
                    <a:gd name="T32" fmla="*/ 0 w 257"/>
                    <a:gd name="T33" fmla="*/ 0 h 1149"/>
                    <a:gd name="T34" fmla="*/ 0 w 257"/>
                    <a:gd name="T35" fmla="*/ 0 h 1149"/>
                    <a:gd name="T36" fmla="*/ 0 w 257"/>
                    <a:gd name="T37" fmla="*/ 0 h 1149"/>
                    <a:gd name="T38" fmla="*/ 0 w 257"/>
                    <a:gd name="T39" fmla="*/ 0 h 1149"/>
                    <a:gd name="T40" fmla="*/ 0 w 257"/>
                    <a:gd name="T41" fmla="*/ 0 h 1149"/>
                    <a:gd name="T42" fmla="*/ 0 w 257"/>
                    <a:gd name="T43" fmla="*/ 0 h 1149"/>
                    <a:gd name="T44" fmla="*/ 0 w 257"/>
                    <a:gd name="T45" fmla="*/ 0 h 1149"/>
                    <a:gd name="T46" fmla="*/ 0 w 257"/>
                    <a:gd name="T47" fmla="*/ 0 h 1149"/>
                    <a:gd name="T48" fmla="*/ 0 w 257"/>
                    <a:gd name="T49" fmla="*/ 0 h 1149"/>
                    <a:gd name="T50" fmla="*/ 0 w 257"/>
                    <a:gd name="T51" fmla="*/ 0 h 1149"/>
                    <a:gd name="T52" fmla="*/ 0 w 257"/>
                    <a:gd name="T53" fmla="*/ 0 h 1149"/>
                    <a:gd name="T54" fmla="*/ 0 w 257"/>
                    <a:gd name="T55" fmla="*/ 0 h 1149"/>
                    <a:gd name="T56" fmla="*/ 0 w 257"/>
                    <a:gd name="T57" fmla="*/ 0 h 1149"/>
                    <a:gd name="T58" fmla="*/ 0 w 257"/>
                    <a:gd name="T59" fmla="*/ 0 h 1149"/>
                    <a:gd name="T60" fmla="*/ 0 w 257"/>
                    <a:gd name="T61" fmla="*/ 0 h 1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57"/>
                    <a:gd name="T94" fmla="*/ 0 h 1149"/>
                    <a:gd name="T95" fmla="*/ 257 w 257"/>
                    <a:gd name="T96" fmla="*/ 1149 h 1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57" h="1149">
                      <a:moveTo>
                        <a:pt x="0" y="1149"/>
                      </a:moveTo>
                      <a:lnTo>
                        <a:pt x="6" y="1136"/>
                      </a:lnTo>
                      <a:lnTo>
                        <a:pt x="15" y="1114"/>
                      </a:lnTo>
                      <a:lnTo>
                        <a:pt x="26" y="1083"/>
                      </a:lnTo>
                      <a:lnTo>
                        <a:pt x="39" y="1044"/>
                      </a:lnTo>
                      <a:lnTo>
                        <a:pt x="69" y="952"/>
                      </a:lnTo>
                      <a:lnTo>
                        <a:pt x="100" y="850"/>
                      </a:lnTo>
                      <a:lnTo>
                        <a:pt x="130" y="749"/>
                      </a:lnTo>
                      <a:lnTo>
                        <a:pt x="156" y="662"/>
                      </a:lnTo>
                      <a:lnTo>
                        <a:pt x="172" y="601"/>
                      </a:lnTo>
                      <a:lnTo>
                        <a:pt x="180" y="577"/>
                      </a:lnTo>
                      <a:lnTo>
                        <a:pt x="183" y="564"/>
                      </a:lnTo>
                      <a:lnTo>
                        <a:pt x="190" y="527"/>
                      </a:lnTo>
                      <a:lnTo>
                        <a:pt x="202" y="474"/>
                      </a:lnTo>
                      <a:lnTo>
                        <a:pt x="215" y="410"/>
                      </a:lnTo>
                      <a:lnTo>
                        <a:pt x="230" y="342"/>
                      </a:lnTo>
                      <a:lnTo>
                        <a:pt x="241" y="276"/>
                      </a:lnTo>
                      <a:lnTo>
                        <a:pt x="252" y="218"/>
                      </a:lnTo>
                      <a:lnTo>
                        <a:pt x="257" y="175"/>
                      </a:lnTo>
                      <a:lnTo>
                        <a:pt x="257" y="158"/>
                      </a:lnTo>
                      <a:lnTo>
                        <a:pt x="256" y="142"/>
                      </a:lnTo>
                      <a:lnTo>
                        <a:pt x="252" y="125"/>
                      </a:lnTo>
                      <a:lnTo>
                        <a:pt x="249" y="110"/>
                      </a:lnTo>
                      <a:lnTo>
                        <a:pt x="243" y="94"/>
                      </a:lnTo>
                      <a:lnTo>
                        <a:pt x="236" y="80"/>
                      </a:lnTo>
                      <a:lnTo>
                        <a:pt x="228" y="67"/>
                      </a:lnTo>
                      <a:lnTo>
                        <a:pt x="221" y="54"/>
                      </a:lnTo>
                      <a:lnTo>
                        <a:pt x="206" y="31"/>
                      </a:lnTo>
                      <a:lnTo>
                        <a:pt x="193" y="14"/>
                      </a:lnTo>
                      <a:lnTo>
                        <a:pt x="183" y="4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7938">
                  <a:solidFill>
                    <a:srgbClr val="63BA7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4" name="Freeform 320"/>
                <p:cNvSpPr>
                  <a:spLocks noChangeAspect="1"/>
                </p:cNvSpPr>
                <p:nvPr/>
              </p:nvSpPr>
              <p:spPr bwMode="auto">
                <a:xfrm>
                  <a:off x="3605" y="1843"/>
                  <a:ext cx="48" cy="198"/>
                </a:xfrm>
                <a:custGeom>
                  <a:avLst/>
                  <a:gdLst>
                    <a:gd name="T0" fmla="*/ 0 w 283"/>
                    <a:gd name="T1" fmla="*/ 0 h 1186"/>
                    <a:gd name="T2" fmla="*/ 0 w 283"/>
                    <a:gd name="T3" fmla="*/ 0 h 1186"/>
                    <a:gd name="T4" fmla="*/ 0 w 283"/>
                    <a:gd name="T5" fmla="*/ 0 h 1186"/>
                    <a:gd name="T6" fmla="*/ 0 w 283"/>
                    <a:gd name="T7" fmla="*/ 0 h 1186"/>
                    <a:gd name="T8" fmla="*/ 0 w 283"/>
                    <a:gd name="T9" fmla="*/ 0 h 1186"/>
                    <a:gd name="T10" fmla="*/ 0 w 283"/>
                    <a:gd name="T11" fmla="*/ 0 h 1186"/>
                    <a:gd name="T12" fmla="*/ 0 w 283"/>
                    <a:gd name="T13" fmla="*/ 0 h 1186"/>
                    <a:gd name="T14" fmla="*/ 0 w 283"/>
                    <a:gd name="T15" fmla="*/ 0 h 1186"/>
                    <a:gd name="T16" fmla="*/ 0 w 283"/>
                    <a:gd name="T17" fmla="*/ 0 h 1186"/>
                    <a:gd name="T18" fmla="*/ 0 w 283"/>
                    <a:gd name="T19" fmla="*/ 0 h 1186"/>
                    <a:gd name="T20" fmla="*/ 0 w 283"/>
                    <a:gd name="T21" fmla="*/ 0 h 1186"/>
                    <a:gd name="T22" fmla="*/ 0 w 283"/>
                    <a:gd name="T23" fmla="*/ 0 h 1186"/>
                    <a:gd name="T24" fmla="*/ 0 w 283"/>
                    <a:gd name="T25" fmla="*/ 0 h 1186"/>
                    <a:gd name="T26" fmla="*/ 0 w 283"/>
                    <a:gd name="T27" fmla="*/ 0 h 1186"/>
                    <a:gd name="T28" fmla="*/ 0 w 283"/>
                    <a:gd name="T29" fmla="*/ 0 h 1186"/>
                    <a:gd name="T30" fmla="*/ 0 w 283"/>
                    <a:gd name="T31" fmla="*/ 0 h 1186"/>
                    <a:gd name="T32" fmla="*/ 0 w 283"/>
                    <a:gd name="T33" fmla="*/ 0 h 1186"/>
                    <a:gd name="T34" fmla="*/ 0 w 283"/>
                    <a:gd name="T35" fmla="*/ 0 h 1186"/>
                    <a:gd name="T36" fmla="*/ 0 w 283"/>
                    <a:gd name="T37" fmla="*/ 0 h 1186"/>
                    <a:gd name="T38" fmla="*/ 0 w 283"/>
                    <a:gd name="T39" fmla="*/ 0 h 1186"/>
                    <a:gd name="T40" fmla="*/ 0 w 283"/>
                    <a:gd name="T41" fmla="*/ 0 h 1186"/>
                    <a:gd name="T42" fmla="*/ 0 w 283"/>
                    <a:gd name="T43" fmla="*/ 0 h 1186"/>
                    <a:gd name="T44" fmla="*/ 0 w 283"/>
                    <a:gd name="T45" fmla="*/ 0 h 1186"/>
                    <a:gd name="T46" fmla="*/ 0 w 283"/>
                    <a:gd name="T47" fmla="*/ 0 h 1186"/>
                    <a:gd name="T48" fmla="*/ 0 w 283"/>
                    <a:gd name="T49" fmla="*/ 0 h 1186"/>
                    <a:gd name="T50" fmla="*/ 0 w 283"/>
                    <a:gd name="T51" fmla="*/ 0 h 1186"/>
                    <a:gd name="T52" fmla="*/ 0 w 283"/>
                    <a:gd name="T53" fmla="*/ 0 h 1186"/>
                    <a:gd name="T54" fmla="*/ 0 w 283"/>
                    <a:gd name="T55" fmla="*/ 0 h 1186"/>
                    <a:gd name="T56" fmla="*/ 0 w 283"/>
                    <a:gd name="T57" fmla="*/ 0 h 1186"/>
                    <a:gd name="T58" fmla="*/ 0 w 283"/>
                    <a:gd name="T59" fmla="*/ 0 h 1186"/>
                    <a:gd name="T60" fmla="*/ 0 w 283"/>
                    <a:gd name="T61" fmla="*/ 0 h 1186"/>
                    <a:gd name="T62" fmla="*/ 0 w 283"/>
                    <a:gd name="T63" fmla="*/ 0 h 1186"/>
                    <a:gd name="T64" fmla="*/ 0 w 283"/>
                    <a:gd name="T65" fmla="*/ 0 h 11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3"/>
                    <a:gd name="T100" fmla="*/ 0 h 1186"/>
                    <a:gd name="T101" fmla="*/ 283 w 283"/>
                    <a:gd name="T102" fmla="*/ 1186 h 11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3" h="1186">
                      <a:moveTo>
                        <a:pt x="0" y="1186"/>
                      </a:moveTo>
                      <a:lnTo>
                        <a:pt x="11" y="1167"/>
                      </a:lnTo>
                      <a:lnTo>
                        <a:pt x="24" y="1139"/>
                      </a:lnTo>
                      <a:lnTo>
                        <a:pt x="38" y="1102"/>
                      </a:lnTo>
                      <a:lnTo>
                        <a:pt x="53" y="1060"/>
                      </a:lnTo>
                      <a:lnTo>
                        <a:pt x="87" y="961"/>
                      </a:lnTo>
                      <a:lnTo>
                        <a:pt x="121" y="855"/>
                      </a:lnTo>
                      <a:lnTo>
                        <a:pt x="153" y="752"/>
                      </a:lnTo>
                      <a:lnTo>
                        <a:pt x="181" y="665"/>
                      </a:lnTo>
                      <a:lnTo>
                        <a:pt x="199" y="603"/>
                      </a:lnTo>
                      <a:lnTo>
                        <a:pt x="206" y="580"/>
                      </a:lnTo>
                      <a:lnTo>
                        <a:pt x="208" y="566"/>
                      </a:lnTo>
                      <a:lnTo>
                        <a:pt x="217" y="529"/>
                      </a:lnTo>
                      <a:lnTo>
                        <a:pt x="228" y="476"/>
                      </a:lnTo>
                      <a:lnTo>
                        <a:pt x="243" y="411"/>
                      </a:lnTo>
                      <a:lnTo>
                        <a:pt x="256" y="342"/>
                      </a:lnTo>
                      <a:lnTo>
                        <a:pt x="269" y="276"/>
                      </a:lnTo>
                      <a:lnTo>
                        <a:pt x="274" y="246"/>
                      </a:lnTo>
                      <a:lnTo>
                        <a:pt x="278" y="219"/>
                      </a:lnTo>
                      <a:lnTo>
                        <a:pt x="282" y="195"/>
                      </a:lnTo>
                      <a:lnTo>
                        <a:pt x="283" y="175"/>
                      </a:lnTo>
                      <a:lnTo>
                        <a:pt x="283" y="158"/>
                      </a:lnTo>
                      <a:lnTo>
                        <a:pt x="282" y="141"/>
                      </a:lnTo>
                      <a:lnTo>
                        <a:pt x="280" y="126"/>
                      </a:lnTo>
                      <a:lnTo>
                        <a:pt x="276" y="109"/>
                      </a:lnTo>
                      <a:lnTo>
                        <a:pt x="271" y="95"/>
                      </a:lnTo>
                      <a:lnTo>
                        <a:pt x="265" y="79"/>
                      </a:lnTo>
                      <a:lnTo>
                        <a:pt x="259" y="66"/>
                      </a:lnTo>
                      <a:lnTo>
                        <a:pt x="253" y="53"/>
                      </a:lnTo>
                      <a:lnTo>
                        <a:pt x="240" y="32"/>
                      </a:lnTo>
                      <a:lnTo>
                        <a:pt x="230" y="14"/>
                      </a:lnTo>
                      <a:lnTo>
                        <a:pt x="221" y="3"/>
                      </a:lnTo>
                      <a:lnTo>
                        <a:pt x="218" y="0"/>
                      </a:lnTo>
                    </a:path>
                  </a:pathLst>
                </a:custGeom>
                <a:noFill/>
                <a:ln w="7938">
                  <a:solidFill>
                    <a:srgbClr val="63B46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5" name="Freeform 321"/>
                <p:cNvSpPr>
                  <a:spLocks noChangeAspect="1"/>
                </p:cNvSpPr>
                <p:nvPr/>
              </p:nvSpPr>
              <p:spPr bwMode="auto">
                <a:xfrm>
                  <a:off x="3597" y="1848"/>
                  <a:ext cx="51" cy="205"/>
                </a:xfrm>
                <a:custGeom>
                  <a:avLst/>
                  <a:gdLst>
                    <a:gd name="T0" fmla="*/ 0 w 308"/>
                    <a:gd name="T1" fmla="*/ 0 h 1227"/>
                    <a:gd name="T2" fmla="*/ 0 w 308"/>
                    <a:gd name="T3" fmla="*/ 0 h 1227"/>
                    <a:gd name="T4" fmla="*/ 0 w 308"/>
                    <a:gd name="T5" fmla="*/ 0 h 1227"/>
                    <a:gd name="T6" fmla="*/ 0 w 308"/>
                    <a:gd name="T7" fmla="*/ 0 h 1227"/>
                    <a:gd name="T8" fmla="*/ 0 w 308"/>
                    <a:gd name="T9" fmla="*/ 0 h 1227"/>
                    <a:gd name="T10" fmla="*/ 0 w 308"/>
                    <a:gd name="T11" fmla="*/ 0 h 1227"/>
                    <a:gd name="T12" fmla="*/ 0 w 308"/>
                    <a:gd name="T13" fmla="*/ 0 h 1227"/>
                    <a:gd name="T14" fmla="*/ 0 w 308"/>
                    <a:gd name="T15" fmla="*/ 0 h 1227"/>
                    <a:gd name="T16" fmla="*/ 0 w 308"/>
                    <a:gd name="T17" fmla="*/ 0 h 1227"/>
                    <a:gd name="T18" fmla="*/ 0 w 308"/>
                    <a:gd name="T19" fmla="*/ 0 h 1227"/>
                    <a:gd name="T20" fmla="*/ 0 w 308"/>
                    <a:gd name="T21" fmla="*/ 0 h 1227"/>
                    <a:gd name="T22" fmla="*/ 0 w 308"/>
                    <a:gd name="T23" fmla="*/ 0 h 1227"/>
                    <a:gd name="T24" fmla="*/ 0 w 308"/>
                    <a:gd name="T25" fmla="*/ 0 h 1227"/>
                    <a:gd name="T26" fmla="*/ 0 w 308"/>
                    <a:gd name="T27" fmla="*/ 0 h 1227"/>
                    <a:gd name="T28" fmla="*/ 0 w 308"/>
                    <a:gd name="T29" fmla="*/ 0 h 1227"/>
                    <a:gd name="T30" fmla="*/ 0 w 308"/>
                    <a:gd name="T31" fmla="*/ 0 h 1227"/>
                    <a:gd name="T32" fmla="*/ 0 w 308"/>
                    <a:gd name="T33" fmla="*/ 0 h 1227"/>
                    <a:gd name="T34" fmla="*/ 0 w 308"/>
                    <a:gd name="T35" fmla="*/ 0 h 1227"/>
                    <a:gd name="T36" fmla="*/ 0 w 308"/>
                    <a:gd name="T37" fmla="*/ 0 h 1227"/>
                    <a:gd name="T38" fmla="*/ 0 w 308"/>
                    <a:gd name="T39" fmla="*/ 0 h 1227"/>
                    <a:gd name="T40" fmla="*/ 0 w 308"/>
                    <a:gd name="T41" fmla="*/ 0 h 1227"/>
                    <a:gd name="T42" fmla="*/ 0 w 308"/>
                    <a:gd name="T43" fmla="*/ 0 h 1227"/>
                    <a:gd name="T44" fmla="*/ 0 w 308"/>
                    <a:gd name="T45" fmla="*/ 0 h 1227"/>
                    <a:gd name="T46" fmla="*/ 0 w 308"/>
                    <a:gd name="T47" fmla="*/ 0 h 1227"/>
                    <a:gd name="T48" fmla="*/ 0 w 308"/>
                    <a:gd name="T49" fmla="*/ 0 h 1227"/>
                    <a:gd name="T50" fmla="*/ 0 w 308"/>
                    <a:gd name="T51" fmla="*/ 0 h 1227"/>
                    <a:gd name="T52" fmla="*/ 0 w 308"/>
                    <a:gd name="T53" fmla="*/ 0 h 1227"/>
                    <a:gd name="T54" fmla="*/ 0 w 308"/>
                    <a:gd name="T55" fmla="*/ 0 h 1227"/>
                    <a:gd name="T56" fmla="*/ 0 w 308"/>
                    <a:gd name="T57" fmla="*/ 0 h 12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8"/>
                    <a:gd name="T88" fmla="*/ 0 h 1227"/>
                    <a:gd name="T89" fmla="*/ 308 w 308"/>
                    <a:gd name="T90" fmla="*/ 1227 h 12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8" h="1227">
                      <a:moveTo>
                        <a:pt x="0" y="1227"/>
                      </a:moveTo>
                      <a:lnTo>
                        <a:pt x="14" y="1201"/>
                      </a:lnTo>
                      <a:lnTo>
                        <a:pt x="29" y="1166"/>
                      </a:lnTo>
                      <a:lnTo>
                        <a:pt x="46" y="1126"/>
                      </a:lnTo>
                      <a:lnTo>
                        <a:pt x="64" y="1079"/>
                      </a:lnTo>
                      <a:lnTo>
                        <a:pt x="101" y="975"/>
                      </a:lnTo>
                      <a:lnTo>
                        <a:pt x="138" y="865"/>
                      </a:lnTo>
                      <a:lnTo>
                        <a:pt x="172" y="760"/>
                      </a:lnTo>
                      <a:lnTo>
                        <a:pt x="200" y="672"/>
                      </a:lnTo>
                      <a:lnTo>
                        <a:pt x="219" y="612"/>
                      </a:lnTo>
                      <a:lnTo>
                        <a:pt x="225" y="589"/>
                      </a:lnTo>
                      <a:lnTo>
                        <a:pt x="228" y="575"/>
                      </a:lnTo>
                      <a:lnTo>
                        <a:pt x="236" y="537"/>
                      </a:lnTo>
                      <a:lnTo>
                        <a:pt x="249" y="482"/>
                      </a:lnTo>
                      <a:lnTo>
                        <a:pt x="264" y="418"/>
                      </a:lnTo>
                      <a:lnTo>
                        <a:pt x="278" y="347"/>
                      </a:lnTo>
                      <a:lnTo>
                        <a:pt x="291" y="281"/>
                      </a:lnTo>
                      <a:lnTo>
                        <a:pt x="302" y="221"/>
                      </a:lnTo>
                      <a:lnTo>
                        <a:pt x="308" y="178"/>
                      </a:lnTo>
                      <a:lnTo>
                        <a:pt x="308" y="162"/>
                      </a:lnTo>
                      <a:lnTo>
                        <a:pt x="308" y="145"/>
                      </a:lnTo>
                      <a:lnTo>
                        <a:pt x="305" y="128"/>
                      </a:lnTo>
                      <a:lnTo>
                        <a:pt x="302" y="112"/>
                      </a:lnTo>
                      <a:lnTo>
                        <a:pt x="298" y="97"/>
                      </a:lnTo>
                      <a:lnTo>
                        <a:pt x="294" y="82"/>
                      </a:lnTo>
                      <a:lnTo>
                        <a:pt x="289" y="69"/>
                      </a:lnTo>
                      <a:lnTo>
                        <a:pt x="283" y="56"/>
                      </a:lnTo>
                      <a:lnTo>
                        <a:pt x="263" y="15"/>
                      </a:lnTo>
                      <a:lnTo>
                        <a:pt x="253" y="0"/>
                      </a:lnTo>
                    </a:path>
                  </a:pathLst>
                </a:custGeom>
                <a:noFill/>
                <a:ln w="7938">
                  <a:solidFill>
                    <a:srgbClr val="62AD6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6" name="Freeform 322"/>
                <p:cNvSpPr>
                  <a:spLocks noChangeAspect="1"/>
                </p:cNvSpPr>
                <p:nvPr/>
              </p:nvSpPr>
              <p:spPr bwMode="auto">
                <a:xfrm>
                  <a:off x="3587" y="1854"/>
                  <a:ext cx="56" cy="211"/>
                </a:xfrm>
                <a:custGeom>
                  <a:avLst/>
                  <a:gdLst>
                    <a:gd name="T0" fmla="*/ 0 w 333"/>
                    <a:gd name="T1" fmla="*/ 0 h 1265"/>
                    <a:gd name="T2" fmla="*/ 0 w 333"/>
                    <a:gd name="T3" fmla="*/ 0 h 1265"/>
                    <a:gd name="T4" fmla="*/ 0 w 333"/>
                    <a:gd name="T5" fmla="*/ 0 h 1265"/>
                    <a:gd name="T6" fmla="*/ 0 w 333"/>
                    <a:gd name="T7" fmla="*/ 0 h 1265"/>
                    <a:gd name="T8" fmla="*/ 0 w 333"/>
                    <a:gd name="T9" fmla="*/ 0 h 1265"/>
                    <a:gd name="T10" fmla="*/ 0 w 333"/>
                    <a:gd name="T11" fmla="*/ 0 h 1265"/>
                    <a:gd name="T12" fmla="*/ 0 w 333"/>
                    <a:gd name="T13" fmla="*/ 0 h 1265"/>
                    <a:gd name="T14" fmla="*/ 0 w 333"/>
                    <a:gd name="T15" fmla="*/ 0 h 1265"/>
                    <a:gd name="T16" fmla="*/ 0 w 333"/>
                    <a:gd name="T17" fmla="*/ 0 h 1265"/>
                    <a:gd name="T18" fmla="*/ 0 w 333"/>
                    <a:gd name="T19" fmla="*/ 0 h 1265"/>
                    <a:gd name="T20" fmla="*/ 0 w 333"/>
                    <a:gd name="T21" fmla="*/ 0 h 1265"/>
                    <a:gd name="T22" fmla="*/ 0 w 333"/>
                    <a:gd name="T23" fmla="*/ 0 h 1265"/>
                    <a:gd name="T24" fmla="*/ 0 w 333"/>
                    <a:gd name="T25" fmla="*/ 0 h 1265"/>
                    <a:gd name="T26" fmla="*/ 0 w 333"/>
                    <a:gd name="T27" fmla="*/ 0 h 1265"/>
                    <a:gd name="T28" fmla="*/ 0 w 333"/>
                    <a:gd name="T29" fmla="*/ 0 h 1265"/>
                    <a:gd name="T30" fmla="*/ 0 w 333"/>
                    <a:gd name="T31" fmla="*/ 0 h 1265"/>
                    <a:gd name="T32" fmla="*/ 0 w 333"/>
                    <a:gd name="T33" fmla="*/ 0 h 1265"/>
                    <a:gd name="T34" fmla="*/ 0 w 333"/>
                    <a:gd name="T35" fmla="*/ 0 h 1265"/>
                    <a:gd name="T36" fmla="*/ 0 w 333"/>
                    <a:gd name="T37" fmla="*/ 0 h 1265"/>
                    <a:gd name="T38" fmla="*/ 0 w 333"/>
                    <a:gd name="T39" fmla="*/ 0 h 1265"/>
                    <a:gd name="T40" fmla="*/ 0 w 333"/>
                    <a:gd name="T41" fmla="*/ 0 h 1265"/>
                    <a:gd name="T42" fmla="*/ 0 w 333"/>
                    <a:gd name="T43" fmla="*/ 0 h 1265"/>
                    <a:gd name="T44" fmla="*/ 0 w 333"/>
                    <a:gd name="T45" fmla="*/ 0 h 1265"/>
                    <a:gd name="T46" fmla="*/ 0 w 333"/>
                    <a:gd name="T47" fmla="*/ 0 h 1265"/>
                    <a:gd name="T48" fmla="*/ 0 w 333"/>
                    <a:gd name="T49" fmla="*/ 0 h 1265"/>
                    <a:gd name="T50" fmla="*/ 0 w 333"/>
                    <a:gd name="T51" fmla="*/ 0 h 1265"/>
                    <a:gd name="T52" fmla="*/ 0 w 333"/>
                    <a:gd name="T53" fmla="*/ 0 h 1265"/>
                    <a:gd name="T54" fmla="*/ 0 w 333"/>
                    <a:gd name="T55" fmla="*/ 0 h 1265"/>
                    <a:gd name="T56" fmla="*/ 0 w 333"/>
                    <a:gd name="T57" fmla="*/ 0 h 126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33"/>
                    <a:gd name="T88" fmla="*/ 0 h 1265"/>
                    <a:gd name="T89" fmla="*/ 333 w 333"/>
                    <a:gd name="T90" fmla="*/ 1265 h 126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33" h="1265">
                      <a:moveTo>
                        <a:pt x="0" y="1265"/>
                      </a:moveTo>
                      <a:lnTo>
                        <a:pt x="18" y="1231"/>
                      </a:lnTo>
                      <a:lnTo>
                        <a:pt x="37" y="1191"/>
                      </a:lnTo>
                      <a:lnTo>
                        <a:pt x="56" y="1146"/>
                      </a:lnTo>
                      <a:lnTo>
                        <a:pt x="77" y="1094"/>
                      </a:lnTo>
                      <a:lnTo>
                        <a:pt x="97" y="1041"/>
                      </a:lnTo>
                      <a:lnTo>
                        <a:pt x="119" y="984"/>
                      </a:lnTo>
                      <a:lnTo>
                        <a:pt x="139" y="926"/>
                      </a:lnTo>
                      <a:lnTo>
                        <a:pt x="158" y="871"/>
                      </a:lnTo>
                      <a:lnTo>
                        <a:pt x="195" y="763"/>
                      </a:lnTo>
                      <a:lnTo>
                        <a:pt x="224" y="674"/>
                      </a:lnTo>
                      <a:lnTo>
                        <a:pt x="243" y="613"/>
                      </a:lnTo>
                      <a:lnTo>
                        <a:pt x="250" y="591"/>
                      </a:lnTo>
                      <a:lnTo>
                        <a:pt x="253" y="577"/>
                      </a:lnTo>
                      <a:lnTo>
                        <a:pt x="262" y="540"/>
                      </a:lnTo>
                      <a:lnTo>
                        <a:pt x="274" y="484"/>
                      </a:lnTo>
                      <a:lnTo>
                        <a:pt x="289" y="418"/>
                      </a:lnTo>
                      <a:lnTo>
                        <a:pt x="303" y="348"/>
                      </a:lnTo>
                      <a:lnTo>
                        <a:pt x="316" y="280"/>
                      </a:lnTo>
                      <a:lnTo>
                        <a:pt x="327" y="222"/>
                      </a:lnTo>
                      <a:lnTo>
                        <a:pt x="333" y="178"/>
                      </a:lnTo>
                      <a:lnTo>
                        <a:pt x="333" y="161"/>
                      </a:lnTo>
                      <a:lnTo>
                        <a:pt x="333" y="143"/>
                      </a:lnTo>
                      <a:lnTo>
                        <a:pt x="332" y="128"/>
                      </a:lnTo>
                      <a:lnTo>
                        <a:pt x="329" y="111"/>
                      </a:lnTo>
                      <a:lnTo>
                        <a:pt x="324" y="81"/>
                      </a:lnTo>
                      <a:lnTo>
                        <a:pt x="315" y="54"/>
                      </a:lnTo>
                      <a:lnTo>
                        <a:pt x="300" y="15"/>
                      </a:lnTo>
                      <a:lnTo>
                        <a:pt x="293" y="0"/>
                      </a:lnTo>
                    </a:path>
                  </a:pathLst>
                </a:custGeom>
                <a:noFill/>
                <a:ln w="7938">
                  <a:solidFill>
                    <a:srgbClr val="61A8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7" name="Freeform 323"/>
                <p:cNvSpPr>
                  <a:spLocks noChangeAspect="1"/>
                </p:cNvSpPr>
                <p:nvPr/>
              </p:nvSpPr>
              <p:spPr bwMode="auto">
                <a:xfrm>
                  <a:off x="3578" y="1860"/>
                  <a:ext cx="60" cy="217"/>
                </a:xfrm>
                <a:custGeom>
                  <a:avLst/>
                  <a:gdLst>
                    <a:gd name="T0" fmla="*/ 0 w 361"/>
                    <a:gd name="T1" fmla="*/ 0 h 1304"/>
                    <a:gd name="T2" fmla="*/ 0 w 361"/>
                    <a:gd name="T3" fmla="*/ 0 h 1304"/>
                    <a:gd name="T4" fmla="*/ 0 w 361"/>
                    <a:gd name="T5" fmla="*/ 0 h 1304"/>
                    <a:gd name="T6" fmla="*/ 0 w 361"/>
                    <a:gd name="T7" fmla="*/ 0 h 1304"/>
                    <a:gd name="T8" fmla="*/ 0 w 361"/>
                    <a:gd name="T9" fmla="*/ 0 h 1304"/>
                    <a:gd name="T10" fmla="*/ 0 w 361"/>
                    <a:gd name="T11" fmla="*/ 0 h 1304"/>
                    <a:gd name="T12" fmla="*/ 0 w 361"/>
                    <a:gd name="T13" fmla="*/ 0 h 1304"/>
                    <a:gd name="T14" fmla="*/ 0 w 361"/>
                    <a:gd name="T15" fmla="*/ 0 h 1304"/>
                    <a:gd name="T16" fmla="*/ 0 w 361"/>
                    <a:gd name="T17" fmla="*/ 0 h 1304"/>
                    <a:gd name="T18" fmla="*/ 0 w 361"/>
                    <a:gd name="T19" fmla="*/ 0 h 1304"/>
                    <a:gd name="T20" fmla="*/ 0 w 361"/>
                    <a:gd name="T21" fmla="*/ 0 h 1304"/>
                    <a:gd name="T22" fmla="*/ 0 w 361"/>
                    <a:gd name="T23" fmla="*/ 0 h 1304"/>
                    <a:gd name="T24" fmla="*/ 0 w 361"/>
                    <a:gd name="T25" fmla="*/ 0 h 1304"/>
                    <a:gd name="T26" fmla="*/ 0 w 361"/>
                    <a:gd name="T27" fmla="*/ 0 h 1304"/>
                    <a:gd name="T28" fmla="*/ 0 w 361"/>
                    <a:gd name="T29" fmla="*/ 0 h 1304"/>
                    <a:gd name="T30" fmla="*/ 0 w 361"/>
                    <a:gd name="T31" fmla="*/ 0 h 1304"/>
                    <a:gd name="T32" fmla="*/ 0 w 361"/>
                    <a:gd name="T33" fmla="*/ 0 h 1304"/>
                    <a:gd name="T34" fmla="*/ 0 w 361"/>
                    <a:gd name="T35" fmla="*/ 0 h 1304"/>
                    <a:gd name="T36" fmla="*/ 0 w 361"/>
                    <a:gd name="T37" fmla="*/ 0 h 1304"/>
                    <a:gd name="T38" fmla="*/ 0 w 361"/>
                    <a:gd name="T39" fmla="*/ 0 h 1304"/>
                    <a:gd name="T40" fmla="*/ 0 w 361"/>
                    <a:gd name="T41" fmla="*/ 0 h 1304"/>
                    <a:gd name="T42" fmla="*/ 0 w 361"/>
                    <a:gd name="T43" fmla="*/ 0 h 1304"/>
                    <a:gd name="T44" fmla="*/ 0 w 361"/>
                    <a:gd name="T45" fmla="*/ 0 h 1304"/>
                    <a:gd name="T46" fmla="*/ 0 w 361"/>
                    <a:gd name="T47" fmla="*/ 0 h 1304"/>
                    <a:gd name="T48" fmla="*/ 0 w 361"/>
                    <a:gd name="T49" fmla="*/ 0 h 1304"/>
                    <a:gd name="T50" fmla="*/ 0 w 361"/>
                    <a:gd name="T51" fmla="*/ 0 h 1304"/>
                    <a:gd name="T52" fmla="*/ 0 w 361"/>
                    <a:gd name="T53" fmla="*/ 0 h 1304"/>
                    <a:gd name="T54" fmla="*/ 0 w 361"/>
                    <a:gd name="T55" fmla="*/ 0 h 1304"/>
                    <a:gd name="T56" fmla="*/ 0 w 361"/>
                    <a:gd name="T57" fmla="*/ 0 h 1304"/>
                    <a:gd name="T58" fmla="*/ 0 w 361"/>
                    <a:gd name="T59" fmla="*/ 0 h 1304"/>
                    <a:gd name="T60" fmla="*/ 0 w 361"/>
                    <a:gd name="T61" fmla="*/ 0 h 130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61"/>
                    <a:gd name="T94" fmla="*/ 0 h 1304"/>
                    <a:gd name="T95" fmla="*/ 361 w 361"/>
                    <a:gd name="T96" fmla="*/ 1304 h 130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61" h="1304">
                      <a:moveTo>
                        <a:pt x="0" y="1304"/>
                      </a:moveTo>
                      <a:lnTo>
                        <a:pt x="21" y="1265"/>
                      </a:lnTo>
                      <a:lnTo>
                        <a:pt x="44" y="1218"/>
                      </a:lnTo>
                      <a:lnTo>
                        <a:pt x="67" y="1167"/>
                      </a:lnTo>
                      <a:lnTo>
                        <a:pt x="89" y="1113"/>
                      </a:lnTo>
                      <a:lnTo>
                        <a:pt x="113" y="1055"/>
                      </a:lnTo>
                      <a:lnTo>
                        <a:pt x="136" y="996"/>
                      </a:lnTo>
                      <a:lnTo>
                        <a:pt x="157" y="936"/>
                      </a:lnTo>
                      <a:lnTo>
                        <a:pt x="179" y="878"/>
                      </a:lnTo>
                      <a:lnTo>
                        <a:pt x="215" y="770"/>
                      </a:lnTo>
                      <a:lnTo>
                        <a:pt x="245" y="679"/>
                      </a:lnTo>
                      <a:lnTo>
                        <a:pt x="265" y="619"/>
                      </a:lnTo>
                      <a:lnTo>
                        <a:pt x="273" y="596"/>
                      </a:lnTo>
                      <a:lnTo>
                        <a:pt x="276" y="582"/>
                      </a:lnTo>
                      <a:lnTo>
                        <a:pt x="285" y="544"/>
                      </a:lnTo>
                      <a:lnTo>
                        <a:pt x="298" y="488"/>
                      </a:lnTo>
                      <a:lnTo>
                        <a:pt x="313" y="421"/>
                      </a:lnTo>
                      <a:lnTo>
                        <a:pt x="329" y="351"/>
                      </a:lnTo>
                      <a:lnTo>
                        <a:pt x="343" y="282"/>
                      </a:lnTo>
                      <a:lnTo>
                        <a:pt x="349" y="251"/>
                      </a:lnTo>
                      <a:lnTo>
                        <a:pt x="354" y="222"/>
                      </a:lnTo>
                      <a:lnTo>
                        <a:pt x="358" y="197"/>
                      </a:lnTo>
                      <a:lnTo>
                        <a:pt x="359" y="177"/>
                      </a:lnTo>
                      <a:lnTo>
                        <a:pt x="361" y="160"/>
                      </a:lnTo>
                      <a:lnTo>
                        <a:pt x="361" y="144"/>
                      </a:lnTo>
                      <a:lnTo>
                        <a:pt x="359" y="128"/>
                      </a:lnTo>
                      <a:lnTo>
                        <a:pt x="357" y="112"/>
                      </a:lnTo>
                      <a:lnTo>
                        <a:pt x="352" y="82"/>
                      </a:lnTo>
                      <a:lnTo>
                        <a:pt x="346" y="54"/>
                      </a:lnTo>
                      <a:lnTo>
                        <a:pt x="336" y="15"/>
                      </a:lnTo>
                      <a:lnTo>
                        <a:pt x="330" y="0"/>
                      </a:lnTo>
                    </a:path>
                  </a:pathLst>
                </a:custGeom>
                <a:noFill/>
                <a:ln w="7938">
                  <a:solidFill>
                    <a:srgbClr val="60A26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8" name="Freeform 324"/>
                <p:cNvSpPr>
                  <a:spLocks noChangeAspect="1"/>
                </p:cNvSpPr>
                <p:nvPr/>
              </p:nvSpPr>
              <p:spPr bwMode="auto">
                <a:xfrm>
                  <a:off x="3569" y="1866"/>
                  <a:ext cx="64" cy="224"/>
                </a:xfrm>
                <a:custGeom>
                  <a:avLst/>
                  <a:gdLst>
                    <a:gd name="T0" fmla="*/ 0 w 387"/>
                    <a:gd name="T1" fmla="*/ 0 h 1344"/>
                    <a:gd name="T2" fmla="*/ 0 w 387"/>
                    <a:gd name="T3" fmla="*/ 0 h 1344"/>
                    <a:gd name="T4" fmla="*/ 0 w 387"/>
                    <a:gd name="T5" fmla="*/ 0 h 1344"/>
                    <a:gd name="T6" fmla="*/ 0 w 387"/>
                    <a:gd name="T7" fmla="*/ 0 h 1344"/>
                    <a:gd name="T8" fmla="*/ 0 w 387"/>
                    <a:gd name="T9" fmla="*/ 0 h 1344"/>
                    <a:gd name="T10" fmla="*/ 0 w 387"/>
                    <a:gd name="T11" fmla="*/ 0 h 1344"/>
                    <a:gd name="T12" fmla="*/ 0 w 387"/>
                    <a:gd name="T13" fmla="*/ 0 h 1344"/>
                    <a:gd name="T14" fmla="*/ 0 w 387"/>
                    <a:gd name="T15" fmla="*/ 0 h 1344"/>
                    <a:gd name="T16" fmla="*/ 0 w 387"/>
                    <a:gd name="T17" fmla="*/ 0 h 1344"/>
                    <a:gd name="T18" fmla="*/ 0 w 387"/>
                    <a:gd name="T19" fmla="*/ 0 h 1344"/>
                    <a:gd name="T20" fmla="*/ 0 w 387"/>
                    <a:gd name="T21" fmla="*/ 0 h 1344"/>
                    <a:gd name="T22" fmla="*/ 0 w 387"/>
                    <a:gd name="T23" fmla="*/ 0 h 1344"/>
                    <a:gd name="T24" fmla="*/ 0 w 387"/>
                    <a:gd name="T25" fmla="*/ 0 h 1344"/>
                    <a:gd name="T26" fmla="*/ 0 w 387"/>
                    <a:gd name="T27" fmla="*/ 0 h 1344"/>
                    <a:gd name="T28" fmla="*/ 0 w 387"/>
                    <a:gd name="T29" fmla="*/ 0 h 1344"/>
                    <a:gd name="T30" fmla="*/ 0 w 387"/>
                    <a:gd name="T31" fmla="*/ 0 h 1344"/>
                    <a:gd name="T32" fmla="*/ 0 w 387"/>
                    <a:gd name="T33" fmla="*/ 0 h 1344"/>
                    <a:gd name="T34" fmla="*/ 0 w 387"/>
                    <a:gd name="T35" fmla="*/ 0 h 1344"/>
                    <a:gd name="T36" fmla="*/ 0 w 387"/>
                    <a:gd name="T37" fmla="*/ 0 h 1344"/>
                    <a:gd name="T38" fmla="*/ 0 w 387"/>
                    <a:gd name="T39" fmla="*/ 0 h 1344"/>
                    <a:gd name="T40" fmla="*/ 0 w 387"/>
                    <a:gd name="T41" fmla="*/ 0 h 1344"/>
                    <a:gd name="T42" fmla="*/ 0 w 387"/>
                    <a:gd name="T43" fmla="*/ 0 h 1344"/>
                    <a:gd name="T44" fmla="*/ 0 w 387"/>
                    <a:gd name="T45" fmla="*/ 0 h 1344"/>
                    <a:gd name="T46" fmla="*/ 0 w 387"/>
                    <a:gd name="T47" fmla="*/ 0 h 1344"/>
                    <a:gd name="T48" fmla="*/ 0 w 387"/>
                    <a:gd name="T49" fmla="*/ 0 h 1344"/>
                    <a:gd name="T50" fmla="*/ 0 w 387"/>
                    <a:gd name="T51" fmla="*/ 0 h 1344"/>
                    <a:gd name="T52" fmla="*/ 0 w 387"/>
                    <a:gd name="T53" fmla="*/ 0 h 1344"/>
                    <a:gd name="T54" fmla="*/ 0 w 387"/>
                    <a:gd name="T55" fmla="*/ 0 h 1344"/>
                    <a:gd name="T56" fmla="*/ 0 w 387"/>
                    <a:gd name="T57" fmla="*/ 0 h 134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7"/>
                    <a:gd name="T88" fmla="*/ 0 h 1344"/>
                    <a:gd name="T89" fmla="*/ 387 w 387"/>
                    <a:gd name="T90" fmla="*/ 1344 h 134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7" h="1344">
                      <a:moveTo>
                        <a:pt x="0" y="1344"/>
                      </a:moveTo>
                      <a:lnTo>
                        <a:pt x="26" y="1297"/>
                      </a:lnTo>
                      <a:lnTo>
                        <a:pt x="51" y="1245"/>
                      </a:lnTo>
                      <a:lnTo>
                        <a:pt x="77" y="1188"/>
                      </a:lnTo>
                      <a:lnTo>
                        <a:pt x="104" y="1129"/>
                      </a:lnTo>
                      <a:lnTo>
                        <a:pt x="129" y="1068"/>
                      </a:lnTo>
                      <a:lnTo>
                        <a:pt x="154" y="1005"/>
                      </a:lnTo>
                      <a:lnTo>
                        <a:pt x="176" y="944"/>
                      </a:lnTo>
                      <a:lnTo>
                        <a:pt x="199" y="883"/>
                      </a:lnTo>
                      <a:lnTo>
                        <a:pt x="239" y="773"/>
                      </a:lnTo>
                      <a:lnTo>
                        <a:pt x="270" y="682"/>
                      </a:lnTo>
                      <a:lnTo>
                        <a:pt x="291" y="620"/>
                      </a:lnTo>
                      <a:lnTo>
                        <a:pt x="299" y="598"/>
                      </a:lnTo>
                      <a:lnTo>
                        <a:pt x="302" y="584"/>
                      </a:lnTo>
                      <a:lnTo>
                        <a:pt x="311" y="545"/>
                      </a:lnTo>
                      <a:lnTo>
                        <a:pt x="324" y="488"/>
                      </a:lnTo>
                      <a:lnTo>
                        <a:pt x="339" y="422"/>
                      </a:lnTo>
                      <a:lnTo>
                        <a:pt x="355" y="350"/>
                      </a:lnTo>
                      <a:lnTo>
                        <a:pt x="369" y="281"/>
                      </a:lnTo>
                      <a:lnTo>
                        <a:pt x="375" y="250"/>
                      </a:lnTo>
                      <a:lnTo>
                        <a:pt x="380" y="222"/>
                      </a:lnTo>
                      <a:lnTo>
                        <a:pt x="383" y="197"/>
                      </a:lnTo>
                      <a:lnTo>
                        <a:pt x="386" y="178"/>
                      </a:lnTo>
                      <a:lnTo>
                        <a:pt x="387" y="144"/>
                      </a:lnTo>
                      <a:lnTo>
                        <a:pt x="387" y="112"/>
                      </a:lnTo>
                      <a:lnTo>
                        <a:pt x="383" y="81"/>
                      </a:lnTo>
                      <a:lnTo>
                        <a:pt x="380" y="55"/>
                      </a:lnTo>
                      <a:lnTo>
                        <a:pt x="373" y="15"/>
                      </a:lnTo>
                      <a:lnTo>
                        <a:pt x="369" y="0"/>
                      </a:lnTo>
                    </a:path>
                  </a:pathLst>
                </a:custGeom>
                <a:noFill/>
                <a:ln w="7938">
                  <a:solidFill>
                    <a:srgbClr val="5E9C6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9" name="Freeform 325"/>
                <p:cNvSpPr>
                  <a:spLocks noChangeAspect="1"/>
                </p:cNvSpPr>
                <p:nvPr/>
              </p:nvSpPr>
              <p:spPr bwMode="auto">
                <a:xfrm>
                  <a:off x="3560" y="1871"/>
                  <a:ext cx="69" cy="231"/>
                </a:xfrm>
                <a:custGeom>
                  <a:avLst/>
                  <a:gdLst>
                    <a:gd name="T0" fmla="*/ 0 w 410"/>
                    <a:gd name="T1" fmla="*/ 0 h 1385"/>
                    <a:gd name="T2" fmla="*/ 0 w 410"/>
                    <a:gd name="T3" fmla="*/ 0 h 1385"/>
                    <a:gd name="T4" fmla="*/ 0 w 410"/>
                    <a:gd name="T5" fmla="*/ 0 h 1385"/>
                    <a:gd name="T6" fmla="*/ 0 w 410"/>
                    <a:gd name="T7" fmla="*/ 0 h 1385"/>
                    <a:gd name="T8" fmla="*/ 0 w 410"/>
                    <a:gd name="T9" fmla="*/ 0 h 1385"/>
                    <a:gd name="T10" fmla="*/ 0 w 410"/>
                    <a:gd name="T11" fmla="*/ 0 h 1385"/>
                    <a:gd name="T12" fmla="*/ 0 w 410"/>
                    <a:gd name="T13" fmla="*/ 0 h 1385"/>
                    <a:gd name="T14" fmla="*/ 0 w 410"/>
                    <a:gd name="T15" fmla="*/ 0 h 1385"/>
                    <a:gd name="T16" fmla="*/ 0 w 410"/>
                    <a:gd name="T17" fmla="*/ 0 h 1385"/>
                    <a:gd name="T18" fmla="*/ 0 w 410"/>
                    <a:gd name="T19" fmla="*/ 0 h 1385"/>
                    <a:gd name="T20" fmla="*/ 0 w 410"/>
                    <a:gd name="T21" fmla="*/ 0 h 1385"/>
                    <a:gd name="T22" fmla="*/ 0 w 410"/>
                    <a:gd name="T23" fmla="*/ 0 h 1385"/>
                    <a:gd name="T24" fmla="*/ 0 w 410"/>
                    <a:gd name="T25" fmla="*/ 0 h 1385"/>
                    <a:gd name="T26" fmla="*/ 0 w 410"/>
                    <a:gd name="T27" fmla="*/ 0 h 1385"/>
                    <a:gd name="T28" fmla="*/ 0 w 410"/>
                    <a:gd name="T29" fmla="*/ 0 h 1385"/>
                    <a:gd name="T30" fmla="*/ 0 w 410"/>
                    <a:gd name="T31" fmla="*/ 0 h 1385"/>
                    <a:gd name="T32" fmla="*/ 0 w 410"/>
                    <a:gd name="T33" fmla="*/ 0 h 1385"/>
                    <a:gd name="T34" fmla="*/ 0 w 410"/>
                    <a:gd name="T35" fmla="*/ 0 h 1385"/>
                    <a:gd name="T36" fmla="*/ 0 w 410"/>
                    <a:gd name="T37" fmla="*/ 0 h 1385"/>
                    <a:gd name="T38" fmla="*/ 0 w 410"/>
                    <a:gd name="T39" fmla="*/ 0 h 1385"/>
                    <a:gd name="T40" fmla="*/ 0 w 410"/>
                    <a:gd name="T41" fmla="*/ 0 h 1385"/>
                    <a:gd name="T42" fmla="*/ 0 w 410"/>
                    <a:gd name="T43" fmla="*/ 0 h 1385"/>
                    <a:gd name="T44" fmla="*/ 0 w 410"/>
                    <a:gd name="T45" fmla="*/ 0 h 1385"/>
                    <a:gd name="T46" fmla="*/ 0 w 410"/>
                    <a:gd name="T47" fmla="*/ 0 h 1385"/>
                    <a:gd name="T48" fmla="*/ 0 w 410"/>
                    <a:gd name="T49" fmla="*/ 0 h 1385"/>
                    <a:gd name="T50" fmla="*/ 0 w 410"/>
                    <a:gd name="T51" fmla="*/ 0 h 1385"/>
                    <a:gd name="T52" fmla="*/ 0 w 410"/>
                    <a:gd name="T53" fmla="*/ 0 h 1385"/>
                    <a:gd name="T54" fmla="*/ 0 w 410"/>
                    <a:gd name="T55" fmla="*/ 0 h 1385"/>
                    <a:gd name="T56" fmla="*/ 0 w 410"/>
                    <a:gd name="T57" fmla="*/ 0 h 1385"/>
                    <a:gd name="T58" fmla="*/ 0 w 410"/>
                    <a:gd name="T59" fmla="*/ 0 h 1385"/>
                    <a:gd name="T60" fmla="*/ 0 w 410"/>
                    <a:gd name="T61" fmla="*/ 0 h 13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10"/>
                    <a:gd name="T94" fmla="*/ 0 h 1385"/>
                    <a:gd name="T95" fmla="*/ 410 w 410"/>
                    <a:gd name="T96" fmla="*/ 1385 h 13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10" h="1385">
                      <a:moveTo>
                        <a:pt x="0" y="1385"/>
                      </a:moveTo>
                      <a:lnTo>
                        <a:pt x="28" y="1331"/>
                      </a:lnTo>
                      <a:lnTo>
                        <a:pt x="58" y="1273"/>
                      </a:lnTo>
                      <a:lnTo>
                        <a:pt x="87" y="1211"/>
                      </a:lnTo>
                      <a:lnTo>
                        <a:pt x="114" y="1148"/>
                      </a:lnTo>
                      <a:lnTo>
                        <a:pt x="141" y="1082"/>
                      </a:lnTo>
                      <a:lnTo>
                        <a:pt x="168" y="1018"/>
                      </a:lnTo>
                      <a:lnTo>
                        <a:pt x="193" y="955"/>
                      </a:lnTo>
                      <a:lnTo>
                        <a:pt x="216" y="893"/>
                      </a:lnTo>
                      <a:lnTo>
                        <a:pt x="258" y="780"/>
                      </a:lnTo>
                      <a:lnTo>
                        <a:pt x="290" y="690"/>
                      </a:lnTo>
                      <a:lnTo>
                        <a:pt x="310" y="628"/>
                      </a:lnTo>
                      <a:lnTo>
                        <a:pt x="318" y="606"/>
                      </a:lnTo>
                      <a:lnTo>
                        <a:pt x="321" y="592"/>
                      </a:lnTo>
                      <a:lnTo>
                        <a:pt x="332" y="553"/>
                      </a:lnTo>
                      <a:lnTo>
                        <a:pt x="345" y="496"/>
                      </a:lnTo>
                      <a:lnTo>
                        <a:pt x="362" y="427"/>
                      </a:lnTo>
                      <a:lnTo>
                        <a:pt x="377" y="355"/>
                      </a:lnTo>
                      <a:lnTo>
                        <a:pt x="391" y="285"/>
                      </a:lnTo>
                      <a:lnTo>
                        <a:pt x="397" y="253"/>
                      </a:lnTo>
                      <a:lnTo>
                        <a:pt x="403" y="224"/>
                      </a:lnTo>
                      <a:lnTo>
                        <a:pt x="406" y="200"/>
                      </a:lnTo>
                      <a:lnTo>
                        <a:pt x="408" y="180"/>
                      </a:lnTo>
                      <a:lnTo>
                        <a:pt x="410" y="147"/>
                      </a:lnTo>
                      <a:lnTo>
                        <a:pt x="410" y="115"/>
                      </a:lnTo>
                      <a:lnTo>
                        <a:pt x="409" y="84"/>
                      </a:lnTo>
                      <a:lnTo>
                        <a:pt x="408" y="56"/>
                      </a:lnTo>
                      <a:lnTo>
                        <a:pt x="407" y="34"/>
                      </a:lnTo>
                      <a:lnTo>
                        <a:pt x="404" y="16"/>
                      </a:lnTo>
                      <a:lnTo>
                        <a:pt x="403" y="4"/>
                      </a:lnTo>
                      <a:lnTo>
                        <a:pt x="403" y="0"/>
                      </a:lnTo>
                    </a:path>
                  </a:pathLst>
                </a:custGeom>
                <a:noFill/>
                <a:ln w="7938">
                  <a:solidFill>
                    <a:srgbClr val="5C97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0" name="Freeform 326"/>
                <p:cNvSpPr>
                  <a:spLocks noChangeAspect="1"/>
                </p:cNvSpPr>
                <p:nvPr/>
              </p:nvSpPr>
              <p:spPr bwMode="auto">
                <a:xfrm>
                  <a:off x="3376" y="1936"/>
                  <a:ext cx="15" cy="11"/>
                </a:xfrm>
                <a:custGeom>
                  <a:avLst/>
                  <a:gdLst>
                    <a:gd name="T0" fmla="*/ 0 w 92"/>
                    <a:gd name="T1" fmla="*/ 0 h 65"/>
                    <a:gd name="T2" fmla="*/ 0 w 92"/>
                    <a:gd name="T3" fmla="*/ 0 h 65"/>
                    <a:gd name="T4" fmla="*/ 0 w 92"/>
                    <a:gd name="T5" fmla="*/ 0 h 65"/>
                    <a:gd name="T6" fmla="*/ 0 w 92"/>
                    <a:gd name="T7" fmla="*/ 0 h 65"/>
                    <a:gd name="T8" fmla="*/ 0 w 92"/>
                    <a:gd name="T9" fmla="*/ 0 h 65"/>
                    <a:gd name="T10" fmla="*/ 0 w 92"/>
                    <a:gd name="T11" fmla="*/ 0 h 65"/>
                    <a:gd name="T12" fmla="*/ 0 w 92"/>
                    <a:gd name="T13" fmla="*/ 0 h 65"/>
                    <a:gd name="T14" fmla="*/ 0 w 92"/>
                    <a:gd name="T15" fmla="*/ 0 h 65"/>
                    <a:gd name="T16" fmla="*/ 0 w 92"/>
                    <a:gd name="T17" fmla="*/ 0 h 65"/>
                    <a:gd name="T18" fmla="*/ 0 w 92"/>
                    <a:gd name="T19" fmla="*/ 0 h 65"/>
                    <a:gd name="T20" fmla="*/ 0 w 92"/>
                    <a:gd name="T21" fmla="*/ 0 h 65"/>
                    <a:gd name="T22" fmla="*/ 0 w 92"/>
                    <a:gd name="T23" fmla="*/ 0 h 65"/>
                    <a:gd name="T24" fmla="*/ 0 w 92"/>
                    <a:gd name="T25" fmla="*/ 0 h 65"/>
                    <a:gd name="T26" fmla="*/ 0 w 92"/>
                    <a:gd name="T27" fmla="*/ 0 h 65"/>
                    <a:gd name="T28" fmla="*/ 0 w 92"/>
                    <a:gd name="T29" fmla="*/ 0 h 65"/>
                    <a:gd name="T30" fmla="*/ 0 w 92"/>
                    <a:gd name="T31" fmla="*/ 0 h 65"/>
                    <a:gd name="T32" fmla="*/ 0 w 92"/>
                    <a:gd name="T33" fmla="*/ 0 h 65"/>
                    <a:gd name="T34" fmla="*/ 0 w 92"/>
                    <a:gd name="T35" fmla="*/ 0 h 65"/>
                    <a:gd name="T36" fmla="*/ 0 w 92"/>
                    <a:gd name="T37" fmla="*/ 0 h 65"/>
                    <a:gd name="T38" fmla="*/ 0 w 92"/>
                    <a:gd name="T39" fmla="*/ 0 h 65"/>
                    <a:gd name="T40" fmla="*/ 0 w 92"/>
                    <a:gd name="T41" fmla="*/ 0 h 65"/>
                    <a:gd name="T42" fmla="*/ 0 w 92"/>
                    <a:gd name="T43" fmla="*/ 0 h 65"/>
                    <a:gd name="T44" fmla="*/ 0 w 92"/>
                    <a:gd name="T45" fmla="*/ 0 h 65"/>
                    <a:gd name="T46" fmla="*/ 0 w 92"/>
                    <a:gd name="T47" fmla="*/ 0 h 65"/>
                    <a:gd name="T48" fmla="*/ 0 w 92"/>
                    <a:gd name="T49" fmla="*/ 0 h 65"/>
                    <a:gd name="T50" fmla="*/ 0 w 92"/>
                    <a:gd name="T51" fmla="*/ 0 h 65"/>
                    <a:gd name="T52" fmla="*/ 0 w 92"/>
                    <a:gd name="T53" fmla="*/ 0 h 65"/>
                    <a:gd name="T54" fmla="*/ 0 w 92"/>
                    <a:gd name="T55" fmla="*/ 0 h 65"/>
                    <a:gd name="T56" fmla="*/ 0 w 92"/>
                    <a:gd name="T57" fmla="*/ 0 h 65"/>
                    <a:gd name="T58" fmla="*/ 0 w 92"/>
                    <a:gd name="T59" fmla="*/ 0 h 65"/>
                    <a:gd name="T60" fmla="*/ 0 w 92"/>
                    <a:gd name="T61" fmla="*/ 0 h 65"/>
                    <a:gd name="T62" fmla="*/ 0 w 92"/>
                    <a:gd name="T63" fmla="*/ 0 h 65"/>
                    <a:gd name="T64" fmla="*/ 0 w 92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65"/>
                    <a:gd name="T101" fmla="*/ 92 w 92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65">
                      <a:moveTo>
                        <a:pt x="42" y="0"/>
                      </a:moveTo>
                      <a:lnTo>
                        <a:pt x="57" y="1"/>
                      </a:lnTo>
                      <a:lnTo>
                        <a:pt x="69" y="3"/>
                      </a:lnTo>
                      <a:lnTo>
                        <a:pt x="79" y="7"/>
                      </a:lnTo>
                      <a:lnTo>
                        <a:pt x="86" y="13"/>
                      </a:lnTo>
                      <a:lnTo>
                        <a:pt x="91" y="19"/>
                      </a:lnTo>
                      <a:lnTo>
                        <a:pt x="92" y="25"/>
                      </a:lnTo>
                      <a:lnTo>
                        <a:pt x="92" y="32"/>
                      </a:lnTo>
                      <a:lnTo>
                        <a:pt x="91" y="39"/>
                      </a:lnTo>
                      <a:lnTo>
                        <a:pt x="87" y="45"/>
                      </a:lnTo>
                      <a:lnTo>
                        <a:pt x="82" y="51"/>
                      </a:lnTo>
                      <a:lnTo>
                        <a:pt x="75" y="57"/>
                      </a:lnTo>
                      <a:lnTo>
                        <a:pt x="68" y="61"/>
                      </a:lnTo>
                      <a:lnTo>
                        <a:pt x="61" y="64"/>
                      </a:lnTo>
                      <a:lnTo>
                        <a:pt x="51" y="65"/>
                      </a:lnTo>
                      <a:lnTo>
                        <a:pt x="43" y="65"/>
                      </a:lnTo>
                      <a:lnTo>
                        <a:pt x="34" y="63"/>
                      </a:lnTo>
                      <a:lnTo>
                        <a:pt x="25" y="58"/>
                      </a:lnTo>
                      <a:lnTo>
                        <a:pt x="18" y="53"/>
                      </a:lnTo>
                      <a:lnTo>
                        <a:pt x="12" y="49"/>
                      </a:lnTo>
                      <a:lnTo>
                        <a:pt x="7" y="43"/>
                      </a:lnTo>
                      <a:lnTo>
                        <a:pt x="4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7" y="9"/>
                      </a:lnTo>
                      <a:lnTo>
                        <a:pt x="12" y="7"/>
                      </a:lnTo>
                      <a:lnTo>
                        <a:pt x="18" y="3"/>
                      </a:ln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1" name="Freeform 327"/>
                <p:cNvSpPr>
                  <a:spLocks noChangeAspect="1"/>
                </p:cNvSpPr>
                <p:nvPr/>
              </p:nvSpPr>
              <p:spPr bwMode="auto">
                <a:xfrm>
                  <a:off x="3376" y="1936"/>
                  <a:ext cx="15" cy="11"/>
                </a:xfrm>
                <a:custGeom>
                  <a:avLst/>
                  <a:gdLst>
                    <a:gd name="T0" fmla="*/ 0 w 92"/>
                    <a:gd name="T1" fmla="*/ 0 h 65"/>
                    <a:gd name="T2" fmla="*/ 0 w 92"/>
                    <a:gd name="T3" fmla="*/ 0 h 65"/>
                    <a:gd name="T4" fmla="*/ 0 w 92"/>
                    <a:gd name="T5" fmla="*/ 0 h 65"/>
                    <a:gd name="T6" fmla="*/ 0 w 92"/>
                    <a:gd name="T7" fmla="*/ 0 h 65"/>
                    <a:gd name="T8" fmla="*/ 0 w 92"/>
                    <a:gd name="T9" fmla="*/ 0 h 65"/>
                    <a:gd name="T10" fmla="*/ 0 w 92"/>
                    <a:gd name="T11" fmla="*/ 0 h 65"/>
                    <a:gd name="T12" fmla="*/ 0 w 92"/>
                    <a:gd name="T13" fmla="*/ 0 h 65"/>
                    <a:gd name="T14" fmla="*/ 0 w 92"/>
                    <a:gd name="T15" fmla="*/ 0 h 65"/>
                    <a:gd name="T16" fmla="*/ 0 w 92"/>
                    <a:gd name="T17" fmla="*/ 0 h 65"/>
                    <a:gd name="T18" fmla="*/ 0 w 92"/>
                    <a:gd name="T19" fmla="*/ 0 h 65"/>
                    <a:gd name="T20" fmla="*/ 0 w 92"/>
                    <a:gd name="T21" fmla="*/ 0 h 65"/>
                    <a:gd name="T22" fmla="*/ 0 w 92"/>
                    <a:gd name="T23" fmla="*/ 0 h 65"/>
                    <a:gd name="T24" fmla="*/ 0 w 92"/>
                    <a:gd name="T25" fmla="*/ 0 h 65"/>
                    <a:gd name="T26" fmla="*/ 0 w 92"/>
                    <a:gd name="T27" fmla="*/ 0 h 65"/>
                    <a:gd name="T28" fmla="*/ 0 w 92"/>
                    <a:gd name="T29" fmla="*/ 0 h 65"/>
                    <a:gd name="T30" fmla="*/ 0 w 92"/>
                    <a:gd name="T31" fmla="*/ 0 h 65"/>
                    <a:gd name="T32" fmla="*/ 0 w 92"/>
                    <a:gd name="T33" fmla="*/ 0 h 65"/>
                    <a:gd name="T34" fmla="*/ 0 w 92"/>
                    <a:gd name="T35" fmla="*/ 0 h 65"/>
                    <a:gd name="T36" fmla="*/ 0 w 92"/>
                    <a:gd name="T37" fmla="*/ 0 h 65"/>
                    <a:gd name="T38" fmla="*/ 0 w 92"/>
                    <a:gd name="T39" fmla="*/ 0 h 65"/>
                    <a:gd name="T40" fmla="*/ 0 w 92"/>
                    <a:gd name="T41" fmla="*/ 0 h 65"/>
                    <a:gd name="T42" fmla="*/ 0 w 92"/>
                    <a:gd name="T43" fmla="*/ 0 h 65"/>
                    <a:gd name="T44" fmla="*/ 0 w 92"/>
                    <a:gd name="T45" fmla="*/ 0 h 65"/>
                    <a:gd name="T46" fmla="*/ 0 w 92"/>
                    <a:gd name="T47" fmla="*/ 0 h 65"/>
                    <a:gd name="T48" fmla="*/ 0 w 92"/>
                    <a:gd name="T49" fmla="*/ 0 h 65"/>
                    <a:gd name="T50" fmla="*/ 0 w 92"/>
                    <a:gd name="T51" fmla="*/ 0 h 65"/>
                    <a:gd name="T52" fmla="*/ 0 w 92"/>
                    <a:gd name="T53" fmla="*/ 0 h 65"/>
                    <a:gd name="T54" fmla="*/ 0 w 92"/>
                    <a:gd name="T55" fmla="*/ 0 h 65"/>
                    <a:gd name="T56" fmla="*/ 0 w 92"/>
                    <a:gd name="T57" fmla="*/ 0 h 65"/>
                    <a:gd name="T58" fmla="*/ 0 w 92"/>
                    <a:gd name="T59" fmla="*/ 0 h 65"/>
                    <a:gd name="T60" fmla="*/ 0 w 92"/>
                    <a:gd name="T61" fmla="*/ 0 h 65"/>
                    <a:gd name="T62" fmla="*/ 0 w 92"/>
                    <a:gd name="T63" fmla="*/ 0 h 65"/>
                    <a:gd name="T64" fmla="*/ 0 w 92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2"/>
                    <a:gd name="T100" fmla="*/ 0 h 65"/>
                    <a:gd name="T101" fmla="*/ 92 w 92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2" h="65">
                      <a:moveTo>
                        <a:pt x="42" y="0"/>
                      </a:moveTo>
                      <a:lnTo>
                        <a:pt x="57" y="1"/>
                      </a:lnTo>
                      <a:lnTo>
                        <a:pt x="69" y="3"/>
                      </a:lnTo>
                      <a:lnTo>
                        <a:pt x="79" y="7"/>
                      </a:lnTo>
                      <a:lnTo>
                        <a:pt x="86" y="13"/>
                      </a:lnTo>
                      <a:lnTo>
                        <a:pt x="91" y="19"/>
                      </a:lnTo>
                      <a:lnTo>
                        <a:pt x="92" y="25"/>
                      </a:lnTo>
                      <a:lnTo>
                        <a:pt x="92" y="32"/>
                      </a:lnTo>
                      <a:lnTo>
                        <a:pt x="91" y="39"/>
                      </a:lnTo>
                      <a:lnTo>
                        <a:pt x="87" y="45"/>
                      </a:lnTo>
                      <a:lnTo>
                        <a:pt x="82" y="51"/>
                      </a:lnTo>
                      <a:lnTo>
                        <a:pt x="75" y="57"/>
                      </a:lnTo>
                      <a:lnTo>
                        <a:pt x="68" y="61"/>
                      </a:lnTo>
                      <a:lnTo>
                        <a:pt x="61" y="64"/>
                      </a:lnTo>
                      <a:lnTo>
                        <a:pt x="51" y="65"/>
                      </a:lnTo>
                      <a:lnTo>
                        <a:pt x="43" y="65"/>
                      </a:lnTo>
                      <a:lnTo>
                        <a:pt x="34" y="63"/>
                      </a:lnTo>
                      <a:lnTo>
                        <a:pt x="25" y="58"/>
                      </a:lnTo>
                      <a:lnTo>
                        <a:pt x="18" y="53"/>
                      </a:lnTo>
                      <a:lnTo>
                        <a:pt x="12" y="49"/>
                      </a:lnTo>
                      <a:lnTo>
                        <a:pt x="7" y="43"/>
                      </a:lnTo>
                      <a:lnTo>
                        <a:pt x="4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7" y="9"/>
                      </a:lnTo>
                      <a:lnTo>
                        <a:pt x="12" y="7"/>
                      </a:lnTo>
                      <a:lnTo>
                        <a:pt x="18" y="3"/>
                      </a:ln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2" name="Freeform 328"/>
                <p:cNvSpPr>
                  <a:spLocks noChangeAspect="1"/>
                </p:cNvSpPr>
                <p:nvPr/>
              </p:nvSpPr>
              <p:spPr bwMode="auto">
                <a:xfrm>
                  <a:off x="3486" y="2030"/>
                  <a:ext cx="11" cy="10"/>
                </a:xfrm>
                <a:custGeom>
                  <a:avLst/>
                  <a:gdLst>
                    <a:gd name="T0" fmla="*/ 0 w 65"/>
                    <a:gd name="T1" fmla="*/ 0 h 64"/>
                    <a:gd name="T2" fmla="*/ 0 w 65"/>
                    <a:gd name="T3" fmla="*/ 0 h 64"/>
                    <a:gd name="T4" fmla="*/ 0 w 65"/>
                    <a:gd name="T5" fmla="*/ 0 h 64"/>
                    <a:gd name="T6" fmla="*/ 0 w 65"/>
                    <a:gd name="T7" fmla="*/ 0 h 64"/>
                    <a:gd name="T8" fmla="*/ 0 w 65"/>
                    <a:gd name="T9" fmla="*/ 0 h 64"/>
                    <a:gd name="T10" fmla="*/ 0 w 65"/>
                    <a:gd name="T11" fmla="*/ 0 h 64"/>
                    <a:gd name="T12" fmla="*/ 0 w 65"/>
                    <a:gd name="T13" fmla="*/ 0 h 64"/>
                    <a:gd name="T14" fmla="*/ 0 w 65"/>
                    <a:gd name="T15" fmla="*/ 0 h 64"/>
                    <a:gd name="T16" fmla="*/ 0 w 65"/>
                    <a:gd name="T17" fmla="*/ 0 h 64"/>
                    <a:gd name="T18" fmla="*/ 0 w 65"/>
                    <a:gd name="T19" fmla="*/ 0 h 64"/>
                    <a:gd name="T20" fmla="*/ 0 w 65"/>
                    <a:gd name="T21" fmla="*/ 0 h 64"/>
                    <a:gd name="T22" fmla="*/ 0 w 65"/>
                    <a:gd name="T23" fmla="*/ 0 h 64"/>
                    <a:gd name="T24" fmla="*/ 0 w 65"/>
                    <a:gd name="T25" fmla="*/ 0 h 64"/>
                    <a:gd name="T26" fmla="*/ 0 w 65"/>
                    <a:gd name="T27" fmla="*/ 0 h 64"/>
                    <a:gd name="T28" fmla="*/ 0 w 65"/>
                    <a:gd name="T29" fmla="*/ 0 h 64"/>
                    <a:gd name="T30" fmla="*/ 0 w 65"/>
                    <a:gd name="T31" fmla="*/ 0 h 64"/>
                    <a:gd name="T32" fmla="*/ 0 w 65"/>
                    <a:gd name="T33" fmla="*/ 0 h 64"/>
                    <a:gd name="T34" fmla="*/ 0 w 65"/>
                    <a:gd name="T35" fmla="*/ 0 h 64"/>
                    <a:gd name="T36" fmla="*/ 0 w 65"/>
                    <a:gd name="T37" fmla="*/ 0 h 64"/>
                    <a:gd name="T38" fmla="*/ 0 w 65"/>
                    <a:gd name="T39" fmla="*/ 0 h 64"/>
                    <a:gd name="T40" fmla="*/ 0 w 65"/>
                    <a:gd name="T41" fmla="*/ 0 h 64"/>
                    <a:gd name="T42" fmla="*/ 0 w 65"/>
                    <a:gd name="T43" fmla="*/ 0 h 64"/>
                    <a:gd name="T44" fmla="*/ 0 w 65"/>
                    <a:gd name="T45" fmla="*/ 0 h 64"/>
                    <a:gd name="T46" fmla="*/ 0 w 65"/>
                    <a:gd name="T47" fmla="*/ 0 h 64"/>
                    <a:gd name="T48" fmla="*/ 0 w 65"/>
                    <a:gd name="T49" fmla="*/ 0 h 64"/>
                    <a:gd name="T50" fmla="*/ 0 w 65"/>
                    <a:gd name="T51" fmla="*/ 0 h 64"/>
                    <a:gd name="T52" fmla="*/ 0 w 65"/>
                    <a:gd name="T53" fmla="*/ 0 h 64"/>
                    <a:gd name="T54" fmla="*/ 0 w 65"/>
                    <a:gd name="T55" fmla="*/ 0 h 64"/>
                    <a:gd name="T56" fmla="*/ 0 w 65"/>
                    <a:gd name="T57" fmla="*/ 0 h 64"/>
                    <a:gd name="T58" fmla="*/ 0 w 65"/>
                    <a:gd name="T59" fmla="*/ 0 h 64"/>
                    <a:gd name="T60" fmla="*/ 0 w 65"/>
                    <a:gd name="T61" fmla="*/ 0 h 64"/>
                    <a:gd name="T62" fmla="*/ 0 w 65"/>
                    <a:gd name="T63" fmla="*/ 0 h 64"/>
                    <a:gd name="T64" fmla="*/ 0 w 65"/>
                    <a:gd name="T65" fmla="*/ 0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4"/>
                    <a:gd name="T101" fmla="*/ 65 w 65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4">
                      <a:moveTo>
                        <a:pt x="25" y="6"/>
                      </a:moveTo>
                      <a:lnTo>
                        <a:pt x="33" y="2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4" y="2"/>
                      </a:lnTo>
                      <a:lnTo>
                        <a:pt x="58" y="6"/>
                      </a:lnTo>
                      <a:lnTo>
                        <a:pt x="62" y="10"/>
                      </a:lnTo>
                      <a:lnTo>
                        <a:pt x="64" y="16"/>
                      </a:lnTo>
                      <a:lnTo>
                        <a:pt x="65" y="23"/>
                      </a:lnTo>
                      <a:lnTo>
                        <a:pt x="65" y="31"/>
                      </a:lnTo>
                      <a:lnTo>
                        <a:pt x="65" y="38"/>
                      </a:lnTo>
                      <a:lnTo>
                        <a:pt x="63" y="44"/>
                      </a:lnTo>
                      <a:lnTo>
                        <a:pt x="61" y="50"/>
                      </a:lnTo>
                      <a:lnTo>
                        <a:pt x="56" y="56"/>
                      </a:lnTo>
                      <a:lnTo>
                        <a:pt x="51" y="59"/>
                      </a:lnTo>
                      <a:lnTo>
                        <a:pt x="45" y="63"/>
                      </a:lnTo>
                      <a:lnTo>
                        <a:pt x="38" y="64"/>
                      </a:lnTo>
                      <a:lnTo>
                        <a:pt x="31" y="63"/>
                      </a:lnTo>
                      <a:lnTo>
                        <a:pt x="24" y="62"/>
                      </a:lnTo>
                      <a:lnTo>
                        <a:pt x="18" y="60"/>
                      </a:lnTo>
                      <a:lnTo>
                        <a:pt x="13" y="58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8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4" y="27"/>
                      </a:lnTo>
                      <a:lnTo>
                        <a:pt x="7" y="21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3" name="Freeform 329"/>
                <p:cNvSpPr>
                  <a:spLocks noChangeAspect="1"/>
                </p:cNvSpPr>
                <p:nvPr/>
              </p:nvSpPr>
              <p:spPr bwMode="auto">
                <a:xfrm>
                  <a:off x="3486" y="2030"/>
                  <a:ext cx="11" cy="10"/>
                </a:xfrm>
                <a:custGeom>
                  <a:avLst/>
                  <a:gdLst>
                    <a:gd name="T0" fmla="*/ 0 w 65"/>
                    <a:gd name="T1" fmla="*/ 0 h 64"/>
                    <a:gd name="T2" fmla="*/ 0 w 65"/>
                    <a:gd name="T3" fmla="*/ 0 h 64"/>
                    <a:gd name="T4" fmla="*/ 0 w 65"/>
                    <a:gd name="T5" fmla="*/ 0 h 64"/>
                    <a:gd name="T6" fmla="*/ 0 w 65"/>
                    <a:gd name="T7" fmla="*/ 0 h 64"/>
                    <a:gd name="T8" fmla="*/ 0 w 65"/>
                    <a:gd name="T9" fmla="*/ 0 h 64"/>
                    <a:gd name="T10" fmla="*/ 0 w 65"/>
                    <a:gd name="T11" fmla="*/ 0 h 64"/>
                    <a:gd name="T12" fmla="*/ 0 w 65"/>
                    <a:gd name="T13" fmla="*/ 0 h 64"/>
                    <a:gd name="T14" fmla="*/ 0 w 65"/>
                    <a:gd name="T15" fmla="*/ 0 h 64"/>
                    <a:gd name="T16" fmla="*/ 0 w 65"/>
                    <a:gd name="T17" fmla="*/ 0 h 64"/>
                    <a:gd name="T18" fmla="*/ 0 w 65"/>
                    <a:gd name="T19" fmla="*/ 0 h 64"/>
                    <a:gd name="T20" fmla="*/ 0 w 65"/>
                    <a:gd name="T21" fmla="*/ 0 h 64"/>
                    <a:gd name="T22" fmla="*/ 0 w 65"/>
                    <a:gd name="T23" fmla="*/ 0 h 64"/>
                    <a:gd name="T24" fmla="*/ 0 w 65"/>
                    <a:gd name="T25" fmla="*/ 0 h 64"/>
                    <a:gd name="T26" fmla="*/ 0 w 65"/>
                    <a:gd name="T27" fmla="*/ 0 h 64"/>
                    <a:gd name="T28" fmla="*/ 0 w 65"/>
                    <a:gd name="T29" fmla="*/ 0 h 64"/>
                    <a:gd name="T30" fmla="*/ 0 w 65"/>
                    <a:gd name="T31" fmla="*/ 0 h 64"/>
                    <a:gd name="T32" fmla="*/ 0 w 65"/>
                    <a:gd name="T33" fmla="*/ 0 h 64"/>
                    <a:gd name="T34" fmla="*/ 0 w 65"/>
                    <a:gd name="T35" fmla="*/ 0 h 64"/>
                    <a:gd name="T36" fmla="*/ 0 w 65"/>
                    <a:gd name="T37" fmla="*/ 0 h 64"/>
                    <a:gd name="T38" fmla="*/ 0 w 65"/>
                    <a:gd name="T39" fmla="*/ 0 h 64"/>
                    <a:gd name="T40" fmla="*/ 0 w 65"/>
                    <a:gd name="T41" fmla="*/ 0 h 64"/>
                    <a:gd name="T42" fmla="*/ 0 w 65"/>
                    <a:gd name="T43" fmla="*/ 0 h 64"/>
                    <a:gd name="T44" fmla="*/ 0 w 65"/>
                    <a:gd name="T45" fmla="*/ 0 h 64"/>
                    <a:gd name="T46" fmla="*/ 0 w 65"/>
                    <a:gd name="T47" fmla="*/ 0 h 64"/>
                    <a:gd name="T48" fmla="*/ 0 w 65"/>
                    <a:gd name="T49" fmla="*/ 0 h 64"/>
                    <a:gd name="T50" fmla="*/ 0 w 65"/>
                    <a:gd name="T51" fmla="*/ 0 h 64"/>
                    <a:gd name="T52" fmla="*/ 0 w 65"/>
                    <a:gd name="T53" fmla="*/ 0 h 64"/>
                    <a:gd name="T54" fmla="*/ 0 w 65"/>
                    <a:gd name="T55" fmla="*/ 0 h 64"/>
                    <a:gd name="T56" fmla="*/ 0 w 65"/>
                    <a:gd name="T57" fmla="*/ 0 h 64"/>
                    <a:gd name="T58" fmla="*/ 0 w 65"/>
                    <a:gd name="T59" fmla="*/ 0 h 64"/>
                    <a:gd name="T60" fmla="*/ 0 w 65"/>
                    <a:gd name="T61" fmla="*/ 0 h 64"/>
                    <a:gd name="T62" fmla="*/ 0 w 65"/>
                    <a:gd name="T63" fmla="*/ 0 h 64"/>
                    <a:gd name="T64" fmla="*/ 0 w 65"/>
                    <a:gd name="T65" fmla="*/ 0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4"/>
                    <a:gd name="T101" fmla="*/ 65 w 65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4">
                      <a:moveTo>
                        <a:pt x="25" y="6"/>
                      </a:moveTo>
                      <a:lnTo>
                        <a:pt x="33" y="2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4" y="2"/>
                      </a:lnTo>
                      <a:lnTo>
                        <a:pt x="58" y="6"/>
                      </a:lnTo>
                      <a:lnTo>
                        <a:pt x="62" y="10"/>
                      </a:lnTo>
                      <a:lnTo>
                        <a:pt x="64" y="16"/>
                      </a:lnTo>
                      <a:lnTo>
                        <a:pt x="65" y="23"/>
                      </a:lnTo>
                      <a:lnTo>
                        <a:pt x="65" y="31"/>
                      </a:lnTo>
                      <a:lnTo>
                        <a:pt x="65" y="38"/>
                      </a:lnTo>
                      <a:lnTo>
                        <a:pt x="63" y="44"/>
                      </a:lnTo>
                      <a:lnTo>
                        <a:pt x="61" y="50"/>
                      </a:lnTo>
                      <a:lnTo>
                        <a:pt x="56" y="56"/>
                      </a:lnTo>
                      <a:lnTo>
                        <a:pt x="51" y="59"/>
                      </a:lnTo>
                      <a:lnTo>
                        <a:pt x="45" y="63"/>
                      </a:lnTo>
                      <a:lnTo>
                        <a:pt x="38" y="64"/>
                      </a:lnTo>
                      <a:lnTo>
                        <a:pt x="31" y="63"/>
                      </a:lnTo>
                      <a:lnTo>
                        <a:pt x="24" y="62"/>
                      </a:lnTo>
                      <a:lnTo>
                        <a:pt x="18" y="60"/>
                      </a:lnTo>
                      <a:lnTo>
                        <a:pt x="13" y="58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8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1" y="32"/>
                      </a:lnTo>
                      <a:lnTo>
                        <a:pt x="4" y="27"/>
                      </a:lnTo>
                      <a:lnTo>
                        <a:pt x="7" y="21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4" name="Freeform 330"/>
                <p:cNvSpPr>
                  <a:spLocks noChangeAspect="1"/>
                </p:cNvSpPr>
                <p:nvPr/>
              </p:nvSpPr>
              <p:spPr bwMode="auto">
                <a:xfrm>
                  <a:off x="3552" y="1949"/>
                  <a:ext cx="12" cy="12"/>
                </a:xfrm>
                <a:custGeom>
                  <a:avLst/>
                  <a:gdLst>
                    <a:gd name="T0" fmla="*/ 0 w 72"/>
                    <a:gd name="T1" fmla="*/ 0 h 71"/>
                    <a:gd name="T2" fmla="*/ 0 w 72"/>
                    <a:gd name="T3" fmla="*/ 0 h 71"/>
                    <a:gd name="T4" fmla="*/ 0 w 72"/>
                    <a:gd name="T5" fmla="*/ 0 h 71"/>
                    <a:gd name="T6" fmla="*/ 0 w 72"/>
                    <a:gd name="T7" fmla="*/ 0 h 71"/>
                    <a:gd name="T8" fmla="*/ 0 w 72"/>
                    <a:gd name="T9" fmla="*/ 0 h 71"/>
                    <a:gd name="T10" fmla="*/ 0 w 72"/>
                    <a:gd name="T11" fmla="*/ 0 h 71"/>
                    <a:gd name="T12" fmla="*/ 0 w 72"/>
                    <a:gd name="T13" fmla="*/ 0 h 71"/>
                    <a:gd name="T14" fmla="*/ 0 w 72"/>
                    <a:gd name="T15" fmla="*/ 0 h 71"/>
                    <a:gd name="T16" fmla="*/ 0 w 72"/>
                    <a:gd name="T17" fmla="*/ 0 h 71"/>
                    <a:gd name="T18" fmla="*/ 0 w 72"/>
                    <a:gd name="T19" fmla="*/ 0 h 71"/>
                    <a:gd name="T20" fmla="*/ 0 w 72"/>
                    <a:gd name="T21" fmla="*/ 0 h 71"/>
                    <a:gd name="T22" fmla="*/ 0 w 72"/>
                    <a:gd name="T23" fmla="*/ 0 h 71"/>
                    <a:gd name="T24" fmla="*/ 0 w 72"/>
                    <a:gd name="T25" fmla="*/ 0 h 71"/>
                    <a:gd name="T26" fmla="*/ 0 w 72"/>
                    <a:gd name="T27" fmla="*/ 0 h 71"/>
                    <a:gd name="T28" fmla="*/ 0 w 72"/>
                    <a:gd name="T29" fmla="*/ 0 h 71"/>
                    <a:gd name="T30" fmla="*/ 0 w 72"/>
                    <a:gd name="T31" fmla="*/ 0 h 71"/>
                    <a:gd name="T32" fmla="*/ 0 w 72"/>
                    <a:gd name="T33" fmla="*/ 0 h 71"/>
                    <a:gd name="T34" fmla="*/ 0 w 72"/>
                    <a:gd name="T35" fmla="*/ 0 h 71"/>
                    <a:gd name="T36" fmla="*/ 0 w 72"/>
                    <a:gd name="T37" fmla="*/ 0 h 71"/>
                    <a:gd name="T38" fmla="*/ 0 w 72"/>
                    <a:gd name="T39" fmla="*/ 0 h 71"/>
                    <a:gd name="T40" fmla="*/ 0 w 72"/>
                    <a:gd name="T41" fmla="*/ 0 h 71"/>
                    <a:gd name="T42" fmla="*/ 0 w 72"/>
                    <a:gd name="T43" fmla="*/ 0 h 71"/>
                    <a:gd name="T44" fmla="*/ 0 w 72"/>
                    <a:gd name="T45" fmla="*/ 0 h 71"/>
                    <a:gd name="T46" fmla="*/ 0 w 72"/>
                    <a:gd name="T47" fmla="*/ 0 h 71"/>
                    <a:gd name="T48" fmla="*/ 0 w 72"/>
                    <a:gd name="T49" fmla="*/ 0 h 71"/>
                    <a:gd name="T50" fmla="*/ 0 w 72"/>
                    <a:gd name="T51" fmla="*/ 0 h 71"/>
                    <a:gd name="T52" fmla="*/ 0 w 72"/>
                    <a:gd name="T53" fmla="*/ 0 h 71"/>
                    <a:gd name="T54" fmla="*/ 0 w 72"/>
                    <a:gd name="T55" fmla="*/ 0 h 71"/>
                    <a:gd name="T56" fmla="*/ 0 w 72"/>
                    <a:gd name="T57" fmla="*/ 0 h 71"/>
                    <a:gd name="T58" fmla="*/ 0 w 72"/>
                    <a:gd name="T59" fmla="*/ 0 h 71"/>
                    <a:gd name="T60" fmla="*/ 0 w 72"/>
                    <a:gd name="T61" fmla="*/ 0 h 71"/>
                    <a:gd name="T62" fmla="*/ 0 w 72"/>
                    <a:gd name="T63" fmla="*/ 0 h 71"/>
                    <a:gd name="T64" fmla="*/ 0 w 72"/>
                    <a:gd name="T65" fmla="*/ 0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1"/>
                    <a:gd name="T101" fmla="*/ 72 w 72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1">
                      <a:moveTo>
                        <a:pt x="27" y="6"/>
                      </a:moveTo>
                      <a:lnTo>
                        <a:pt x="35" y="2"/>
                      </a:lnTo>
                      <a:lnTo>
                        <a:pt x="43" y="0"/>
                      </a:lnTo>
                      <a:lnTo>
                        <a:pt x="49" y="1"/>
                      </a:lnTo>
                      <a:lnTo>
                        <a:pt x="55" y="2"/>
                      </a:lnTo>
                      <a:lnTo>
                        <a:pt x="59" y="6"/>
                      </a:lnTo>
                      <a:lnTo>
                        <a:pt x="64" y="10"/>
                      </a:lnTo>
                      <a:lnTo>
                        <a:pt x="68" y="16"/>
                      </a:lnTo>
                      <a:lnTo>
                        <a:pt x="70" y="21"/>
                      </a:lnTo>
                      <a:lnTo>
                        <a:pt x="71" y="29"/>
                      </a:lnTo>
                      <a:lnTo>
                        <a:pt x="72" y="36"/>
                      </a:lnTo>
                      <a:lnTo>
                        <a:pt x="71" y="42"/>
                      </a:lnTo>
                      <a:lnTo>
                        <a:pt x="70" y="49"/>
                      </a:lnTo>
                      <a:lnTo>
                        <a:pt x="66" y="55"/>
                      </a:lnTo>
                      <a:lnTo>
                        <a:pt x="63" y="61"/>
                      </a:lnTo>
                      <a:lnTo>
                        <a:pt x="57" y="66"/>
                      </a:lnTo>
                      <a:lnTo>
                        <a:pt x="50" y="69"/>
                      </a:lnTo>
                      <a:lnTo>
                        <a:pt x="43" y="70"/>
                      </a:lnTo>
                      <a:lnTo>
                        <a:pt x="34" y="71"/>
                      </a:lnTo>
                      <a:lnTo>
                        <a:pt x="27" y="70"/>
                      </a:lnTo>
                      <a:lnTo>
                        <a:pt x="21" y="69"/>
                      </a:lnTo>
                      <a:lnTo>
                        <a:pt x="15" y="67"/>
                      </a:lnTo>
                      <a:lnTo>
                        <a:pt x="9" y="64"/>
                      </a:lnTo>
                      <a:lnTo>
                        <a:pt x="6" y="60"/>
                      </a:lnTo>
                      <a:lnTo>
                        <a:pt x="2" y="56"/>
                      </a:lnTo>
                      <a:lnTo>
                        <a:pt x="0" y="50"/>
                      </a:lnTo>
                      <a:lnTo>
                        <a:pt x="0" y="45"/>
                      </a:lnTo>
                      <a:lnTo>
                        <a:pt x="0" y="39"/>
                      </a:lnTo>
                      <a:lnTo>
                        <a:pt x="2" y="32"/>
                      </a:lnTo>
                      <a:lnTo>
                        <a:pt x="6" y="26"/>
                      </a:lnTo>
                      <a:lnTo>
                        <a:pt x="10" y="19"/>
                      </a:lnTo>
                      <a:lnTo>
                        <a:pt x="19" y="13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5" name="Freeform 331"/>
                <p:cNvSpPr>
                  <a:spLocks noChangeAspect="1"/>
                </p:cNvSpPr>
                <p:nvPr/>
              </p:nvSpPr>
              <p:spPr bwMode="auto">
                <a:xfrm>
                  <a:off x="3552" y="1949"/>
                  <a:ext cx="12" cy="12"/>
                </a:xfrm>
                <a:custGeom>
                  <a:avLst/>
                  <a:gdLst>
                    <a:gd name="T0" fmla="*/ 0 w 72"/>
                    <a:gd name="T1" fmla="*/ 0 h 71"/>
                    <a:gd name="T2" fmla="*/ 0 w 72"/>
                    <a:gd name="T3" fmla="*/ 0 h 71"/>
                    <a:gd name="T4" fmla="*/ 0 w 72"/>
                    <a:gd name="T5" fmla="*/ 0 h 71"/>
                    <a:gd name="T6" fmla="*/ 0 w 72"/>
                    <a:gd name="T7" fmla="*/ 0 h 71"/>
                    <a:gd name="T8" fmla="*/ 0 w 72"/>
                    <a:gd name="T9" fmla="*/ 0 h 71"/>
                    <a:gd name="T10" fmla="*/ 0 w 72"/>
                    <a:gd name="T11" fmla="*/ 0 h 71"/>
                    <a:gd name="T12" fmla="*/ 0 w 72"/>
                    <a:gd name="T13" fmla="*/ 0 h 71"/>
                    <a:gd name="T14" fmla="*/ 0 w 72"/>
                    <a:gd name="T15" fmla="*/ 0 h 71"/>
                    <a:gd name="T16" fmla="*/ 0 w 72"/>
                    <a:gd name="T17" fmla="*/ 0 h 71"/>
                    <a:gd name="T18" fmla="*/ 0 w 72"/>
                    <a:gd name="T19" fmla="*/ 0 h 71"/>
                    <a:gd name="T20" fmla="*/ 0 w 72"/>
                    <a:gd name="T21" fmla="*/ 0 h 71"/>
                    <a:gd name="T22" fmla="*/ 0 w 72"/>
                    <a:gd name="T23" fmla="*/ 0 h 71"/>
                    <a:gd name="T24" fmla="*/ 0 w 72"/>
                    <a:gd name="T25" fmla="*/ 0 h 71"/>
                    <a:gd name="T26" fmla="*/ 0 w 72"/>
                    <a:gd name="T27" fmla="*/ 0 h 71"/>
                    <a:gd name="T28" fmla="*/ 0 w 72"/>
                    <a:gd name="T29" fmla="*/ 0 h 71"/>
                    <a:gd name="T30" fmla="*/ 0 w 72"/>
                    <a:gd name="T31" fmla="*/ 0 h 71"/>
                    <a:gd name="T32" fmla="*/ 0 w 72"/>
                    <a:gd name="T33" fmla="*/ 0 h 71"/>
                    <a:gd name="T34" fmla="*/ 0 w 72"/>
                    <a:gd name="T35" fmla="*/ 0 h 71"/>
                    <a:gd name="T36" fmla="*/ 0 w 72"/>
                    <a:gd name="T37" fmla="*/ 0 h 71"/>
                    <a:gd name="T38" fmla="*/ 0 w 72"/>
                    <a:gd name="T39" fmla="*/ 0 h 71"/>
                    <a:gd name="T40" fmla="*/ 0 w 72"/>
                    <a:gd name="T41" fmla="*/ 0 h 71"/>
                    <a:gd name="T42" fmla="*/ 0 w 72"/>
                    <a:gd name="T43" fmla="*/ 0 h 71"/>
                    <a:gd name="T44" fmla="*/ 0 w 72"/>
                    <a:gd name="T45" fmla="*/ 0 h 71"/>
                    <a:gd name="T46" fmla="*/ 0 w 72"/>
                    <a:gd name="T47" fmla="*/ 0 h 71"/>
                    <a:gd name="T48" fmla="*/ 0 w 72"/>
                    <a:gd name="T49" fmla="*/ 0 h 71"/>
                    <a:gd name="T50" fmla="*/ 0 w 72"/>
                    <a:gd name="T51" fmla="*/ 0 h 71"/>
                    <a:gd name="T52" fmla="*/ 0 w 72"/>
                    <a:gd name="T53" fmla="*/ 0 h 71"/>
                    <a:gd name="T54" fmla="*/ 0 w 72"/>
                    <a:gd name="T55" fmla="*/ 0 h 71"/>
                    <a:gd name="T56" fmla="*/ 0 w 72"/>
                    <a:gd name="T57" fmla="*/ 0 h 71"/>
                    <a:gd name="T58" fmla="*/ 0 w 72"/>
                    <a:gd name="T59" fmla="*/ 0 h 71"/>
                    <a:gd name="T60" fmla="*/ 0 w 72"/>
                    <a:gd name="T61" fmla="*/ 0 h 71"/>
                    <a:gd name="T62" fmla="*/ 0 w 72"/>
                    <a:gd name="T63" fmla="*/ 0 h 71"/>
                    <a:gd name="T64" fmla="*/ 0 w 72"/>
                    <a:gd name="T65" fmla="*/ 0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1"/>
                    <a:gd name="T101" fmla="*/ 72 w 72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1">
                      <a:moveTo>
                        <a:pt x="27" y="6"/>
                      </a:moveTo>
                      <a:lnTo>
                        <a:pt x="35" y="2"/>
                      </a:lnTo>
                      <a:lnTo>
                        <a:pt x="43" y="0"/>
                      </a:lnTo>
                      <a:lnTo>
                        <a:pt x="49" y="1"/>
                      </a:lnTo>
                      <a:lnTo>
                        <a:pt x="55" y="2"/>
                      </a:lnTo>
                      <a:lnTo>
                        <a:pt x="59" y="6"/>
                      </a:lnTo>
                      <a:lnTo>
                        <a:pt x="64" y="10"/>
                      </a:lnTo>
                      <a:lnTo>
                        <a:pt x="68" y="16"/>
                      </a:lnTo>
                      <a:lnTo>
                        <a:pt x="70" y="21"/>
                      </a:lnTo>
                      <a:lnTo>
                        <a:pt x="71" y="29"/>
                      </a:lnTo>
                      <a:lnTo>
                        <a:pt x="72" y="36"/>
                      </a:lnTo>
                      <a:lnTo>
                        <a:pt x="71" y="42"/>
                      </a:lnTo>
                      <a:lnTo>
                        <a:pt x="70" y="49"/>
                      </a:lnTo>
                      <a:lnTo>
                        <a:pt x="66" y="55"/>
                      </a:lnTo>
                      <a:lnTo>
                        <a:pt x="63" y="61"/>
                      </a:lnTo>
                      <a:lnTo>
                        <a:pt x="57" y="66"/>
                      </a:lnTo>
                      <a:lnTo>
                        <a:pt x="50" y="69"/>
                      </a:lnTo>
                      <a:lnTo>
                        <a:pt x="43" y="70"/>
                      </a:lnTo>
                      <a:lnTo>
                        <a:pt x="34" y="71"/>
                      </a:lnTo>
                      <a:lnTo>
                        <a:pt x="27" y="70"/>
                      </a:lnTo>
                      <a:lnTo>
                        <a:pt x="21" y="69"/>
                      </a:lnTo>
                      <a:lnTo>
                        <a:pt x="15" y="67"/>
                      </a:lnTo>
                      <a:lnTo>
                        <a:pt x="9" y="64"/>
                      </a:lnTo>
                      <a:lnTo>
                        <a:pt x="6" y="60"/>
                      </a:lnTo>
                      <a:lnTo>
                        <a:pt x="2" y="56"/>
                      </a:lnTo>
                      <a:lnTo>
                        <a:pt x="0" y="50"/>
                      </a:lnTo>
                      <a:lnTo>
                        <a:pt x="0" y="45"/>
                      </a:lnTo>
                      <a:lnTo>
                        <a:pt x="0" y="39"/>
                      </a:lnTo>
                      <a:lnTo>
                        <a:pt x="2" y="32"/>
                      </a:lnTo>
                      <a:lnTo>
                        <a:pt x="6" y="26"/>
                      </a:lnTo>
                      <a:lnTo>
                        <a:pt x="10" y="19"/>
                      </a:lnTo>
                      <a:lnTo>
                        <a:pt x="19" y="13"/>
                      </a:lnTo>
                      <a:lnTo>
                        <a:pt x="27" y="6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6" name="Freeform 332"/>
                <p:cNvSpPr>
                  <a:spLocks noChangeAspect="1"/>
                </p:cNvSpPr>
                <p:nvPr/>
              </p:nvSpPr>
              <p:spPr bwMode="auto">
                <a:xfrm>
                  <a:off x="3611" y="2002"/>
                  <a:ext cx="10" cy="10"/>
                </a:xfrm>
                <a:custGeom>
                  <a:avLst/>
                  <a:gdLst>
                    <a:gd name="T0" fmla="*/ 0 w 58"/>
                    <a:gd name="T1" fmla="*/ 0 h 64"/>
                    <a:gd name="T2" fmla="*/ 0 w 58"/>
                    <a:gd name="T3" fmla="*/ 0 h 64"/>
                    <a:gd name="T4" fmla="*/ 0 w 58"/>
                    <a:gd name="T5" fmla="*/ 0 h 64"/>
                    <a:gd name="T6" fmla="*/ 0 w 58"/>
                    <a:gd name="T7" fmla="*/ 0 h 64"/>
                    <a:gd name="T8" fmla="*/ 0 w 58"/>
                    <a:gd name="T9" fmla="*/ 0 h 64"/>
                    <a:gd name="T10" fmla="*/ 0 w 58"/>
                    <a:gd name="T11" fmla="*/ 0 h 64"/>
                    <a:gd name="T12" fmla="*/ 0 w 58"/>
                    <a:gd name="T13" fmla="*/ 0 h 64"/>
                    <a:gd name="T14" fmla="*/ 0 w 58"/>
                    <a:gd name="T15" fmla="*/ 0 h 64"/>
                    <a:gd name="T16" fmla="*/ 0 w 58"/>
                    <a:gd name="T17" fmla="*/ 0 h 64"/>
                    <a:gd name="T18" fmla="*/ 0 w 58"/>
                    <a:gd name="T19" fmla="*/ 0 h 64"/>
                    <a:gd name="T20" fmla="*/ 0 w 58"/>
                    <a:gd name="T21" fmla="*/ 0 h 64"/>
                    <a:gd name="T22" fmla="*/ 0 w 58"/>
                    <a:gd name="T23" fmla="*/ 0 h 64"/>
                    <a:gd name="T24" fmla="*/ 0 w 58"/>
                    <a:gd name="T25" fmla="*/ 0 h 64"/>
                    <a:gd name="T26" fmla="*/ 0 w 58"/>
                    <a:gd name="T27" fmla="*/ 0 h 64"/>
                    <a:gd name="T28" fmla="*/ 0 w 58"/>
                    <a:gd name="T29" fmla="*/ 0 h 64"/>
                    <a:gd name="T30" fmla="*/ 0 w 58"/>
                    <a:gd name="T31" fmla="*/ 0 h 64"/>
                    <a:gd name="T32" fmla="*/ 0 w 58"/>
                    <a:gd name="T33" fmla="*/ 0 h 64"/>
                    <a:gd name="T34" fmla="*/ 0 w 58"/>
                    <a:gd name="T35" fmla="*/ 0 h 64"/>
                    <a:gd name="T36" fmla="*/ 0 w 58"/>
                    <a:gd name="T37" fmla="*/ 0 h 64"/>
                    <a:gd name="T38" fmla="*/ 0 w 58"/>
                    <a:gd name="T39" fmla="*/ 0 h 64"/>
                    <a:gd name="T40" fmla="*/ 0 w 58"/>
                    <a:gd name="T41" fmla="*/ 0 h 64"/>
                    <a:gd name="T42" fmla="*/ 0 w 58"/>
                    <a:gd name="T43" fmla="*/ 0 h 64"/>
                    <a:gd name="T44" fmla="*/ 0 w 58"/>
                    <a:gd name="T45" fmla="*/ 0 h 64"/>
                    <a:gd name="T46" fmla="*/ 0 w 58"/>
                    <a:gd name="T47" fmla="*/ 0 h 64"/>
                    <a:gd name="T48" fmla="*/ 0 w 58"/>
                    <a:gd name="T49" fmla="*/ 0 h 64"/>
                    <a:gd name="T50" fmla="*/ 0 w 58"/>
                    <a:gd name="T51" fmla="*/ 0 h 64"/>
                    <a:gd name="T52" fmla="*/ 0 w 58"/>
                    <a:gd name="T53" fmla="*/ 0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8"/>
                    <a:gd name="T82" fmla="*/ 0 h 64"/>
                    <a:gd name="T83" fmla="*/ 58 w 58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8" h="64">
                      <a:moveTo>
                        <a:pt x="54" y="1"/>
                      </a:moveTo>
                      <a:lnTo>
                        <a:pt x="57" y="12"/>
                      </a:lnTo>
                      <a:lnTo>
                        <a:pt x="58" y="36"/>
                      </a:lnTo>
                      <a:lnTo>
                        <a:pt x="58" y="41"/>
                      </a:lnTo>
                      <a:lnTo>
                        <a:pt x="57" y="47"/>
                      </a:lnTo>
                      <a:lnTo>
                        <a:pt x="54" y="52"/>
                      </a:lnTo>
                      <a:lnTo>
                        <a:pt x="51" y="57"/>
                      </a:lnTo>
                      <a:lnTo>
                        <a:pt x="47" y="61"/>
                      </a:lnTo>
                      <a:lnTo>
                        <a:pt x="41" y="63"/>
                      </a:lnTo>
                      <a:lnTo>
                        <a:pt x="35" y="64"/>
                      </a:lnTo>
                      <a:lnTo>
                        <a:pt x="27" y="64"/>
                      </a:lnTo>
                      <a:lnTo>
                        <a:pt x="19" y="62"/>
                      </a:lnTo>
                      <a:lnTo>
                        <a:pt x="12" y="58"/>
                      </a:lnTo>
                      <a:lnTo>
                        <a:pt x="6" y="53"/>
                      </a:lnTo>
                      <a:lnTo>
                        <a:pt x="2" y="49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4" y="18"/>
                      </a:lnTo>
                      <a:lnTo>
                        <a:pt x="8" y="13"/>
                      </a:lnTo>
                      <a:lnTo>
                        <a:pt x="14" y="7"/>
                      </a:lnTo>
                      <a:lnTo>
                        <a:pt x="20" y="3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7" name="Freeform 333"/>
                <p:cNvSpPr>
                  <a:spLocks noChangeAspect="1"/>
                </p:cNvSpPr>
                <p:nvPr/>
              </p:nvSpPr>
              <p:spPr bwMode="auto">
                <a:xfrm>
                  <a:off x="3611" y="2002"/>
                  <a:ext cx="10" cy="10"/>
                </a:xfrm>
                <a:custGeom>
                  <a:avLst/>
                  <a:gdLst>
                    <a:gd name="T0" fmla="*/ 0 w 58"/>
                    <a:gd name="T1" fmla="*/ 0 h 64"/>
                    <a:gd name="T2" fmla="*/ 0 w 58"/>
                    <a:gd name="T3" fmla="*/ 0 h 64"/>
                    <a:gd name="T4" fmla="*/ 0 w 58"/>
                    <a:gd name="T5" fmla="*/ 0 h 64"/>
                    <a:gd name="T6" fmla="*/ 0 w 58"/>
                    <a:gd name="T7" fmla="*/ 0 h 64"/>
                    <a:gd name="T8" fmla="*/ 0 w 58"/>
                    <a:gd name="T9" fmla="*/ 0 h 64"/>
                    <a:gd name="T10" fmla="*/ 0 w 58"/>
                    <a:gd name="T11" fmla="*/ 0 h 64"/>
                    <a:gd name="T12" fmla="*/ 0 w 58"/>
                    <a:gd name="T13" fmla="*/ 0 h 64"/>
                    <a:gd name="T14" fmla="*/ 0 w 58"/>
                    <a:gd name="T15" fmla="*/ 0 h 64"/>
                    <a:gd name="T16" fmla="*/ 0 w 58"/>
                    <a:gd name="T17" fmla="*/ 0 h 64"/>
                    <a:gd name="T18" fmla="*/ 0 w 58"/>
                    <a:gd name="T19" fmla="*/ 0 h 64"/>
                    <a:gd name="T20" fmla="*/ 0 w 58"/>
                    <a:gd name="T21" fmla="*/ 0 h 64"/>
                    <a:gd name="T22" fmla="*/ 0 w 58"/>
                    <a:gd name="T23" fmla="*/ 0 h 64"/>
                    <a:gd name="T24" fmla="*/ 0 w 58"/>
                    <a:gd name="T25" fmla="*/ 0 h 64"/>
                    <a:gd name="T26" fmla="*/ 0 w 58"/>
                    <a:gd name="T27" fmla="*/ 0 h 64"/>
                    <a:gd name="T28" fmla="*/ 0 w 58"/>
                    <a:gd name="T29" fmla="*/ 0 h 64"/>
                    <a:gd name="T30" fmla="*/ 0 w 58"/>
                    <a:gd name="T31" fmla="*/ 0 h 64"/>
                    <a:gd name="T32" fmla="*/ 0 w 58"/>
                    <a:gd name="T33" fmla="*/ 0 h 64"/>
                    <a:gd name="T34" fmla="*/ 0 w 58"/>
                    <a:gd name="T35" fmla="*/ 0 h 64"/>
                    <a:gd name="T36" fmla="*/ 0 w 58"/>
                    <a:gd name="T37" fmla="*/ 0 h 64"/>
                    <a:gd name="T38" fmla="*/ 0 w 58"/>
                    <a:gd name="T39" fmla="*/ 0 h 64"/>
                    <a:gd name="T40" fmla="*/ 0 w 58"/>
                    <a:gd name="T41" fmla="*/ 0 h 64"/>
                    <a:gd name="T42" fmla="*/ 0 w 58"/>
                    <a:gd name="T43" fmla="*/ 0 h 64"/>
                    <a:gd name="T44" fmla="*/ 0 w 58"/>
                    <a:gd name="T45" fmla="*/ 0 h 64"/>
                    <a:gd name="T46" fmla="*/ 0 w 58"/>
                    <a:gd name="T47" fmla="*/ 0 h 64"/>
                    <a:gd name="T48" fmla="*/ 0 w 58"/>
                    <a:gd name="T49" fmla="*/ 0 h 64"/>
                    <a:gd name="T50" fmla="*/ 0 w 58"/>
                    <a:gd name="T51" fmla="*/ 0 h 64"/>
                    <a:gd name="T52" fmla="*/ 0 w 58"/>
                    <a:gd name="T53" fmla="*/ 0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8"/>
                    <a:gd name="T82" fmla="*/ 0 h 64"/>
                    <a:gd name="T83" fmla="*/ 58 w 58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8" h="64">
                      <a:moveTo>
                        <a:pt x="54" y="1"/>
                      </a:moveTo>
                      <a:lnTo>
                        <a:pt x="57" y="12"/>
                      </a:lnTo>
                      <a:lnTo>
                        <a:pt x="58" y="36"/>
                      </a:lnTo>
                      <a:lnTo>
                        <a:pt x="58" y="41"/>
                      </a:lnTo>
                      <a:lnTo>
                        <a:pt x="57" y="47"/>
                      </a:lnTo>
                      <a:lnTo>
                        <a:pt x="54" y="52"/>
                      </a:lnTo>
                      <a:lnTo>
                        <a:pt x="51" y="57"/>
                      </a:lnTo>
                      <a:lnTo>
                        <a:pt x="47" y="61"/>
                      </a:lnTo>
                      <a:lnTo>
                        <a:pt x="41" y="63"/>
                      </a:lnTo>
                      <a:lnTo>
                        <a:pt x="35" y="64"/>
                      </a:lnTo>
                      <a:lnTo>
                        <a:pt x="27" y="64"/>
                      </a:lnTo>
                      <a:lnTo>
                        <a:pt x="19" y="62"/>
                      </a:lnTo>
                      <a:lnTo>
                        <a:pt x="12" y="58"/>
                      </a:lnTo>
                      <a:lnTo>
                        <a:pt x="6" y="53"/>
                      </a:lnTo>
                      <a:lnTo>
                        <a:pt x="2" y="49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4" y="18"/>
                      </a:lnTo>
                      <a:lnTo>
                        <a:pt x="8" y="13"/>
                      </a:lnTo>
                      <a:lnTo>
                        <a:pt x="14" y="7"/>
                      </a:lnTo>
                      <a:lnTo>
                        <a:pt x="20" y="3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8" name="Freeform 334"/>
                <p:cNvSpPr>
                  <a:spLocks noChangeAspect="1"/>
                </p:cNvSpPr>
                <p:nvPr/>
              </p:nvSpPr>
              <p:spPr bwMode="auto">
                <a:xfrm>
                  <a:off x="3397" y="2017"/>
                  <a:ext cx="8" cy="12"/>
                </a:xfrm>
                <a:custGeom>
                  <a:avLst/>
                  <a:gdLst>
                    <a:gd name="T0" fmla="*/ 0 w 49"/>
                    <a:gd name="T1" fmla="*/ 0 h 71"/>
                    <a:gd name="T2" fmla="*/ 0 w 49"/>
                    <a:gd name="T3" fmla="*/ 0 h 71"/>
                    <a:gd name="T4" fmla="*/ 0 w 49"/>
                    <a:gd name="T5" fmla="*/ 0 h 71"/>
                    <a:gd name="T6" fmla="*/ 0 w 49"/>
                    <a:gd name="T7" fmla="*/ 0 h 71"/>
                    <a:gd name="T8" fmla="*/ 0 w 49"/>
                    <a:gd name="T9" fmla="*/ 0 h 71"/>
                    <a:gd name="T10" fmla="*/ 0 w 49"/>
                    <a:gd name="T11" fmla="*/ 0 h 71"/>
                    <a:gd name="T12" fmla="*/ 0 w 49"/>
                    <a:gd name="T13" fmla="*/ 0 h 71"/>
                    <a:gd name="T14" fmla="*/ 0 w 49"/>
                    <a:gd name="T15" fmla="*/ 0 h 71"/>
                    <a:gd name="T16" fmla="*/ 0 w 49"/>
                    <a:gd name="T17" fmla="*/ 0 h 71"/>
                    <a:gd name="T18" fmla="*/ 0 w 49"/>
                    <a:gd name="T19" fmla="*/ 0 h 71"/>
                    <a:gd name="T20" fmla="*/ 0 w 49"/>
                    <a:gd name="T21" fmla="*/ 0 h 71"/>
                    <a:gd name="T22" fmla="*/ 0 w 49"/>
                    <a:gd name="T23" fmla="*/ 0 h 71"/>
                    <a:gd name="T24" fmla="*/ 0 w 49"/>
                    <a:gd name="T25" fmla="*/ 0 h 71"/>
                    <a:gd name="T26" fmla="*/ 0 w 49"/>
                    <a:gd name="T27" fmla="*/ 0 h 71"/>
                    <a:gd name="T28" fmla="*/ 0 w 49"/>
                    <a:gd name="T29" fmla="*/ 0 h 71"/>
                    <a:gd name="T30" fmla="*/ 0 w 49"/>
                    <a:gd name="T31" fmla="*/ 0 h 71"/>
                    <a:gd name="T32" fmla="*/ 0 w 49"/>
                    <a:gd name="T33" fmla="*/ 0 h 71"/>
                    <a:gd name="T34" fmla="*/ 0 w 49"/>
                    <a:gd name="T35" fmla="*/ 0 h 71"/>
                    <a:gd name="T36" fmla="*/ 0 w 49"/>
                    <a:gd name="T37" fmla="*/ 0 h 71"/>
                    <a:gd name="T38" fmla="*/ 0 w 49"/>
                    <a:gd name="T39" fmla="*/ 0 h 71"/>
                    <a:gd name="T40" fmla="*/ 0 w 49"/>
                    <a:gd name="T41" fmla="*/ 0 h 71"/>
                    <a:gd name="T42" fmla="*/ 0 w 49"/>
                    <a:gd name="T43" fmla="*/ 0 h 71"/>
                    <a:gd name="T44" fmla="*/ 0 w 49"/>
                    <a:gd name="T45" fmla="*/ 0 h 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"/>
                    <a:gd name="T70" fmla="*/ 0 h 71"/>
                    <a:gd name="T71" fmla="*/ 49 w 49"/>
                    <a:gd name="T72" fmla="*/ 71 h 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" h="71">
                      <a:moveTo>
                        <a:pt x="16" y="8"/>
                      </a:moveTo>
                      <a:lnTo>
                        <a:pt x="20" y="3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3"/>
                      </a:lnTo>
                      <a:lnTo>
                        <a:pt x="33" y="6"/>
                      </a:lnTo>
                      <a:lnTo>
                        <a:pt x="37" y="12"/>
                      </a:lnTo>
                      <a:lnTo>
                        <a:pt x="39" y="18"/>
                      </a:lnTo>
                      <a:lnTo>
                        <a:pt x="41" y="25"/>
                      </a:lnTo>
                      <a:lnTo>
                        <a:pt x="46" y="55"/>
                      </a:lnTo>
                      <a:lnTo>
                        <a:pt x="49" y="71"/>
                      </a:lnTo>
                      <a:lnTo>
                        <a:pt x="45" y="71"/>
                      </a:lnTo>
                      <a:lnTo>
                        <a:pt x="37" y="71"/>
                      </a:lnTo>
                      <a:lnTo>
                        <a:pt x="25" y="70"/>
                      </a:lnTo>
                      <a:lnTo>
                        <a:pt x="14" y="65"/>
                      </a:lnTo>
                      <a:lnTo>
                        <a:pt x="8" y="62"/>
                      </a:lnTo>
                      <a:lnTo>
                        <a:pt x="5" y="59"/>
                      </a:lnTo>
                      <a:lnTo>
                        <a:pt x="1" y="53"/>
                      </a:lnTo>
                      <a:lnTo>
                        <a:pt x="0" y="47"/>
                      </a:lnTo>
                      <a:lnTo>
                        <a:pt x="1" y="40"/>
                      </a:lnTo>
                      <a:lnTo>
                        <a:pt x="3" y="30"/>
                      </a:lnTo>
                      <a:lnTo>
                        <a:pt x="8" y="2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59" name="Freeform 335"/>
                <p:cNvSpPr>
                  <a:spLocks noChangeAspect="1"/>
                </p:cNvSpPr>
                <p:nvPr/>
              </p:nvSpPr>
              <p:spPr bwMode="auto">
                <a:xfrm>
                  <a:off x="3397" y="2017"/>
                  <a:ext cx="8" cy="12"/>
                </a:xfrm>
                <a:custGeom>
                  <a:avLst/>
                  <a:gdLst>
                    <a:gd name="T0" fmla="*/ 0 w 49"/>
                    <a:gd name="T1" fmla="*/ 0 h 71"/>
                    <a:gd name="T2" fmla="*/ 0 w 49"/>
                    <a:gd name="T3" fmla="*/ 0 h 71"/>
                    <a:gd name="T4" fmla="*/ 0 w 49"/>
                    <a:gd name="T5" fmla="*/ 0 h 71"/>
                    <a:gd name="T6" fmla="*/ 0 w 49"/>
                    <a:gd name="T7" fmla="*/ 0 h 71"/>
                    <a:gd name="T8" fmla="*/ 0 w 49"/>
                    <a:gd name="T9" fmla="*/ 0 h 71"/>
                    <a:gd name="T10" fmla="*/ 0 w 49"/>
                    <a:gd name="T11" fmla="*/ 0 h 71"/>
                    <a:gd name="T12" fmla="*/ 0 w 49"/>
                    <a:gd name="T13" fmla="*/ 0 h 71"/>
                    <a:gd name="T14" fmla="*/ 0 w 49"/>
                    <a:gd name="T15" fmla="*/ 0 h 71"/>
                    <a:gd name="T16" fmla="*/ 0 w 49"/>
                    <a:gd name="T17" fmla="*/ 0 h 71"/>
                    <a:gd name="T18" fmla="*/ 0 w 49"/>
                    <a:gd name="T19" fmla="*/ 0 h 71"/>
                    <a:gd name="T20" fmla="*/ 0 w 49"/>
                    <a:gd name="T21" fmla="*/ 0 h 71"/>
                    <a:gd name="T22" fmla="*/ 0 w 49"/>
                    <a:gd name="T23" fmla="*/ 0 h 71"/>
                    <a:gd name="T24" fmla="*/ 0 w 49"/>
                    <a:gd name="T25" fmla="*/ 0 h 71"/>
                    <a:gd name="T26" fmla="*/ 0 w 49"/>
                    <a:gd name="T27" fmla="*/ 0 h 71"/>
                    <a:gd name="T28" fmla="*/ 0 w 49"/>
                    <a:gd name="T29" fmla="*/ 0 h 71"/>
                    <a:gd name="T30" fmla="*/ 0 w 49"/>
                    <a:gd name="T31" fmla="*/ 0 h 71"/>
                    <a:gd name="T32" fmla="*/ 0 w 49"/>
                    <a:gd name="T33" fmla="*/ 0 h 71"/>
                    <a:gd name="T34" fmla="*/ 0 w 49"/>
                    <a:gd name="T35" fmla="*/ 0 h 71"/>
                    <a:gd name="T36" fmla="*/ 0 w 49"/>
                    <a:gd name="T37" fmla="*/ 0 h 71"/>
                    <a:gd name="T38" fmla="*/ 0 w 49"/>
                    <a:gd name="T39" fmla="*/ 0 h 71"/>
                    <a:gd name="T40" fmla="*/ 0 w 49"/>
                    <a:gd name="T41" fmla="*/ 0 h 71"/>
                    <a:gd name="T42" fmla="*/ 0 w 49"/>
                    <a:gd name="T43" fmla="*/ 0 h 71"/>
                    <a:gd name="T44" fmla="*/ 0 w 49"/>
                    <a:gd name="T45" fmla="*/ 0 h 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9"/>
                    <a:gd name="T70" fmla="*/ 0 h 71"/>
                    <a:gd name="T71" fmla="*/ 49 w 49"/>
                    <a:gd name="T72" fmla="*/ 71 h 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9" h="71">
                      <a:moveTo>
                        <a:pt x="16" y="8"/>
                      </a:moveTo>
                      <a:lnTo>
                        <a:pt x="20" y="3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3"/>
                      </a:lnTo>
                      <a:lnTo>
                        <a:pt x="33" y="6"/>
                      </a:lnTo>
                      <a:lnTo>
                        <a:pt x="37" y="12"/>
                      </a:lnTo>
                      <a:lnTo>
                        <a:pt x="39" y="18"/>
                      </a:lnTo>
                      <a:lnTo>
                        <a:pt x="41" y="25"/>
                      </a:lnTo>
                      <a:lnTo>
                        <a:pt x="46" y="55"/>
                      </a:lnTo>
                      <a:lnTo>
                        <a:pt x="49" y="71"/>
                      </a:lnTo>
                      <a:lnTo>
                        <a:pt x="45" y="71"/>
                      </a:lnTo>
                      <a:lnTo>
                        <a:pt x="37" y="71"/>
                      </a:lnTo>
                      <a:lnTo>
                        <a:pt x="25" y="70"/>
                      </a:lnTo>
                      <a:lnTo>
                        <a:pt x="14" y="65"/>
                      </a:lnTo>
                      <a:lnTo>
                        <a:pt x="8" y="62"/>
                      </a:lnTo>
                      <a:lnTo>
                        <a:pt x="5" y="59"/>
                      </a:lnTo>
                      <a:lnTo>
                        <a:pt x="1" y="53"/>
                      </a:lnTo>
                      <a:lnTo>
                        <a:pt x="0" y="47"/>
                      </a:lnTo>
                      <a:lnTo>
                        <a:pt x="1" y="40"/>
                      </a:lnTo>
                      <a:lnTo>
                        <a:pt x="3" y="30"/>
                      </a:lnTo>
                      <a:lnTo>
                        <a:pt x="8" y="20"/>
                      </a:lnTo>
                      <a:lnTo>
                        <a:pt x="16" y="8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2977" name="Group 336"/>
              <p:cNvGrpSpPr>
                <a:grpSpLocks noChangeAspect="1"/>
              </p:cNvGrpSpPr>
              <p:nvPr/>
            </p:nvGrpSpPr>
            <p:grpSpPr bwMode="auto">
              <a:xfrm>
                <a:off x="2835" y="981"/>
                <a:ext cx="1117" cy="936"/>
                <a:chOff x="2856" y="981"/>
                <a:chExt cx="1117" cy="936"/>
              </a:xfrm>
            </p:grpSpPr>
            <p:sp>
              <p:nvSpPr>
                <p:cNvPr id="32978" name="Freeform 337"/>
                <p:cNvSpPr>
                  <a:spLocks noChangeAspect="1"/>
                </p:cNvSpPr>
                <p:nvPr/>
              </p:nvSpPr>
              <p:spPr bwMode="auto">
                <a:xfrm>
                  <a:off x="3282" y="1779"/>
                  <a:ext cx="67" cy="38"/>
                </a:xfrm>
                <a:custGeom>
                  <a:avLst/>
                  <a:gdLst>
                    <a:gd name="T0" fmla="*/ 0 w 402"/>
                    <a:gd name="T1" fmla="*/ 0 h 231"/>
                    <a:gd name="T2" fmla="*/ 0 w 402"/>
                    <a:gd name="T3" fmla="*/ 0 h 231"/>
                    <a:gd name="T4" fmla="*/ 0 w 402"/>
                    <a:gd name="T5" fmla="*/ 0 h 231"/>
                    <a:gd name="T6" fmla="*/ 0 w 402"/>
                    <a:gd name="T7" fmla="*/ 0 h 231"/>
                    <a:gd name="T8" fmla="*/ 0 w 402"/>
                    <a:gd name="T9" fmla="*/ 0 h 231"/>
                    <a:gd name="T10" fmla="*/ 0 w 402"/>
                    <a:gd name="T11" fmla="*/ 0 h 231"/>
                    <a:gd name="T12" fmla="*/ 0 w 402"/>
                    <a:gd name="T13" fmla="*/ 0 h 231"/>
                    <a:gd name="T14" fmla="*/ 0 w 402"/>
                    <a:gd name="T15" fmla="*/ 0 h 231"/>
                    <a:gd name="T16" fmla="*/ 0 w 402"/>
                    <a:gd name="T17" fmla="*/ 0 h 231"/>
                    <a:gd name="T18" fmla="*/ 0 w 402"/>
                    <a:gd name="T19" fmla="*/ 0 h 231"/>
                    <a:gd name="T20" fmla="*/ 0 w 402"/>
                    <a:gd name="T21" fmla="*/ 0 h 231"/>
                    <a:gd name="T22" fmla="*/ 0 w 402"/>
                    <a:gd name="T23" fmla="*/ 0 h 231"/>
                    <a:gd name="T24" fmla="*/ 0 w 402"/>
                    <a:gd name="T25" fmla="*/ 0 h 231"/>
                    <a:gd name="T26" fmla="*/ 0 w 402"/>
                    <a:gd name="T27" fmla="*/ 0 h 231"/>
                    <a:gd name="T28" fmla="*/ 0 w 402"/>
                    <a:gd name="T29" fmla="*/ 0 h 231"/>
                    <a:gd name="T30" fmla="*/ 0 w 402"/>
                    <a:gd name="T31" fmla="*/ 0 h 231"/>
                    <a:gd name="T32" fmla="*/ 0 w 402"/>
                    <a:gd name="T33" fmla="*/ 0 h 231"/>
                    <a:gd name="T34" fmla="*/ 0 w 402"/>
                    <a:gd name="T35" fmla="*/ 0 h 231"/>
                    <a:gd name="T36" fmla="*/ 0 w 402"/>
                    <a:gd name="T37" fmla="*/ 0 h 231"/>
                    <a:gd name="T38" fmla="*/ 0 w 402"/>
                    <a:gd name="T39" fmla="*/ 0 h 231"/>
                    <a:gd name="T40" fmla="*/ 0 w 402"/>
                    <a:gd name="T41" fmla="*/ 0 h 231"/>
                    <a:gd name="T42" fmla="*/ 0 w 402"/>
                    <a:gd name="T43" fmla="*/ 0 h 231"/>
                    <a:gd name="T44" fmla="*/ 0 w 402"/>
                    <a:gd name="T45" fmla="*/ 0 h 231"/>
                    <a:gd name="T46" fmla="*/ 0 w 402"/>
                    <a:gd name="T47" fmla="*/ 0 h 231"/>
                    <a:gd name="T48" fmla="*/ 0 w 402"/>
                    <a:gd name="T49" fmla="*/ 0 h 231"/>
                    <a:gd name="T50" fmla="*/ 0 w 402"/>
                    <a:gd name="T51" fmla="*/ 0 h 231"/>
                    <a:gd name="T52" fmla="*/ 0 w 402"/>
                    <a:gd name="T53" fmla="*/ 0 h 231"/>
                    <a:gd name="T54" fmla="*/ 0 w 402"/>
                    <a:gd name="T55" fmla="*/ 0 h 231"/>
                    <a:gd name="T56" fmla="*/ 0 w 402"/>
                    <a:gd name="T57" fmla="*/ 0 h 231"/>
                    <a:gd name="T58" fmla="*/ 0 w 402"/>
                    <a:gd name="T59" fmla="*/ 0 h 231"/>
                    <a:gd name="T60" fmla="*/ 0 w 402"/>
                    <a:gd name="T61" fmla="*/ 0 h 231"/>
                    <a:gd name="T62" fmla="*/ 0 w 402"/>
                    <a:gd name="T63" fmla="*/ 0 h 231"/>
                    <a:gd name="T64" fmla="*/ 0 w 402"/>
                    <a:gd name="T65" fmla="*/ 0 h 231"/>
                    <a:gd name="T66" fmla="*/ 0 w 402"/>
                    <a:gd name="T67" fmla="*/ 0 h 231"/>
                    <a:gd name="T68" fmla="*/ 0 w 402"/>
                    <a:gd name="T69" fmla="*/ 0 h 231"/>
                    <a:gd name="T70" fmla="*/ 0 w 402"/>
                    <a:gd name="T71" fmla="*/ 0 h 231"/>
                    <a:gd name="T72" fmla="*/ 0 w 402"/>
                    <a:gd name="T73" fmla="*/ 0 h 231"/>
                    <a:gd name="T74" fmla="*/ 0 w 402"/>
                    <a:gd name="T75" fmla="*/ 0 h 231"/>
                    <a:gd name="T76" fmla="*/ 0 w 402"/>
                    <a:gd name="T77" fmla="*/ 0 h 231"/>
                    <a:gd name="T78" fmla="*/ 0 w 402"/>
                    <a:gd name="T79" fmla="*/ 0 h 231"/>
                    <a:gd name="T80" fmla="*/ 0 w 402"/>
                    <a:gd name="T81" fmla="*/ 0 h 231"/>
                    <a:gd name="T82" fmla="*/ 0 w 402"/>
                    <a:gd name="T83" fmla="*/ 0 h 231"/>
                    <a:gd name="T84" fmla="*/ 0 w 402"/>
                    <a:gd name="T85" fmla="*/ 0 h 231"/>
                    <a:gd name="T86" fmla="*/ 0 w 402"/>
                    <a:gd name="T87" fmla="*/ 0 h 231"/>
                    <a:gd name="T88" fmla="*/ 0 w 402"/>
                    <a:gd name="T89" fmla="*/ 0 h 231"/>
                    <a:gd name="T90" fmla="*/ 0 w 402"/>
                    <a:gd name="T91" fmla="*/ 0 h 231"/>
                    <a:gd name="T92" fmla="*/ 0 w 402"/>
                    <a:gd name="T93" fmla="*/ 0 h 231"/>
                    <a:gd name="T94" fmla="*/ 0 w 402"/>
                    <a:gd name="T95" fmla="*/ 0 h 231"/>
                    <a:gd name="T96" fmla="*/ 0 w 402"/>
                    <a:gd name="T97" fmla="*/ 0 h 231"/>
                    <a:gd name="T98" fmla="*/ 0 w 402"/>
                    <a:gd name="T99" fmla="*/ 0 h 231"/>
                    <a:gd name="T100" fmla="*/ 0 w 402"/>
                    <a:gd name="T101" fmla="*/ 0 h 231"/>
                    <a:gd name="T102" fmla="*/ 0 w 402"/>
                    <a:gd name="T103" fmla="*/ 0 h 231"/>
                    <a:gd name="T104" fmla="*/ 0 w 402"/>
                    <a:gd name="T105" fmla="*/ 0 h 231"/>
                    <a:gd name="T106" fmla="*/ 0 w 402"/>
                    <a:gd name="T107" fmla="*/ 0 h 231"/>
                    <a:gd name="T108" fmla="*/ 0 w 402"/>
                    <a:gd name="T109" fmla="*/ 0 h 231"/>
                    <a:gd name="T110" fmla="*/ 0 w 402"/>
                    <a:gd name="T111" fmla="*/ 0 h 231"/>
                    <a:gd name="T112" fmla="*/ 0 w 402"/>
                    <a:gd name="T113" fmla="*/ 0 h 231"/>
                    <a:gd name="T114" fmla="*/ 0 w 402"/>
                    <a:gd name="T115" fmla="*/ 0 h 231"/>
                    <a:gd name="T116" fmla="*/ 0 w 402"/>
                    <a:gd name="T117" fmla="*/ 0 h 231"/>
                    <a:gd name="T118" fmla="*/ 0 w 402"/>
                    <a:gd name="T119" fmla="*/ 0 h 231"/>
                    <a:gd name="T120" fmla="*/ 0 w 402"/>
                    <a:gd name="T121" fmla="*/ 0 h 23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2"/>
                    <a:gd name="T184" fmla="*/ 0 h 231"/>
                    <a:gd name="T185" fmla="*/ 402 w 402"/>
                    <a:gd name="T186" fmla="*/ 231 h 23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2" h="231">
                      <a:moveTo>
                        <a:pt x="180" y="143"/>
                      </a:moveTo>
                      <a:lnTo>
                        <a:pt x="173" y="139"/>
                      </a:lnTo>
                      <a:lnTo>
                        <a:pt x="152" y="129"/>
                      </a:lnTo>
                      <a:lnTo>
                        <a:pt x="123" y="113"/>
                      </a:lnTo>
                      <a:lnTo>
                        <a:pt x="91" y="94"/>
                      </a:lnTo>
                      <a:lnTo>
                        <a:pt x="57" y="73"/>
                      </a:lnTo>
                      <a:lnTo>
                        <a:pt x="29" y="52"/>
                      </a:lnTo>
                      <a:lnTo>
                        <a:pt x="17" y="43"/>
                      </a:lnTo>
                      <a:lnTo>
                        <a:pt x="7" y="33"/>
                      </a:lnTo>
                      <a:lnTo>
                        <a:pt x="5" y="29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21" y="7"/>
                      </a:lnTo>
                      <a:lnTo>
                        <a:pt x="46" y="2"/>
                      </a:lnTo>
                      <a:lnTo>
                        <a:pt x="77" y="0"/>
                      </a:lnTo>
                      <a:lnTo>
                        <a:pt x="114" y="0"/>
                      </a:lnTo>
                      <a:lnTo>
                        <a:pt x="154" y="1"/>
                      </a:lnTo>
                      <a:lnTo>
                        <a:pt x="196" y="4"/>
                      </a:lnTo>
                      <a:lnTo>
                        <a:pt x="238" y="10"/>
                      </a:lnTo>
                      <a:lnTo>
                        <a:pt x="260" y="13"/>
                      </a:lnTo>
                      <a:lnTo>
                        <a:pt x="279" y="17"/>
                      </a:lnTo>
                      <a:lnTo>
                        <a:pt x="299" y="21"/>
                      </a:lnTo>
                      <a:lnTo>
                        <a:pt x="317" y="27"/>
                      </a:lnTo>
                      <a:lnTo>
                        <a:pt x="333" y="33"/>
                      </a:lnTo>
                      <a:lnTo>
                        <a:pt x="350" y="40"/>
                      </a:lnTo>
                      <a:lnTo>
                        <a:pt x="363" y="49"/>
                      </a:lnTo>
                      <a:lnTo>
                        <a:pt x="376" y="57"/>
                      </a:lnTo>
                      <a:lnTo>
                        <a:pt x="386" y="67"/>
                      </a:lnTo>
                      <a:lnTo>
                        <a:pt x="394" y="77"/>
                      </a:lnTo>
                      <a:lnTo>
                        <a:pt x="400" y="88"/>
                      </a:lnTo>
                      <a:lnTo>
                        <a:pt x="402" y="100"/>
                      </a:lnTo>
                      <a:lnTo>
                        <a:pt x="402" y="113"/>
                      </a:lnTo>
                      <a:lnTo>
                        <a:pt x="399" y="127"/>
                      </a:lnTo>
                      <a:lnTo>
                        <a:pt x="393" y="142"/>
                      </a:lnTo>
                      <a:lnTo>
                        <a:pt x="383" y="158"/>
                      </a:lnTo>
                      <a:lnTo>
                        <a:pt x="371" y="174"/>
                      </a:lnTo>
                      <a:lnTo>
                        <a:pt x="360" y="187"/>
                      </a:lnTo>
                      <a:lnTo>
                        <a:pt x="349" y="198"/>
                      </a:lnTo>
                      <a:lnTo>
                        <a:pt x="338" y="207"/>
                      </a:lnTo>
                      <a:lnTo>
                        <a:pt x="327" y="214"/>
                      </a:lnTo>
                      <a:lnTo>
                        <a:pt x="318" y="221"/>
                      </a:lnTo>
                      <a:lnTo>
                        <a:pt x="308" y="225"/>
                      </a:lnTo>
                      <a:lnTo>
                        <a:pt x="299" y="229"/>
                      </a:lnTo>
                      <a:lnTo>
                        <a:pt x="289" y="231"/>
                      </a:lnTo>
                      <a:lnTo>
                        <a:pt x="281" y="231"/>
                      </a:lnTo>
                      <a:lnTo>
                        <a:pt x="271" y="231"/>
                      </a:lnTo>
                      <a:lnTo>
                        <a:pt x="264" y="230"/>
                      </a:lnTo>
                      <a:lnTo>
                        <a:pt x="256" y="227"/>
                      </a:lnTo>
                      <a:lnTo>
                        <a:pt x="249" y="224"/>
                      </a:lnTo>
                      <a:lnTo>
                        <a:pt x="242" y="220"/>
                      </a:lnTo>
                      <a:lnTo>
                        <a:pt x="235" y="215"/>
                      </a:lnTo>
                      <a:lnTo>
                        <a:pt x="223" y="205"/>
                      </a:lnTo>
                      <a:lnTo>
                        <a:pt x="212" y="193"/>
                      </a:lnTo>
                      <a:lnTo>
                        <a:pt x="202" y="181"/>
                      </a:lnTo>
                      <a:lnTo>
                        <a:pt x="194" y="170"/>
                      </a:lnTo>
                      <a:lnTo>
                        <a:pt x="183" y="151"/>
                      </a:lnTo>
                      <a:lnTo>
                        <a:pt x="180" y="14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79" name="Freeform 338"/>
                <p:cNvSpPr>
                  <a:spLocks noChangeAspect="1"/>
                </p:cNvSpPr>
                <p:nvPr/>
              </p:nvSpPr>
              <p:spPr bwMode="auto">
                <a:xfrm>
                  <a:off x="2903" y="1565"/>
                  <a:ext cx="433" cy="236"/>
                </a:xfrm>
                <a:custGeom>
                  <a:avLst/>
                  <a:gdLst>
                    <a:gd name="T0" fmla="*/ 0 w 2593"/>
                    <a:gd name="T1" fmla="*/ 0 h 1413"/>
                    <a:gd name="T2" fmla="*/ 0 w 2593"/>
                    <a:gd name="T3" fmla="*/ 0 h 1413"/>
                    <a:gd name="T4" fmla="*/ 0 w 2593"/>
                    <a:gd name="T5" fmla="*/ 0 h 1413"/>
                    <a:gd name="T6" fmla="*/ 0 w 2593"/>
                    <a:gd name="T7" fmla="*/ 0 h 1413"/>
                    <a:gd name="T8" fmla="*/ 0 w 2593"/>
                    <a:gd name="T9" fmla="*/ 0 h 1413"/>
                    <a:gd name="T10" fmla="*/ 0 w 2593"/>
                    <a:gd name="T11" fmla="*/ 0 h 1413"/>
                    <a:gd name="T12" fmla="*/ 0 w 2593"/>
                    <a:gd name="T13" fmla="*/ 0 h 1413"/>
                    <a:gd name="T14" fmla="*/ 0 w 2593"/>
                    <a:gd name="T15" fmla="*/ 0 h 1413"/>
                    <a:gd name="T16" fmla="*/ 0 w 2593"/>
                    <a:gd name="T17" fmla="*/ 0 h 1413"/>
                    <a:gd name="T18" fmla="*/ 0 w 2593"/>
                    <a:gd name="T19" fmla="*/ 0 h 1413"/>
                    <a:gd name="T20" fmla="*/ 0 w 2593"/>
                    <a:gd name="T21" fmla="*/ 0 h 1413"/>
                    <a:gd name="T22" fmla="*/ 0 w 2593"/>
                    <a:gd name="T23" fmla="*/ 0 h 1413"/>
                    <a:gd name="T24" fmla="*/ 0 w 2593"/>
                    <a:gd name="T25" fmla="*/ 0 h 1413"/>
                    <a:gd name="T26" fmla="*/ 0 w 2593"/>
                    <a:gd name="T27" fmla="*/ 0 h 1413"/>
                    <a:gd name="T28" fmla="*/ 0 w 2593"/>
                    <a:gd name="T29" fmla="*/ 0 h 1413"/>
                    <a:gd name="T30" fmla="*/ 0 w 2593"/>
                    <a:gd name="T31" fmla="*/ 0 h 1413"/>
                    <a:gd name="T32" fmla="*/ 0 w 2593"/>
                    <a:gd name="T33" fmla="*/ 0 h 1413"/>
                    <a:gd name="T34" fmla="*/ 0 w 2593"/>
                    <a:gd name="T35" fmla="*/ 0 h 1413"/>
                    <a:gd name="T36" fmla="*/ 0 w 2593"/>
                    <a:gd name="T37" fmla="*/ 0 h 1413"/>
                    <a:gd name="T38" fmla="*/ 0 w 2593"/>
                    <a:gd name="T39" fmla="*/ 0 h 1413"/>
                    <a:gd name="T40" fmla="*/ 0 w 2593"/>
                    <a:gd name="T41" fmla="*/ 0 h 1413"/>
                    <a:gd name="T42" fmla="*/ 0 w 2593"/>
                    <a:gd name="T43" fmla="*/ 0 h 1413"/>
                    <a:gd name="T44" fmla="*/ 0 w 2593"/>
                    <a:gd name="T45" fmla="*/ 0 h 1413"/>
                    <a:gd name="T46" fmla="*/ 0 w 2593"/>
                    <a:gd name="T47" fmla="*/ 0 h 1413"/>
                    <a:gd name="T48" fmla="*/ 0 w 2593"/>
                    <a:gd name="T49" fmla="*/ 0 h 1413"/>
                    <a:gd name="T50" fmla="*/ 0 w 2593"/>
                    <a:gd name="T51" fmla="*/ 0 h 1413"/>
                    <a:gd name="T52" fmla="*/ 0 w 2593"/>
                    <a:gd name="T53" fmla="*/ 0 h 1413"/>
                    <a:gd name="T54" fmla="*/ 0 w 2593"/>
                    <a:gd name="T55" fmla="*/ 0 h 1413"/>
                    <a:gd name="T56" fmla="*/ 0 w 2593"/>
                    <a:gd name="T57" fmla="*/ 0 h 1413"/>
                    <a:gd name="T58" fmla="*/ 0 w 2593"/>
                    <a:gd name="T59" fmla="*/ 0 h 1413"/>
                    <a:gd name="T60" fmla="*/ 0 w 2593"/>
                    <a:gd name="T61" fmla="*/ 0 h 1413"/>
                    <a:gd name="T62" fmla="*/ 0 w 2593"/>
                    <a:gd name="T63" fmla="*/ 0 h 1413"/>
                    <a:gd name="T64" fmla="*/ 0 w 2593"/>
                    <a:gd name="T65" fmla="*/ 0 h 1413"/>
                    <a:gd name="T66" fmla="*/ 0 w 2593"/>
                    <a:gd name="T67" fmla="*/ 0 h 1413"/>
                    <a:gd name="T68" fmla="*/ 0 w 2593"/>
                    <a:gd name="T69" fmla="*/ 0 h 1413"/>
                    <a:gd name="T70" fmla="*/ 0 w 2593"/>
                    <a:gd name="T71" fmla="*/ 0 h 1413"/>
                    <a:gd name="T72" fmla="*/ 0 w 2593"/>
                    <a:gd name="T73" fmla="*/ 0 h 1413"/>
                    <a:gd name="T74" fmla="*/ 0 w 2593"/>
                    <a:gd name="T75" fmla="*/ 0 h 1413"/>
                    <a:gd name="T76" fmla="*/ 0 w 2593"/>
                    <a:gd name="T77" fmla="*/ 0 h 1413"/>
                    <a:gd name="T78" fmla="*/ 0 w 2593"/>
                    <a:gd name="T79" fmla="*/ 0 h 1413"/>
                    <a:gd name="T80" fmla="*/ 0 w 2593"/>
                    <a:gd name="T81" fmla="*/ 0 h 1413"/>
                    <a:gd name="T82" fmla="*/ 0 w 2593"/>
                    <a:gd name="T83" fmla="*/ 0 h 1413"/>
                    <a:gd name="T84" fmla="*/ 0 w 2593"/>
                    <a:gd name="T85" fmla="*/ 0 h 1413"/>
                    <a:gd name="T86" fmla="*/ 0 w 2593"/>
                    <a:gd name="T87" fmla="*/ 0 h 1413"/>
                    <a:gd name="T88" fmla="*/ 0 w 2593"/>
                    <a:gd name="T89" fmla="*/ 0 h 1413"/>
                    <a:gd name="T90" fmla="*/ 0 w 2593"/>
                    <a:gd name="T91" fmla="*/ 0 h 1413"/>
                    <a:gd name="T92" fmla="*/ 0 w 2593"/>
                    <a:gd name="T93" fmla="*/ 0 h 1413"/>
                    <a:gd name="T94" fmla="*/ 0 w 2593"/>
                    <a:gd name="T95" fmla="*/ 0 h 1413"/>
                    <a:gd name="T96" fmla="*/ 0 w 2593"/>
                    <a:gd name="T97" fmla="*/ 0 h 141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93"/>
                    <a:gd name="T148" fmla="*/ 0 h 1413"/>
                    <a:gd name="T149" fmla="*/ 2593 w 2593"/>
                    <a:gd name="T150" fmla="*/ 1413 h 141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93" h="1413">
                      <a:moveTo>
                        <a:pt x="2593" y="1306"/>
                      </a:moveTo>
                      <a:lnTo>
                        <a:pt x="2585" y="1306"/>
                      </a:lnTo>
                      <a:lnTo>
                        <a:pt x="2559" y="1306"/>
                      </a:lnTo>
                      <a:lnTo>
                        <a:pt x="2519" y="1305"/>
                      </a:lnTo>
                      <a:lnTo>
                        <a:pt x="2467" y="1304"/>
                      </a:lnTo>
                      <a:lnTo>
                        <a:pt x="2405" y="1304"/>
                      </a:lnTo>
                      <a:lnTo>
                        <a:pt x="2336" y="1302"/>
                      </a:lnTo>
                      <a:lnTo>
                        <a:pt x="2260" y="1304"/>
                      </a:lnTo>
                      <a:lnTo>
                        <a:pt x="2181" y="1305"/>
                      </a:lnTo>
                      <a:lnTo>
                        <a:pt x="2100" y="1307"/>
                      </a:lnTo>
                      <a:lnTo>
                        <a:pt x="2021" y="1312"/>
                      </a:lnTo>
                      <a:lnTo>
                        <a:pt x="1943" y="1317"/>
                      </a:lnTo>
                      <a:lnTo>
                        <a:pt x="1871" y="1324"/>
                      </a:lnTo>
                      <a:lnTo>
                        <a:pt x="1837" y="1329"/>
                      </a:lnTo>
                      <a:lnTo>
                        <a:pt x="1807" y="1333"/>
                      </a:lnTo>
                      <a:lnTo>
                        <a:pt x="1777" y="1339"/>
                      </a:lnTo>
                      <a:lnTo>
                        <a:pt x="1751" y="1345"/>
                      </a:lnTo>
                      <a:lnTo>
                        <a:pt x="1727" y="1352"/>
                      </a:lnTo>
                      <a:lnTo>
                        <a:pt x="1705" y="1360"/>
                      </a:lnTo>
                      <a:lnTo>
                        <a:pt x="1689" y="1368"/>
                      </a:lnTo>
                      <a:lnTo>
                        <a:pt x="1676" y="1376"/>
                      </a:lnTo>
                      <a:lnTo>
                        <a:pt x="1662" y="1385"/>
                      </a:lnTo>
                      <a:lnTo>
                        <a:pt x="1649" y="1393"/>
                      </a:lnTo>
                      <a:lnTo>
                        <a:pt x="1636" y="1399"/>
                      </a:lnTo>
                      <a:lnTo>
                        <a:pt x="1622" y="1404"/>
                      </a:lnTo>
                      <a:lnTo>
                        <a:pt x="1607" y="1407"/>
                      </a:lnTo>
                      <a:lnTo>
                        <a:pt x="1590" y="1410"/>
                      </a:lnTo>
                      <a:lnTo>
                        <a:pt x="1574" y="1412"/>
                      </a:lnTo>
                      <a:lnTo>
                        <a:pt x="1557" y="1413"/>
                      </a:lnTo>
                      <a:lnTo>
                        <a:pt x="1540" y="1413"/>
                      </a:lnTo>
                      <a:lnTo>
                        <a:pt x="1521" y="1412"/>
                      </a:lnTo>
                      <a:lnTo>
                        <a:pt x="1503" y="1411"/>
                      </a:lnTo>
                      <a:lnTo>
                        <a:pt x="1484" y="1408"/>
                      </a:lnTo>
                      <a:lnTo>
                        <a:pt x="1446" y="1402"/>
                      </a:lnTo>
                      <a:lnTo>
                        <a:pt x="1408" y="1394"/>
                      </a:lnTo>
                      <a:lnTo>
                        <a:pt x="1369" y="1385"/>
                      </a:lnTo>
                      <a:lnTo>
                        <a:pt x="1329" y="1373"/>
                      </a:lnTo>
                      <a:lnTo>
                        <a:pt x="1291" y="1361"/>
                      </a:lnTo>
                      <a:lnTo>
                        <a:pt x="1253" y="1349"/>
                      </a:lnTo>
                      <a:lnTo>
                        <a:pt x="1182" y="1326"/>
                      </a:lnTo>
                      <a:lnTo>
                        <a:pt x="1120" y="1306"/>
                      </a:lnTo>
                      <a:lnTo>
                        <a:pt x="1080" y="1294"/>
                      </a:lnTo>
                      <a:lnTo>
                        <a:pt x="1023" y="1274"/>
                      </a:lnTo>
                      <a:lnTo>
                        <a:pt x="990" y="1261"/>
                      </a:lnTo>
                      <a:lnTo>
                        <a:pt x="952" y="1245"/>
                      </a:lnTo>
                      <a:lnTo>
                        <a:pt x="911" y="1227"/>
                      </a:lnTo>
                      <a:lnTo>
                        <a:pt x="867" y="1207"/>
                      </a:lnTo>
                      <a:lnTo>
                        <a:pt x="822" y="1186"/>
                      </a:lnTo>
                      <a:lnTo>
                        <a:pt x="775" y="1161"/>
                      </a:lnTo>
                      <a:lnTo>
                        <a:pt x="726" y="1135"/>
                      </a:lnTo>
                      <a:lnTo>
                        <a:pt x="675" y="1105"/>
                      </a:lnTo>
                      <a:lnTo>
                        <a:pt x="623" y="1074"/>
                      </a:lnTo>
                      <a:lnTo>
                        <a:pt x="572" y="1041"/>
                      </a:lnTo>
                      <a:lnTo>
                        <a:pt x="521" y="1005"/>
                      </a:lnTo>
                      <a:lnTo>
                        <a:pt x="470" y="966"/>
                      </a:lnTo>
                      <a:lnTo>
                        <a:pt x="420" y="925"/>
                      </a:lnTo>
                      <a:lnTo>
                        <a:pt x="370" y="881"/>
                      </a:lnTo>
                      <a:lnTo>
                        <a:pt x="322" y="836"/>
                      </a:lnTo>
                      <a:lnTo>
                        <a:pt x="276" y="787"/>
                      </a:lnTo>
                      <a:lnTo>
                        <a:pt x="232" y="736"/>
                      </a:lnTo>
                      <a:lnTo>
                        <a:pt x="191" y="682"/>
                      </a:lnTo>
                      <a:lnTo>
                        <a:pt x="153" y="626"/>
                      </a:lnTo>
                      <a:lnTo>
                        <a:pt x="119" y="568"/>
                      </a:lnTo>
                      <a:lnTo>
                        <a:pt x="87" y="506"/>
                      </a:lnTo>
                      <a:lnTo>
                        <a:pt x="60" y="442"/>
                      </a:lnTo>
                      <a:lnTo>
                        <a:pt x="38" y="375"/>
                      </a:lnTo>
                      <a:lnTo>
                        <a:pt x="20" y="306"/>
                      </a:lnTo>
                      <a:lnTo>
                        <a:pt x="8" y="234"/>
                      </a:lnTo>
                      <a:lnTo>
                        <a:pt x="1" y="159"/>
                      </a:lnTo>
                      <a:lnTo>
                        <a:pt x="0" y="81"/>
                      </a:lnTo>
                      <a:lnTo>
                        <a:pt x="6" y="0"/>
                      </a:lnTo>
                      <a:lnTo>
                        <a:pt x="27" y="6"/>
                      </a:lnTo>
                      <a:lnTo>
                        <a:pt x="90" y="24"/>
                      </a:lnTo>
                      <a:lnTo>
                        <a:pt x="188" y="54"/>
                      </a:lnTo>
                      <a:lnTo>
                        <a:pt x="316" y="94"/>
                      </a:lnTo>
                      <a:lnTo>
                        <a:pt x="391" y="119"/>
                      </a:lnTo>
                      <a:lnTo>
                        <a:pt x="471" y="147"/>
                      </a:lnTo>
                      <a:lnTo>
                        <a:pt x="558" y="176"/>
                      </a:lnTo>
                      <a:lnTo>
                        <a:pt x="648" y="209"/>
                      </a:lnTo>
                      <a:lnTo>
                        <a:pt x="744" y="243"/>
                      </a:lnTo>
                      <a:lnTo>
                        <a:pt x="842" y="280"/>
                      </a:lnTo>
                      <a:lnTo>
                        <a:pt x="945" y="319"/>
                      </a:lnTo>
                      <a:lnTo>
                        <a:pt x="1050" y="361"/>
                      </a:lnTo>
                      <a:lnTo>
                        <a:pt x="1155" y="406"/>
                      </a:lnTo>
                      <a:lnTo>
                        <a:pt x="1264" y="451"/>
                      </a:lnTo>
                      <a:lnTo>
                        <a:pt x="1372" y="500"/>
                      </a:lnTo>
                      <a:lnTo>
                        <a:pt x="1482" y="551"/>
                      </a:lnTo>
                      <a:lnTo>
                        <a:pt x="1590" y="604"/>
                      </a:lnTo>
                      <a:lnTo>
                        <a:pt x="1697" y="658"/>
                      </a:lnTo>
                      <a:lnTo>
                        <a:pt x="1803" y="716"/>
                      </a:lnTo>
                      <a:lnTo>
                        <a:pt x="1908" y="774"/>
                      </a:lnTo>
                      <a:lnTo>
                        <a:pt x="2009" y="835"/>
                      </a:lnTo>
                      <a:lnTo>
                        <a:pt x="2106" y="897"/>
                      </a:lnTo>
                      <a:lnTo>
                        <a:pt x="2200" y="961"/>
                      </a:lnTo>
                      <a:lnTo>
                        <a:pt x="2291" y="1027"/>
                      </a:lnTo>
                      <a:lnTo>
                        <a:pt x="2375" y="1094"/>
                      </a:lnTo>
                      <a:lnTo>
                        <a:pt x="2454" y="1163"/>
                      </a:lnTo>
                      <a:lnTo>
                        <a:pt x="2527" y="1235"/>
                      </a:lnTo>
                      <a:lnTo>
                        <a:pt x="2593" y="1306"/>
                      </a:lnTo>
                      <a:close/>
                    </a:path>
                  </a:pathLst>
                </a:custGeom>
                <a:solidFill>
                  <a:srgbClr val="E13A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0" name="Freeform 339"/>
                <p:cNvSpPr>
                  <a:spLocks noChangeAspect="1"/>
                </p:cNvSpPr>
                <p:nvPr/>
              </p:nvSpPr>
              <p:spPr bwMode="auto">
                <a:xfrm>
                  <a:off x="2939" y="1606"/>
                  <a:ext cx="382" cy="174"/>
                </a:xfrm>
                <a:custGeom>
                  <a:avLst/>
                  <a:gdLst>
                    <a:gd name="T0" fmla="*/ 0 w 2292"/>
                    <a:gd name="T1" fmla="*/ 0 h 1045"/>
                    <a:gd name="T2" fmla="*/ 0 w 2292"/>
                    <a:gd name="T3" fmla="*/ 0 h 1045"/>
                    <a:gd name="T4" fmla="*/ 0 w 2292"/>
                    <a:gd name="T5" fmla="*/ 0 h 1045"/>
                    <a:gd name="T6" fmla="*/ 0 w 2292"/>
                    <a:gd name="T7" fmla="*/ 0 h 1045"/>
                    <a:gd name="T8" fmla="*/ 0 w 2292"/>
                    <a:gd name="T9" fmla="*/ 0 h 1045"/>
                    <a:gd name="T10" fmla="*/ 0 w 2292"/>
                    <a:gd name="T11" fmla="*/ 0 h 1045"/>
                    <a:gd name="T12" fmla="*/ 0 w 2292"/>
                    <a:gd name="T13" fmla="*/ 0 h 1045"/>
                    <a:gd name="T14" fmla="*/ 0 w 2292"/>
                    <a:gd name="T15" fmla="*/ 0 h 1045"/>
                    <a:gd name="T16" fmla="*/ 0 w 2292"/>
                    <a:gd name="T17" fmla="*/ 0 h 1045"/>
                    <a:gd name="T18" fmla="*/ 0 w 2292"/>
                    <a:gd name="T19" fmla="*/ 0 h 1045"/>
                    <a:gd name="T20" fmla="*/ 0 w 2292"/>
                    <a:gd name="T21" fmla="*/ 0 h 1045"/>
                    <a:gd name="T22" fmla="*/ 0 w 2292"/>
                    <a:gd name="T23" fmla="*/ 0 h 1045"/>
                    <a:gd name="T24" fmla="*/ 0 w 2292"/>
                    <a:gd name="T25" fmla="*/ 0 h 1045"/>
                    <a:gd name="T26" fmla="*/ 0 w 2292"/>
                    <a:gd name="T27" fmla="*/ 0 h 1045"/>
                    <a:gd name="T28" fmla="*/ 0 w 2292"/>
                    <a:gd name="T29" fmla="*/ 0 h 1045"/>
                    <a:gd name="T30" fmla="*/ 0 w 2292"/>
                    <a:gd name="T31" fmla="*/ 0 h 1045"/>
                    <a:gd name="T32" fmla="*/ 0 w 2292"/>
                    <a:gd name="T33" fmla="*/ 0 h 1045"/>
                    <a:gd name="T34" fmla="*/ 0 w 2292"/>
                    <a:gd name="T35" fmla="*/ 0 h 1045"/>
                    <a:gd name="T36" fmla="*/ 0 w 2292"/>
                    <a:gd name="T37" fmla="*/ 0 h 1045"/>
                    <a:gd name="T38" fmla="*/ 0 w 2292"/>
                    <a:gd name="T39" fmla="*/ 0 h 1045"/>
                    <a:gd name="T40" fmla="*/ 0 w 2292"/>
                    <a:gd name="T41" fmla="*/ 0 h 1045"/>
                    <a:gd name="T42" fmla="*/ 0 w 2292"/>
                    <a:gd name="T43" fmla="*/ 0 h 1045"/>
                    <a:gd name="T44" fmla="*/ 0 w 2292"/>
                    <a:gd name="T45" fmla="*/ 0 h 1045"/>
                    <a:gd name="T46" fmla="*/ 0 w 2292"/>
                    <a:gd name="T47" fmla="*/ 0 h 1045"/>
                    <a:gd name="T48" fmla="*/ 0 w 2292"/>
                    <a:gd name="T49" fmla="*/ 0 h 1045"/>
                    <a:gd name="T50" fmla="*/ 0 w 2292"/>
                    <a:gd name="T51" fmla="*/ 0 h 1045"/>
                    <a:gd name="T52" fmla="*/ 0 w 2292"/>
                    <a:gd name="T53" fmla="*/ 0 h 1045"/>
                    <a:gd name="T54" fmla="*/ 0 w 2292"/>
                    <a:gd name="T55" fmla="*/ 0 h 1045"/>
                    <a:gd name="T56" fmla="*/ 0 w 2292"/>
                    <a:gd name="T57" fmla="*/ 0 h 1045"/>
                    <a:gd name="T58" fmla="*/ 0 w 2292"/>
                    <a:gd name="T59" fmla="*/ 0 h 1045"/>
                    <a:gd name="T60" fmla="*/ 0 w 2292"/>
                    <a:gd name="T61" fmla="*/ 0 h 1045"/>
                    <a:gd name="T62" fmla="*/ 0 w 2292"/>
                    <a:gd name="T63" fmla="*/ 0 h 1045"/>
                    <a:gd name="T64" fmla="*/ 0 w 2292"/>
                    <a:gd name="T65" fmla="*/ 0 h 1045"/>
                    <a:gd name="T66" fmla="*/ 0 w 2292"/>
                    <a:gd name="T67" fmla="*/ 0 h 1045"/>
                    <a:gd name="T68" fmla="*/ 0 w 2292"/>
                    <a:gd name="T69" fmla="*/ 0 h 1045"/>
                    <a:gd name="T70" fmla="*/ 0 w 2292"/>
                    <a:gd name="T71" fmla="*/ 0 h 1045"/>
                    <a:gd name="T72" fmla="*/ 0 w 2292"/>
                    <a:gd name="T73" fmla="*/ 0 h 1045"/>
                    <a:gd name="T74" fmla="*/ 0 w 2292"/>
                    <a:gd name="T75" fmla="*/ 0 h 1045"/>
                    <a:gd name="T76" fmla="*/ 0 w 2292"/>
                    <a:gd name="T77" fmla="*/ 0 h 1045"/>
                    <a:gd name="T78" fmla="*/ 0 w 2292"/>
                    <a:gd name="T79" fmla="*/ 0 h 1045"/>
                    <a:gd name="T80" fmla="*/ 0 w 2292"/>
                    <a:gd name="T81" fmla="*/ 0 h 1045"/>
                    <a:gd name="T82" fmla="*/ 0 w 2292"/>
                    <a:gd name="T83" fmla="*/ 0 h 1045"/>
                    <a:gd name="T84" fmla="*/ 0 w 2292"/>
                    <a:gd name="T85" fmla="*/ 0 h 1045"/>
                    <a:gd name="T86" fmla="*/ 0 w 2292"/>
                    <a:gd name="T87" fmla="*/ 0 h 1045"/>
                    <a:gd name="T88" fmla="*/ 0 w 2292"/>
                    <a:gd name="T89" fmla="*/ 0 h 1045"/>
                    <a:gd name="T90" fmla="*/ 0 w 2292"/>
                    <a:gd name="T91" fmla="*/ 0 h 1045"/>
                    <a:gd name="T92" fmla="*/ 0 w 2292"/>
                    <a:gd name="T93" fmla="*/ 0 h 1045"/>
                    <a:gd name="T94" fmla="*/ 0 w 2292"/>
                    <a:gd name="T95" fmla="*/ 0 h 1045"/>
                    <a:gd name="T96" fmla="*/ 0 w 2292"/>
                    <a:gd name="T97" fmla="*/ 0 h 1045"/>
                    <a:gd name="T98" fmla="*/ 0 w 2292"/>
                    <a:gd name="T99" fmla="*/ 0 h 1045"/>
                    <a:gd name="T100" fmla="*/ 0 w 2292"/>
                    <a:gd name="T101" fmla="*/ 0 h 1045"/>
                    <a:gd name="T102" fmla="*/ 0 w 2292"/>
                    <a:gd name="T103" fmla="*/ 0 h 1045"/>
                    <a:gd name="T104" fmla="*/ 0 w 2292"/>
                    <a:gd name="T105" fmla="*/ 0 h 1045"/>
                    <a:gd name="T106" fmla="*/ 0 w 2292"/>
                    <a:gd name="T107" fmla="*/ 0 h 104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92"/>
                    <a:gd name="T163" fmla="*/ 0 h 1045"/>
                    <a:gd name="T164" fmla="*/ 2292 w 2292"/>
                    <a:gd name="T165" fmla="*/ 1045 h 104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92" h="1045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41" y="39"/>
                      </a:lnTo>
                      <a:lnTo>
                        <a:pt x="85" y="81"/>
                      </a:lnTo>
                      <a:lnTo>
                        <a:pt x="137" y="130"/>
                      </a:lnTo>
                      <a:lnTo>
                        <a:pt x="192" y="181"/>
                      </a:lnTo>
                      <a:lnTo>
                        <a:pt x="244" y="229"/>
                      </a:lnTo>
                      <a:lnTo>
                        <a:pt x="268" y="250"/>
                      </a:lnTo>
                      <a:lnTo>
                        <a:pt x="288" y="268"/>
                      </a:lnTo>
                      <a:lnTo>
                        <a:pt x="306" y="282"/>
                      </a:lnTo>
                      <a:lnTo>
                        <a:pt x="321" y="293"/>
                      </a:lnTo>
                      <a:lnTo>
                        <a:pt x="353" y="312"/>
                      </a:lnTo>
                      <a:lnTo>
                        <a:pt x="400" y="339"/>
                      </a:lnTo>
                      <a:lnTo>
                        <a:pt x="460" y="373"/>
                      </a:lnTo>
                      <a:lnTo>
                        <a:pt x="526" y="408"/>
                      </a:lnTo>
                      <a:lnTo>
                        <a:pt x="595" y="445"/>
                      </a:lnTo>
                      <a:lnTo>
                        <a:pt x="663" y="480"/>
                      </a:lnTo>
                      <a:lnTo>
                        <a:pt x="725" y="511"/>
                      </a:lnTo>
                      <a:lnTo>
                        <a:pt x="779" y="536"/>
                      </a:lnTo>
                      <a:lnTo>
                        <a:pt x="801" y="546"/>
                      </a:lnTo>
                      <a:lnTo>
                        <a:pt x="824" y="561"/>
                      </a:lnTo>
                      <a:lnTo>
                        <a:pt x="845" y="576"/>
                      </a:lnTo>
                      <a:lnTo>
                        <a:pt x="867" y="593"/>
                      </a:lnTo>
                      <a:lnTo>
                        <a:pt x="887" y="611"/>
                      </a:lnTo>
                      <a:lnTo>
                        <a:pt x="907" y="630"/>
                      </a:lnTo>
                      <a:lnTo>
                        <a:pt x="926" y="650"/>
                      </a:lnTo>
                      <a:lnTo>
                        <a:pt x="944" y="670"/>
                      </a:lnTo>
                      <a:lnTo>
                        <a:pt x="979" y="708"/>
                      </a:lnTo>
                      <a:lnTo>
                        <a:pt x="1010" y="745"/>
                      </a:lnTo>
                      <a:lnTo>
                        <a:pt x="1025" y="761"/>
                      </a:lnTo>
                      <a:lnTo>
                        <a:pt x="1038" y="775"/>
                      </a:lnTo>
                      <a:lnTo>
                        <a:pt x="1051" y="788"/>
                      </a:lnTo>
                      <a:lnTo>
                        <a:pt x="1063" y="799"/>
                      </a:lnTo>
                      <a:lnTo>
                        <a:pt x="1076" y="807"/>
                      </a:lnTo>
                      <a:lnTo>
                        <a:pt x="1089" y="817"/>
                      </a:lnTo>
                      <a:lnTo>
                        <a:pt x="1104" y="825"/>
                      </a:lnTo>
                      <a:lnTo>
                        <a:pt x="1119" y="833"/>
                      </a:lnTo>
                      <a:lnTo>
                        <a:pt x="1136" y="840"/>
                      </a:lnTo>
                      <a:lnTo>
                        <a:pt x="1154" y="849"/>
                      </a:lnTo>
                      <a:lnTo>
                        <a:pt x="1173" y="855"/>
                      </a:lnTo>
                      <a:lnTo>
                        <a:pt x="1192" y="862"/>
                      </a:lnTo>
                      <a:lnTo>
                        <a:pt x="1235" y="875"/>
                      </a:lnTo>
                      <a:lnTo>
                        <a:pt x="1280" y="886"/>
                      </a:lnTo>
                      <a:lnTo>
                        <a:pt x="1330" y="895"/>
                      </a:lnTo>
                      <a:lnTo>
                        <a:pt x="1383" y="903"/>
                      </a:lnTo>
                      <a:lnTo>
                        <a:pt x="1417" y="908"/>
                      </a:lnTo>
                      <a:lnTo>
                        <a:pt x="1462" y="914"/>
                      </a:lnTo>
                      <a:lnTo>
                        <a:pt x="1516" y="921"/>
                      </a:lnTo>
                      <a:lnTo>
                        <a:pt x="1577" y="930"/>
                      </a:lnTo>
                      <a:lnTo>
                        <a:pt x="1645" y="939"/>
                      </a:lnTo>
                      <a:lnTo>
                        <a:pt x="1717" y="949"/>
                      </a:lnTo>
                      <a:lnTo>
                        <a:pt x="1792" y="959"/>
                      </a:lnTo>
                      <a:lnTo>
                        <a:pt x="1867" y="970"/>
                      </a:lnTo>
                      <a:lnTo>
                        <a:pt x="1940" y="981"/>
                      </a:lnTo>
                      <a:lnTo>
                        <a:pt x="2012" y="992"/>
                      </a:lnTo>
                      <a:lnTo>
                        <a:pt x="2080" y="1001"/>
                      </a:lnTo>
                      <a:lnTo>
                        <a:pt x="2140" y="1012"/>
                      </a:lnTo>
                      <a:lnTo>
                        <a:pt x="2193" y="1021"/>
                      </a:lnTo>
                      <a:lnTo>
                        <a:pt x="2237" y="1030"/>
                      </a:lnTo>
                      <a:lnTo>
                        <a:pt x="2269" y="1037"/>
                      </a:lnTo>
                      <a:lnTo>
                        <a:pt x="2287" y="1044"/>
                      </a:lnTo>
                      <a:lnTo>
                        <a:pt x="2292" y="1045"/>
                      </a:lnTo>
                      <a:lnTo>
                        <a:pt x="2292" y="1043"/>
                      </a:lnTo>
                      <a:lnTo>
                        <a:pt x="2289" y="1039"/>
                      </a:lnTo>
                      <a:lnTo>
                        <a:pt x="2283" y="1032"/>
                      </a:lnTo>
                      <a:lnTo>
                        <a:pt x="2264" y="1012"/>
                      </a:lnTo>
                      <a:lnTo>
                        <a:pt x="2233" y="984"/>
                      </a:lnTo>
                      <a:lnTo>
                        <a:pt x="2193" y="951"/>
                      </a:lnTo>
                      <a:lnTo>
                        <a:pt x="2145" y="912"/>
                      </a:lnTo>
                      <a:lnTo>
                        <a:pt x="2090" y="870"/>
                      </a:lnTo>
                      <a:lnTo>
                        <a:pt x="2031" y="827"/>
                      </a:lnTo>
                      <a:lnTo>
                        <a:pt x="2000" y="806"/>
                      </a:lnTo>
                      <a:lnTo>
                        <a:pt x="1967" y="783"/>
                      </a:lnTo>
                      <a:lnTo>
                        <a:pt x="1934" y="762"/>
                      </a:lnTo>
                      <a:lnTo>
                        <a:pt x="1900" y="742"/>
                      </a:lnTo>
                      <a:lnTo>
                        <a:pt x="1867" y="720"/>
                      </a:lnTo>
                      <a:lnTo>
                        <a:pt x="1832" y="701"/>
                      </a:lnTo>
                      <a:lnTo>
                        <a:pt x="1798" y="682"/>
                      </a:lnTo>
                      <a:lnTo>
                        <a:pt x="1764" y="665"/>
                      </a:lnTo>
                      <a:lnTo>
                        <a:pt x="1730" y="649"/>
                      </a:lnTo>
                      <a:lnTo>
                        <a:pt x="1696" y="635"/>
                      </a:lnTo>
                      <a:lnTo>
                        <a:pt x="1664" y="621"/>
                      </a:lnTo>
                      <a:lnTo>
                        <a:pt x="1632" y="611"/>
                      </a:lnTo>
                      <a:lnTo>
                        <a:pt x="1600" y="602"/>
                      </a:lnTo>
                      <a:lnTo>
                        <a:pt x="1570" y="596"/>
                      </a:lnTo>
                      <a:lnTo>
                        <a:pt x="1542" y="592"/>
                      </a:lnTo>
                      <a:lnTo>
                        <a:pt x="1514" y="590"/>
                      </a:lnTo>
                      <a:lnTo>
                        <a:pt x="1485" y="589"/>
                      </a:lnTo>
                      <a:lnTo>
                        <a:pt x="1450" y="583"/>
                      </a:lnTo>
                      <a:lnTo>
                        <a:pt x="1411" y="576"/>
                      </a:lnTo>
                      <a:lnTo>
                        <a:pt x="1367" y="565"/>
                      </a:lnTo>
                      <a:lnTo>
                        <a:pt x="1319" y="551"/>
                      </a:lnTo>
                      <a:lnTo>
                        <a:pt x="1268" y="536"/>
                      </a:lnTo>
                      <a:lnTo>
                        <a:pt x="1214" y="518"/>
                      </a:lnTo>
                      <a:lnTo>
                        <a:pt x="1157" y="499"/>
                      </a:lnTo>
                      <a:lnTo>
                        <a:pt x="1098" y="476"/>
                      </a:lnTo>
                      <a:lnTo>
                        <a:pt x="1037" y="454"/>
                      </a:lnTo>
                      <a:lnTo>
                        <a:pt x="974" y="429"/>
                      </a:lnTo>
                      <a:lnTo>
                        <a:pt x="910" y="404"/>
                      </a:lnTo>
                      <a:lnTo>
                        <a:pt x="780" y="350"/>
                      </a:lnTo>
                      <a:lnTo>
                        <a:pt x="650" y="295"/>
                      </a:lnTo>
                      <a:lnTo>
                        <a:pt x="524" y="241"/>
                      </a:lnTo>
                      <a:lnTo>
                        <a:pt x="404" y="187"/>
                      </a:lnTo>
                      <a:lnTo>
                        <a:pt x="294" y="137"/>
                      </a:lnTo>
                      <a:lnTo>
                        <a:pt x="197" y="92"/>
                      </a:lnTo>
                      <a:lnTo>
                        <a:pt x="116" y="55"/>
                      </a:lnTo>
                      <a:lnTo>
                        <a:pt x="54" y="25"/>
                      </a:lnTo>
                      <a:lnTo>
                        <a:pt x="1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39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1" name="Freeform 340"/>
                <p:cNvSpPr>
                  <a:spLocks noChangeAspect="1"/>
                </p:cNvSpPr>
                <p:nvPr/>
              </p:nvSpPr>
              <p:spPr bwMode="auto">
                <a:xfrm>
                  <a:off x="3081" y="1295"/>
                  <a:ext cx="684" cy="276"/>
                </a:xfrm>
                <a:custGeom>
                  <a:avLst/>
                  <a:gdLst>
                    <a:gd name="T0" fmla="*/ 0 w 4104"/>
                    <a:gd name="T1" fmla="*/ 0 h 1652"/>
                    <a:gd name="T2" fmla="*/ 0 w 4104"/>
                    <a:gd name="T3" fmla="*/ 0 h 1652"/>
                    <a:gd name="T4" fmla="*/ 0 w 4104"/>
                    <a:gd name="T5" fmla="*/ 0 h 1652"/>
                    <a:gd name="T6" fmla="*/ 0 w 4104"/>
                    <a:gd name="T7" fmla="*/ 0 h 1652"/>
                    <a:gd name="T8" fmla="*/ 0 w 4104"/>
                    <a:gd name="T9" fmla="*/ 0 h 1652"/>
                    <a:gd name="T10" fmla="*/ 0 w 4104"/>
                    <a:gd name="T11" fmla="*/ 0 h 1652"/>
                    <a:gd name="T12" fmla="*/ 0 w 4104"/>
                    <a:gd name="T13" fmla="*/ 0 h 1652"/>
                    <a:gd name="T14" fmla="*/ 0 w 4104"/>
                    <a:gd name="T15" fmla="*/ 0 h 1652"/>
                    <a:gd name="T16" fmla="*/ 0 w 4104"/>
                    <a:gd name="T17" fmla="*/ 0 h 1652"/>
                    <a:gd name="T18" fmla="*/ 0 w 4104"/>
                    <a:gd name="T19" fmla="*/ 0 h 1652"/>
                    <a:gd name="T20" fmla="*/ 0 w 4104"/>
                    <a:gd name="T21" fmla="*/ 0 h 1652"/>
                    <a:gd name="T22" fmla="*/ 0 w 4104"/>
                    <a:gd name="T23" fmla="*/ 0 h 1652"/>
                    <a:gd name="T24" fmla="*/ 0 w 4104"/>
                    <a:gd name="T25" fmla="*/ 0 h 1652"/>
                    <a:gd name="T26" fmla="*/ 0 w 4104"/>
                    <a:gd name="T27" fmla="*/ 0 h 1652"/>
                    <a:gd name="T28" fmla="*/ 0 w 4104"/>
                    <a:gd name="T29" fmla="*/ 0 h 1652"/>
                    <a:gd name="T30" fmla="*/ 0 w 4104"/>
                    <a:gd name="T31" fmla="*/ 0 h 1652"/>
                    <a:gd name="T32" fmla="*/ 0 w 4104"/>
                    <a:gd name="T33" fmla="*/ 0 h 1652"/>
                    <a:gd name="T34" fmla="*/ 0 w 4104"/>
                    <a:gd name="T35" fmla="*/ 0 h 1652"/>
                    <a:gd name="T36" fmla="*/ 0 w 4104"/>
                    <a:gd name="T37" fmla="*/ 0 h 1652"/>
                    <a:gd name="T38" fmla="*/ 0 w 4104"/>
                    <a:gd name="T39" fmla="*/ 0 h 1652"/>
                    <a:gd name="T40" fmla="*/ 0 w 4104"/>
                    <a:gd name="T41" fmla="*/ 0 h 1652"/>
                    <a:gd name="T42" fmla="*/ 0 w 4104"/>
                    <a:gd name="T43" fmla="*/ 0 h 1652"/>
                    <a:gd name="T44" fmla="*/ 0 w 4104"/>
                    <a:gd name="T45" fmla="*/ 0 h 1652"/>
                    <a:gd name="T46" fmla="*/ 0 w 4104"/>
                    <a:gd name="T47" fmla="*/ 0 h 1652"/>
                    <a:gd name="T48" fmla="*/ 0 w 4104"/>
                    <a:gd name="T49" fmla="*/ 0 h 1652"/>
                    <a:gd name="T50" fmla="*/ 0 w 4104"/>
                    <a:gd name="T51" fmla="*/ 0 h 1652"/>
                    <a:gd name="T52" fmla="*/ 0 w 4104"/>
                    <a:gd name="T53" fmla="*/ 0 h 1652"/>
                    <a:gd name="T54" fmla="*/ 0 w 4104"/>
                    <a:gd name="T55" fmla="*/ 0 h 1652"/>
                    <a:gd name="T56" fmla="*/ 0 w 4104"/>
                    <a:gd name="T57" fmla="*/ 0 h 1652"/>
                    <a:gd name="T58" fmla="*/ 0 w 4104"/>
                    <a:gd name="T59" fmla="*/ 0 h 1652"/>
                    <a:gd name="T60" fmla="*/ 0 w 4104"/>
                    <a:gd name="T61" fmla="*/ 0 h 1652"/>
                    <a:gd name="T62" fmla="*/ 0 w 4104"/>
                    <a:gd name="T63" fmla="*/ 0 h 1652"/>
                    <a:gd name="T64" fmla="*/ 0 w 4104"/>
                    <a:gd name="T65" fmla="*/ 0 h 1652"/>
                    <a:gd name="T66" fmla="*/ 0 w 4104"/>
                    <a:gd name="T67" fmla="*/ 0 h 1652"/>
                    <a:gd name="T68" fmla="*/ 0 w 4104"/>
                    <a:gd name="T69" fmla="*/ 0 h 1652"/>
                    <a:gd name="T70" fmla="*/ 0 w 4104"/>
                    <a:gd name="T71" fmla="*/ 0 h 1652"/>
                    <a:gd name="T72" fmla="*/ 0 w 4104"/>
                    <a:gd name="T73" fmla="*/ 0 h 1652"/>
                    <a:gd name="T74" fmla="*/ 0 w 4104"/>
                    <a:gd name="T75" fmla="*/ 0 h 1652"/>
                    <a:gd name="T76" fmla="*/ 0 w 4104"/>
                    <a:gd name="T77" fmla="*/ 0 h 1652"/>
                    <a:gd name="T78" fmla="*/ 0 w 4104"/>
                    <a:gd name="T79" fmla="*/ 0 h 1652"/>
                    <a:gd name="T80" fmla="*/ 0 w 4104"/>
                    <a:gd name="T81" fmla="*/ 0 h 1652"/>
                    <a:gd name="T82" fmla="*/ 0 w 4104"/>
                    <a:gd name="T83" fmla="*/ 0 h 1652"/>
                    <a:gd name="T84" fmla="*/ 0 w 4104"/>
                    <a:gd name="T85" fmla="*/ 0 h 1652"/>
                    <a:gd name="T86" fmla="*/ 0 w 4104"/>
                    <a:gd name="T87" fmla="*/ 0 h 1652"/>
                    <a:gd name="T88" fmla="*/ 0 w 4104"/>
                    <a:gd name="T89" fmla="*/ 0 h 1652"/>
                    <a:gd name="T90" fmla="*/ 0 w 4104"/>
                    <a:gd name="T91" fmla="*/ 0 h 1652"/>
                    <a:gd name="T92" fmla="*/ 0 w 4104"/>
                    <a:gd name="T93" fmla="*/ 0 h 1652"/>
                    <a:gd name="T94" fmla="*/ 0 w 4104"/>
                    <a:gd name="T95" fmla="*/ 0 h 1652"/>
                    <a:gd name="T96" fmla="*/ 0 w 4104"/>
                    <a:gd name="T97" fmla="*/ 0 h 1652"/>
                    <a:gd name="T98" fmla="*/ 0 w 4104"/>
                    <a:gd name="T99" fmla="*/ 0 h 1652"/>
                    <a:gd name="T100" fmla="*/ 0 w 4104"/>
                    <a:gd name="T101" fmla="*/ 0 h 1652"/>
                    <a:gd name="T102" fmla="*/ 0 w 4104"/>
                    <a:gd name="T103" fmla="*/ 0 h 1652"/>
                    <a:gd name="T104" fmla="*/ 0 w 4104"/>
                    <a:gd name="T105" fmla="*/ 0 h 1652"/>
                    <a:gd name="T106" fmla="*/ 0 w 4104"/>
                    <a:gd name="T107" fmla="*/ 0 h 1652"/>
                    <a:gd name="T108" fmla="*/ 0 w 4104"/>
                    <a:gd name="T109" fmla="*/ 0 h 1652"/>
                    <a:gd name="T110" fmla="*/ 0 w 4104"/>
                    <a:gd name="T111" fmla="*/ 0 h 1652"/>
                    <a:gd name="T112" fmla="*/ 0 w 4104"/>
                    <a:gd name="T113" fmla="*/ 0 h 1652"/>
                    <a:gd name="T114" fmla="*/ 0 w 4104"/>
                    <a:gd name="T115" fmla="*/ 0 h 1652"/>
                    <a:gd name="T116" fmla="*/ 0 w 4104"/>
                    <a:gd name="T117" fmla="*/ 0 h 1652"/>
                    <a:gd name="T118" fmla="*/ 0 w 4104"/>
                    <a:gd name="T119" fmla="*/ 0 h 1652"/>
                    <a:gd name="T120" fmla="*/ 0 w 4104"/>
                    <a:gd name="T121" fmla="*/ 0 h 1652"/>
                    <a:gd name="T122" fmla="*/ 0 w 4104"/>
                    <a:gd name="T123" fmla="*/ 0 h 1652"/>
                    <a:gd name="T124" fmla="*/ 0 w 4104"/>
                    <a:gd name="T125" fmla="*/ 0 h 165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104"/>
                    <a:gd name="T190" fmla="*/ 0 h 1652"/>
                    <a:gd name="T191" fmla="*/ 4104 w 4104"/>
                    <a:gd name="T192" fmla="*/ 1652 h 165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104" h="1652">
                      <a:moveTo>
                        <a:pt x="248" y="1532"/>
                      </a:moveTo>
                      <a:lnTo>
                        <a:pt x="229" y="1516"/>
                      </a:lnTo>
                      <a:lnTo>
                        <a:pt x="210" y="1499"/>
                      </a:lnTo>
                      <a:lnTo>
                        <a:pt x="192" y="1481"/>
                      </a:lnTo>
                      <a:lnTo>
                        <a:pt x="174" y="1463"/>
                      </a:lnTo>
                      <a:lnTo>
                        <a:pt x="157" y="1444"/>
                      </a:lnTo>
                      <a:lnTo>
                        <a:pt x="141" y="1425"/>
                      </a:lnTo>
                      <a:lnTo>
                        <a:pt x="125" y="1405"/>
                      </a:lnTo>
                      <a:lnTo>
                        <a:pt x="111" y="1385"/>
                      </a:lnTo>
                      <a:lnTo>
                        <a:pt x="97" y="1364"/>
                      </a:lnTo>
                      <a:lnTo>
                        <a:pt x="84" y="1343"/>
                      </a:lnTo>
                      <a:lnTo>
                        <a:pt x="72" y="1322"/>
                      </a:lnTo>
                      <a:lnTo>
                        <a:pt x="60" y="1300"/>
                      </a:lnTo>
                      <a:lnTo>
                        <a:pt x="49" y="1279"/>
                      </a:lnTo>
                      <a:lnTo>
                        <a:pt x="40" y="1256"/>
                      </a:lnTo>
                      <a:lnTo>
                        <a:pt x="31" y="1235"/>
                      </a:lnTo>
                      <a:lnTo>
                        <a:pt x="24" y="1212"/>
                      </a:lnTo>
                      <a:lnTo>
                        <a:pt x="17" y="1189"/>
                      </a:lnTo>
                      <a:lnTo>
                        <a:pt x="11" y="1168"/>
                      </a:lnTo>
                      <a:lnTo>
                        <a:pt x="8" y="1145"/>
                      </a:lnTo>
                      <a:lnTo>
                        <a:pt x="4" y="1123"/>
                      </a:lnTo>
                      <a:lnTo>
                        <a:pt x="2" y="1101"/>
                      </a:lnTo>
                      <a:lnTo>
                        <a:pt x="0" y="1079"/>
                      </a:lnTo>
                      <a:lnTo>
                        <a:pt x="0" y="1057"/>
                      </a:lnTo>
                      <a:lnTo>
                        <a:pt x="2" y="1036"/>
                      </a:lnTo>
                      <a:lnTo>
                        <a:pt x="5" y="1014"/>
                      </a:lnTo>
                      <a:lnTo>
                        <a:pt x="9" y="993"/>
                      </a:lnTo>
                      <a:lnTo>
                        <a:pt x="15" y="972"/>
                      </a:lnTo>
                      <a:lnTo>
                        <a:pt x="21" y="951"/>
                      </a:lnTo>
                      <a:lnTo>
                        <a:pt x="29" y="932"/>
                      </a:lnTo>
                      <a:lnTo>
                        <a:pt x="38" y="912"/>
                      </a:lnTo>
                      <a:lnTo>
                        <a:pt x="50" y="893"/>
                      </a:lnTo>
                      <a:lnTo>
                        <a:pt x="62" y="874"/>
                      </a:lnTo>
                      <a:lnTo>
                        <a:pt x="100" y="825"/>
                      </a:lnTo>
                      <a:lnTo>
                        <a:pt x="140" y="780"/>
                      </a:lnTo>
                      <a:lnTo>
                        <a:pt x="181" y="737"/>
                      </a:lnTo>
                      <a:lnTo>
                        <a:pt x="223" y="698"/>
                      </a:lnTo>
                      <a:lnTo>
                        <a:pt x="265" y="662"/>
                      </a:lnTo>
                      <a:lnTo>
                        <a:pt x="309" y="629"/>
                      </a:lnTo>
                      <a:lnTo>
                        <a:pt x="352" y="599"/>
                      </a:lnTo>
                      <a:lnTo>
                        <a:pt x="397" y="572"/>
                      </a:lnTo>
                      <a:lnTo>
                        <a:pt x="441" y="547"/>
                      </a:lnTo>
                      <a:lnTo>
                        <a:pt x="486" y="524"/>
                      </a:lnTo>
                      <a:lnTo>
                        <a:pt x="531" y="504"/>
                      </a:lnTo>
                      <a:lnTo>
                        <a:pt x="575" y="486"/>
                      </a:lnTo>
                      <a:lnTo>
                        <a:pt x="620" y="471"/>
                      </a:lnTo>
                      <a:lnTo>
                        <a:pt x="665" y="456"/>
                      </a:lnTo>
                      <a:lnTo>
                        <a:pt x="709" y="444"/>
                      </a:lnTo>
                      <a:lnTo>
                        <a:pt x="751" y="435"/>
                      </a:lnTo>
                      <a:lnTo>
                        <a:pt x="793" y="425"/>
                      </a:lnTo>
                      <a:lnTo>
                        <a:pt x="835" y="418"/>
                      </a:lnTo>
                      <a:lnTo>
                        <a:pt x="875" y="412"/>
                      </a:lnTo>
                      <a:lnTo>
                        <a:pt x="916" y="409"/>
                      </a:lnTo>
                      <a:lnTo>
                        <a:pt x="954" y="405"/>
                      </a:lnTo>
                      <a:lnTo>
                        <a:pt x="989" y="401"/>
                      </a:lnTo>
                      <a:lnTo>
                        <a:pt x="1025" y="400"/>
                      </a:lnTo>
                      <a:lnTo>
                        <a:pt x="1058" y="399"/>
                      </a:lnTo>
                      <a:lnTo>
                        <a:pt x="1119" y="399"/>
                      </a:lnTo>
                      <a:lnTo>
                        <a:pt x="1173" y="399"/>
                      </a:lnTo>
                      <a:lnTo>
                        <a:pt x="1216" y="401"/>
                      </a:lnTo>
                      <a:lnTo>
                        <a:pt x="1249" y="401"/>
                      </a:lnTo>
                      <a:lnTo>
                        <a:pt x="1263" y="400"/>
                      </a:lnTo>
                      <a:lnTo>
                        <a:pt x="1280" y="398"/>
                      </a:lnTo>
                      <a:lnTo>
                        <a:pt x="1298" y="393"/>
                      </a:lnTo>
                      <a:lnTo>
                        <a:pt x="1318" y="387"/>
                      </a:lnTo>
                      <a:lnTo>
                        <a:pt x="1339" y="379"/>
                      </a:lnTo>
                      <a:lnTo>
                        <a:pt x="1362" y="369"/>
                      </a:lnTo>
                      <a:lnTo>
                        <a:pt x="1387" y="360"/>
                      </a:lnTo>
                      <a:lnTo>
                        <a:pt x="1413" y="348"/>
                      </a:lnTo>
                      <a:lnTo>
                        <a:pt x="1469" y="321"/>
                      </a:lnTo>
                      <a:lnTo>
                        <a:pt x="1531" y="291"/>
                      </a:lnTo>
                      <a:lnTo>
                        <a:pt x="1598" y="259"/>
                      </a:lnTo>
                      <a:lnTo>
                        <a:pt x="1668" y="224"/>
                      </a:lnTo>
                      <a:lnTo>
                        <a:pt x="1743" y="190"/>
                      </a:lnTo>
                      <a:lnTo>
                        <a:pt x="1820" y="155"/>
                      </a:lnTo>
                      <a:lnTo>
                        <a:pt x="1861" y="138"/>
                      </a:lnTo>
                      <a:lnTo>
                        <a:pt x="1901" y="122"/>
                      </a:lnTo>
                      <a:lnTo>
                        <a:pt x="1943" y="106"/>
                      </a:lnTo>
                      <a:lnTo>
                        <a:pt x="1984" y="91"/>
                      </a:lnTo>
                      <a:lnTo>
                        <a:pt x="2027" y="77"/>
                      </a:lnTo>
                      <a:lnTo>
                        <a:pt x="2070" y="63"/>
                      </a:lnTo>
                      <a:lnTo>
                        <a:pt x="2113" y="50"/>
                      </a:lnTo>
                      <a:lnTo>
                        <a:pt x="2156" y="38"/>
                      </a:lnTo>
                      <a:lnTo>
                        <a:pt x="2200" y="29"/>
                      </a:lnTo>
                      <a:lnTo>
                        <a:pt x="2244" y="19"/>
                      </a:lnTo>
                      <a:lnTo>
                        <a:pt x="2288" y="12"/>
                      </a:lnTo>
                      <a:lnTo>
                        <a:pt x="2332" y="6"/>
                      </a:lnTo>
                      <a:lnTo>
                        <a:pt x="2376" y="3"/>
                      </a:lnTo>
                      <a:lnTo>
                        <a:pt x="2419" y="0"/>
                      </a:lnTo>
                      <a:lnTo>
                        <a:pt x="2462" y="0"/>
                      </a:lnTo>
                      <a:lnTo>
                        <a:pt x="2505" y="2"/>
                      </a:lnTo>
                      <a:lnTo>
                        <a:pt x="2546" y="4"/>
                      </a:lnTo>
                      <a:lnTo>
                        <a:pt x="2587" y="9"/>
                      </a:lnTo>
                      <a:lnTo>
                        <a:pt x="2627" y="15"/>
                      </a:lnTo>
                      <a:lnTo>
                        <a:pt x="2668" y="23"/>
                      </a:lnTo>
                      <a:lnTo>
                        <a:pt x="2706" y="31"/>
                      </a:lnTo>
                      <a:lnTo>
                        <a:pt x="2744" y="41"/>
                      </a:lnTo>
                      <a:lnTo>
                        <a:pt x="2782" y="52"/>
                      </a:lnTo>
                      <a:lnTo>
                        <a:pt x="2818" y="63"/>
                      </a:lnTo>
                      <a:lnTo>
                        <a:pt x="2853" y="75"/>
                      </a:lnTo>
                      <a:lnTo>
                        <a:pt x="2888" y="90"/>
                      </a:lnTo>
                      <a:lnTo>
                        <a:pt x="2922" y="103"/>
                      </a:lnTo>
                      <a:lnTo>
                        <a:pt x="2954" y="117"/>
                      </a:lnTo>
                      <a:lnTo>
                        <a:pt x="2987" y="132"/>
                      </a:lnTo>
                      <a:lnTo>
                        <a:pt x="3018" y="148"/>
                      </a:lnTo>
                      <a:lnTo>
                        <a:pt x="3047" y="163"/>
                      </a:lnTo>
                      <a:lnTo>
                        <a:pt x="3076" y="179"/>
                      </a:lnTo>
                      <a:lnTo>
                        <a:pt x="3129" y="211"/>
                      </a:lnTo>
                      <a:lnTo>
                        <a:pt x="3178" y="243"/>
                      </a:lnTo>
                      <a:lnTo>
                        <a:pt x="3222" y="273"/>
                      </a:lnTo>
                      <a:lnTo>
                        <a:pt x="3260" y="301"/>
                      </a:lnTo>
                      <a:lnTo>
                        <a:pt x="3294" y="326"/>
                      </a:lnTo>
                      <a:lnTo>
                        <a:pt x="3321" y="349"/>
                      </a:lnTo>
                      <a:lnTo>
                        <a:pt x="3333" y="359"/>
                      </a:lnTo>
                      <a:lnTo>
                        <a:pt x="3346" y="368"/>
                      </a:lnTo>
                      <a:lnTo>
                        <a:pt x="3360" y="376"/>
                      </a:lnTo>
                      <a:lnTo>
                        <a:pt x="3375" y="384"/>
                      </a:lnTo>
                      <a:lnTo>
                        <a:pt x="3390" y="391"/>
                      </a:lnTo>
                      <a:lnTo>
                        <a:pt x="3407" y="397"/>
                      </a:lnTo>
                      <a:lnTo>
                        <a:pt x="3425" y="401"/>
                      </a:lnTo>
                      <a:lnTo>
                        <a:pt x="3442" y="407"/>
                      </a:lnTo>
                      <a:lnTo>
                        <a:pt x="3460" y="411"/>
                      </a:lnTo>
                      <a:lnTo>
                        <a:pt x="3481" y="415"/>
                      </a:lnTo>
                      <a:lnTo>
                        <a:pt x="3500" y="418"/>
                      </a:lnTo>
                      <a:lnTo>
                        <a:pt x="3521" y="421"/>
                      </a:lnTo>
                      <a:lnTo>
                        <a:pt x="3564" y="423"/>
                      </a:lnTo>
                      <a:lnTo>
                        <a:pt x="3608" y="423"/>
                      </a:lnTo>
                      <a:lnTo>
                        <a:pt x="3654" y="422"/>
                      </a:lnTo>
                      <a:lnTo>
                        <a:pt x="3703" y="418"/>
                      </a:lnTo>
                      <a:lnTo>
                        <a:pt x="3752" y="412"/>
                      </a:lnTo>
                      <a:lnTo>
                        <a:pt x="3803" y="405"/>
                      </a:lnTo>
                      <a:lnTo>
                        <a:pt x="3853" y="397"/>
                      </a:lnTo>
                      <a:lnTo>
                        <a:pt x="3905" y="385"/>
                      </a:lnTo>
                      <a:lnTo>
                        <a:pt x="3957" y="373"/>
                      </a:lnTo>
                      <a:lnTo>
                        <a:pt x="4009" y="359"/>
                      </a:lnTo>
                      <a:lnTo>
                        <a:pt x="4036" y="354"/>
                      </a:lnTo>
                      <a:lnTo>
                        <a:pt x="4058" y="354"/>
                      </a:lnTo>
                      <a:lnTo>
                        <a:pt x="4076" y="361"/>
                      </a:lnTo>
                      <a:lnTo>
                        <a:pt x="4089" y="373"/>
                      </a:lnTo>
                      <a:lnTo>
                        <a:pt x="4097" y="390"/>
                      </a:lnTo>
                      <a:lnTo>
                        <a:pt x="4103" y="411"/>
                      </a:lnTo>
                      <a:lnTo>
                        <a:pt x="4104" y="437"/>
                      </a:lnTo>
                      <a:lnTo>
                        <a:pt x="4102" y="467"/>
                      </a:lnTo>
                      <a:lnTo>
                        <a:pt x="4097" y="499"/>
                      </a:lnTo>
                      <a:lnTo>
                        <a:pt x="4089" y="536"/>
                      </a:lnTo>
                      <a:lnTo>
                        <a:pt x="4079" y="574"/>
                      </a:lnTo>
                      <a:lnTo>
                        <a:pt x="4066" y="616"/>
                      </a:lnTo>
                      <a:lnTo>
                        <a:pt x="4051" y="659"/>
                      </a:lnTo>
                      <a:lnTo>
                        <a:pt x="4035" y="703"/>
                      </a:lnTo>
                      <a:lnTo>
                        <a:pt x="4017" y="748"/>
                      </a:lnTo>
                      <a:lnTo>
                        <a:pt x="3998" y="793"/>
                      </a:lnTo>
                      <a:lnTo>
                        <a:pt x="3957" y="886"/>
                      </a:lnTo>
                      <a:lnTo>
                        <a:pt x="3915" y="976"/>
                      </a:lnTo>
                      <a:lnTo>
                        <a:pt x="3873" y="1061"/>
                      </a:lnTo>
                      <a:lnTo>
                        <a:pt x="3834" y="1138"/>
                      </a:lnTo>
                      <a:lnTo>
                        <a:pt x="3800" y="1203"/>
                      </a:lnTo>
                      <a:lnTo>
                        <a:pt x="3772" y="1254"/>
                      </a:lnTo>
                      <a:lnTo>
                        <a:pt x="3754" y="1286"/>
                      </a:lnTo>
                      <a:lnTo>
                        <a:pt x="3748" y="1298"/>
                      </a:lnTo>
                      <a:lnTo>
                        <a:pt x="3660" y="1345"/>
                      </a:lnTo>
                      <a:lnTo>
                        <a:pt x="3564" y="1391"/>
                      </a:lnTo>
                      <a:lnTo>
                        <a:pt x="3460" y="1430"/>
                      </a:lnTo>
                      <a:lnTo>
                        <a:pt x="3348" y="1467"/>
                      </a:lnTo>
                      <a:lnTo>
                        <a:pt x="3231" y="1499"/>
                      </a:lnTo>
                      <a:lnTo>
                        <a:pt x="3106" y="1527"/>
                      </a:lnTo>
                      <a:lnTo>
                        <a:pt x="2977" y="1554"/>
                      </a:lnTo>
                      <a:lnTo>
                        <a:pt x="2844" y="1575"/>
                      </a:lnTo>
                      <a:lnTo>
                        <a:pt x="2707" y="1594"/>
                      </a:lnTo>
                      <a:lnTo>
                        <a:pt x="2566" y="1610"/>
                      </a:lnTo>
                      <a:lnTo>
                        <a:pt x="2425" y="1624"/>
                      </a:lnTo>
                      <a:lnTo>
                        <a:pt x="2281" y="1633"/>
                      </a:lnTo>
                      <a:lnTo>
                        <a:pt x="2137" y="1642"/>
                      </a:lnTo>
                      <a:lnTo>
                        <a:pt x="1993" y="1648"/>
                      </a:lnTo>
                      <a:lnTo>
                        <a:pt x="1850" y="1651"/>
                      </a:lnTo>
                      <a:lnTo>
                        <a:pt x="1708" y="1652"/>
                      </a:lnTo>
                      <a:lnTo>
                        <a:pt x="1569" y="1652"/>
                      </a:lnTo>
                      <a:lnTo>
                        <a:pt x="1432" y="1650"/>
                      </a:lnTo>
                      <a:lnTo>
                        <a:pt x="1299" y="1646"/>
                      </a:lnTo>
                      <a:lnTo>
                        <a:pt x="1172" y="1642"/>
                      </a:lnTo>
                      <a:lnTo>
                        <a:pt x="1048" y="1636"/>
                      </a:lnTo>
                      <a:lnTo>
                        <a:pt x="931" y="1627"/>
                      </a:lnTo>
                      <a:lnTo>
                        <a:pt x="820" y="1620"/>
                      </a:lnTo>
                      <a:lnTo>
                        <a:pt x="718" y="1611"/>
                      </a:lnTo>
                      <a:lnTo>
                        <a:pt x="623" y="1601"/>
                      </a:lnTo>
                      <a:lnTo>
                        <a:pt x="537" y="1592"/>
                      </a:lnTo>
                      <a:lnTo>
                        <a:pt x="460" y="1581"/>
                      </a:lnTo>
                      <a:lnTo>
                        <a:pt x="394" y="1571"/>
                      </a:lnTo>
                      <a:lnTo>
                        <a:pt x="340" y="1561"/>
                      </a:lnTo>
                      <a:lnTo>
                        <a:pt x="296" y="1551"/>
                      </a:lnTo>
                      <a:lnTo>
                        <a:pt x="265" y="1542"/>
                      </a:lnTo>
                      <a:lnTo>
                        <a:pt x="248" y="1532"/>
                      </a:lnTo>
                      <a:close/>
                    </a:path>
                  </a:pathLst>
                </a:custGeom>
                <a:solidFill>
                  <a:srgbClr val="E13A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2" name="Freeform 341"/>
                <p:cNvSpPr>
                  <a:spLocks noChangeAspect="1"/>
                </p:cNvSpPr>
                <p:nvPr/>
              </p:nvSpPr>
              <p:spPr bwMode="auto">
                <a:xfrm>
                  <a:off x="3108" y="1316"/>
                  <a:ext cx="643" cy="255"/>
                </a:xfrm>
                <a:custGeom>
                  <a:avLst/>
                  <a:gdLst>
                    <a:gd name="T0" fmla="*/ 0 w 3861"/>
                    <a:gd name="T1" fmla="*/ 0 h 1529"/>
                    <a:gd name="T2" fmla="*/ 0 w 3861"/>
                    <a:gd name="T3" fmla="*/ 0 h 1529"/>
                    <a:gd name="T4" fmla="*/ 0 w 3861"/>
                    <a:gd name="T5" fmla="*/ 0 h 1529"/>
                    <a:gd name="T6" fmla="*/ 0 w 3861"/>
                    <a:gd name="T7" fmla="*/ 0 h 1529"/>
                    <a:gd name="T8" fmla="*/ 0 w 3861"/>
                    <a:gd name="T9" fmla="*/ 0 h 1529"/>
                    <a:gd name="T10" fmla="*/ 0 w 3861"/>
                    <a:gd name="T11" fmla="*/ 0 h 1529"/>
                    <a:gd name="T12" fmla="*/ 0 w 3861"/>
                    <a:gd name="T13" fmla="*/ 0 h 1529"/>
                    <a:gd name="T14" fmla="*/ 0 w 3861"/>
                    <a:gd name="T15" fmla="*/ 0 h 1529"/>
                    <a:gd name="T16" fmla="*/ 0 w 3861"/>
                    <a:gd name="T17" fmla="*/ 0 h 1529"/>
                    <a:gd name="T18" fmla="*/ 0 w 3861"/>
                    <a:gd name="T19" fmla="*/ 0 h 1529"/>
                    <a:gd name="T20" fmla="*/ 0 w 3861"/>
                    <a:gd name="T21" fmla="*/ 0 h 1529"/>
                    <a:gd name="T22" fmla="*/ 0 w 3861"/>
                    <a:gd name="T23" fmla="*/ 0 h 1529"/>
                    <a:gd name="T24" fmla="*/ 0 w 3861"/>
                    <a:gd name="T25" fmla="*/ 0 h 1529"/>
                    <a:gd name="T26" fmla="*/ 0 w 3861"/>
                    <a:gd name="T27" fmla="*/ 0 h 1529"/>
                    <a:gd name="T28" fmla="*/ 0 w 3861"/>
                    <a:gd name="T29" fmla="*/ 0 h 1529"/>
                    <a:gd name="T30" fmla="*/ 0 w 3861"/>
                    <a:gd name="T31" fmla="*/ 0 h 1529"/>
                    <a:gd name="T32" fmla="*/ 0 w 3861"/>
                    <a:gd name="T33" fmla="*/ 0 h 1529"/>
                    <a:gd name="T34" fmla="*/ 0 w 3861"/>
                    <a:gd name="T35" fmla="*/ 0 h 1529"/>
                    <a:gd name="T36" fmla="*/ 0 w 3861"/>
                    <a:gd name="T37" fmla="*/ 0 h 1529"/>
                    <a:gd name="T38" fmla="*/ 0 w 3861"/>
                    <a:gd name="T39" fmla="*/ 0 h 1529"/>
                    <a:gd name="T40" fmla="*/ 0 w 3861"/>
                    <a:gd name="T41" fmla="*/ 0 h 1529"/>
                    <a:gd name="T42" fmla="*/ 0 w 3861"/>
                    <a:gd name="T43" fmla="*/ 0 h 1529"/>
                    <a:gd name="T44" fmla="*/ 0 w 3861"/>
                    <a:gd name="T45" fmla="*/ 0 h 1529"/>
                    <a:gd name="T46" fmla="*/ 0 w 3861"/>
                    <a:gd name="T47" fmla="*/ 0 h 1529"/>
                    <a:gd name="T48" fmla="*/ 0 w 3861"/>
                    <a:gd name="T49" fmla="*/ 0 h 1529"/>
                    <a:gd name="T50" fmla="*/ 0 w 3861"/>
                    <a:gd name="T51" fmla="*/ 0 h 1529"/>
                    <a:gd name="T52" fmla="*/ 0 w 3861"/>
                    <a:gd name="T53" fmla="*/ 0 h 1529"/>
                    <a:gd name="T54" fmla="*/ 0 w 3861"/>
                    <a:gd name="T55" fmla="*/ 0 h 1529"/>
                    <a:gd name="T56" fmla="*/ 0 w 3861"/>
                    <a:gd name="T57" fmla="*/ 0 h 1529"/>
                    <a:gd name="T58" fmla="*/ 0 w 3861"/>
                    <a:gd name="T59" fmla="*/ 0 h 1529"/>
                    <a:gd name="T60" fmla="*/ 0 w 3861"/>
                    <a:gd name="T61" fmla="*/ 0 h 1529"/>
                    <a:gd name="T62" fmla="*/ 0 w 3861"/>
                    <a:gd name="T63" fmla="*/ 0 h 1529"/>
                    <a:gd name="T64" fmla="*/ 0 w 3861"/>
                    <a:gd name="T65" fmla="*/ 0 h 1529"/>
                    <a:gd name="T66" fmla="*/ 0 w 3861"/>
                    <a:gd name="T67" fmla="*/ 0 h 1529"/>
                    <a:gd name="T68" fmla="*/ 0 w 3861"/>
                    <a:gd name="T69" fmla="*/ 0 h 1529"/>
                    <a:gd name="T70" fmla="*/ 0 w 3861"/>
                    <a:gd name="T71" fmla="*/ 0 h 1529"/>
                    <a:gd name="T72" fmla="*/ 0 w 3861"/>
                    <a:gd name="T73" fmla="*/ 0 h 1529"/>
                    <a:gd name="T74" fmla="*/ 0 w 3861"/>
                    <a:gd name="T75" fmla="*/ 0 h 1529"/>
                    <a:gd name="T76" fmla="*/ 0 w 3861"/>
                    <a:gd name="T77" fmla="*/ 0 h 1529"/>
                    <a:gd name="T78" fmla="*/ 0 w 3861"/>
                    <a:gd name="T79" fmla="*/ 0 h 1529"/>
                    <a:gd name="T80" fmla="*/ 0 w 3861"/>
                    <a:gd name="T81" fmla="*/ 0 h 1529"/>
                    <a:gd name="T82" fmla="*/ 0 w 3861"/>
                    <a:gd name="T83" fmla="*/ 0 h 1529"/>
                    <a:gd name="T84" fmla="*/ 0 w 3861"/>
                    <a:gd name="T85" fmla="*/ 0 h 1529"/>
                    <a:gd name="T86" fmla="*/ 0 w 3861"/>
                    <a:gd name="T87" fmla="*/ 0 h 1529"/>
                    <a:gd name="T88" fmla="*/ 0 w 3861"/>
                    <a:gd name="T89" fmla="*/ 0 h 1529"/>
                    <a:gd name="T90" fmla="*/ 0 w 3861"/>
                    <a:gd name="T91" fmla="*/ 0 h 1529"/>
                    <a:gd name="T92" fmla="*/ 0 w 3861"/>
                    <a:gd name="T93" fmla="*/ 0 h 1529"/>
                    <a:gd name="T94" fmla="*/ 0 w 3861"/>
                    <a:gd name="T95" fmla="*/ 0 h 152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861"/>
                    <a:gd name="T145" fmla="*/ 0 h 1529"/>
                    <a:gd name="T146" fmla="*/ 3861 w 3861"/>
                    <a:gd name="T147" fmla="*/ 1529 h 152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861" h="1529">
                      <a:moveTo>
                        <a:pt x="2204" y="6"/>
                      </a:moveTo>
                      <a:lnTo>
                        <a:pt x="2247" y="2"/>
                      </a:lnTo>
                      <a:lnTo>
                        <a:pt x="2287" y="0"/>
                      </a:lnTo>
                      <a:lnTo>
                        <a:pt x="2329" y="0"/>
                      </a:lnTo>
                      <a:lnTo>
                        <a:pt x="2370" y="1"/>
                      </a:lnTo>
                      <a:lnTo>
                        <a:pt x="2409" y="4"/>
                      </a:lnTo>
                      <a:lnTo>
                        <a:pt x="2447" y="8"/>
                      </a:lnTo>
                      <a:lnTo>
                        <a:pt x="2486" y="14"/>
                      </a:lnTo>
                      <a:lnTo>
                        <a:pt x="2523" y="21"/>
                      </a:lnTo>
                      <a:lnTo>
                        <a:pt x="2560" y="31"/>
                      </a:lnTo>
                      <a:lnTo>
                        <a:pt x="2596" y="40"/>
                      </a:lnTo>
                      <a:lnTo>
                        <a:pt x="2631" y="50"/>
                      </a:lnTo>
                      <a:lnTo>
                        <a:pt x="2666" y="62"/>
                      </a:lnTo>
                      <a:lnTo>
                        <a:pt x="2699" y="75"/>
                      </a:lnTo>
                      <a:lnTo>
                        <a:pt x="2731" y="88"/>
                      </a:lnTo>
                      <a:lnTo>
                        <a:pt x="2764" y="101"/>
                      </a:lnTo>
                      <a:lnTo>
                        <a:pt x="2794" y="115"/>
                      </a:lnTo>
                      <a:lnTo>
                        <a:pt x="2824" y="131"/>
                      </a:lnTo>
                      <a:lnTo>
                        <a:pt x="2853" y="145"/>
                      </a:lnTo>
                      <a:lnTo>
                        <a:pt x="2880" y="160"/>
                      </a:lnTo>
                      <a:lnTo>
                        <a:pt x="2908" y="176"/>
                      </a:lnTo>
                      <a:lnTo>
                        <a:pt x="2958" y="207"/>
                      </a:lnTo>
                      <a:lnTo>
                        <a:pt x="3004" y="238"/>
                      </a:lnTo>
                      <a:lnTo>
                        <a:pt x="3044" y="268"/>
                      </a:lnTo>
                      <a:lnTo>
                        <a:pt x="3081" y="295"/>
                      </a:lnTo>
                      <a:lnTo>
                        <a:pt x="3112" y="320"/>
                      </a:lnTo>
                      <a:lnTo>
                        <a:pt x="3138" y="341"/>
                      </a:lnTo>
                      <a:lnTo>
                        <a:pt x="3149" y="351"/>
                      </a:lnTo>
                      <a:lnTo>
                        <a:pt x="3162" y="359"/>
                      </a:lnTo>
                      <a:lnTo>
                        <a:pt x="3175" y="368"/>
                      </a:lnTo>
                      <a:lnTo>
                        <a:pt x="3188" y="375"/>
                      </a:lnTo>
                      <a:lnTo>
                        <a:pt x="3203" y="382"/>
                      </a:lnTo>
                      <a:lnTo>
                        <a:pt x="3218" y="388"/>
                      </a:lnTo>
                      <a:lnTo>
                        <a:pt x="3234" y="394"/>
                      </a:lnTo>
                      <a:lnTo>
                        <a:pt x="3249" y="398"/>
                      </a:lnTo>
                      <a:lnTo>
                        <a:pt x="3266" y="403"/>
                      </a:lnTo>
                      <a:lnTo>
                        <a:pt x="3284" y="407"/>
                      </a:lnTo>
                      <a:lnTo>
                        <a:pt x="3302" y="409"/>
                      </a:lnTo>
                      <a:lnTo>
                        <a:pt x="3319" y="413"/>
                      </a:lnTo>
                      <a:lnTo>
                        <a:pt x="3338" y="414"/>
                      </a:lnTo>
                      <a:lnTo>
                        <a:pt x="3357" y="415"/>
                      </a:lnTo>
                      <a:lnTo>
                        <a:pt x="3378" y="416"/>
                      </a:lnTo>
                      <a:lnTo>
                        <a:pt x="3398" y="416"/>
                      </a:lnTo>
                      <a:lnTo>
                        <a:pt x="3440" y="415"/>
                      </a:lnTo>
                      <a:lnTo>
                        <a:pt x="3484" y="412"/>
                      </a:lnTo>
                      <a:lnTo>
                        <a:pt x="3528" y="406"/>
                      </a:lnTo>
                      <a:lnTo>
                        <a:pt x="3574" y="398"/>
                      </a:lnTo>
                      <a:lnTo>
                        <a:pt x="3622" y="389"/>
                      </a:lnTo>
                      <a:lnTo>
                        <a:pt x="3669" y="377"/>
                      </a:lnTo>
                      <a:lnTo>
                        <a:pt x="3719" y="364"/>
                      </a:lnTo>
                      <a:lnTo>
                        <a:pt x="3768" y="348"/>
                      </a:lnTo>
                      <a:lnTo>
                        <a:pt x="3794" y="343"/>
                      </a:lnTo>
                      <a:lnTo>
                        <a:pt x="3816" y="343"/>
                      </a:lnTo>
                      <a:lnTo>
                        <a:pt x="3832" y="347"/>
                      </a:lnTo>
                      <a:lnTo>
                        <a:pt x="3845" y="357"/>
                      </a:lnTo>
                      <a:lnTo>
                        <a:pt x="3854" y="371"/>
                      </a:lnTo>
                      <a:lnTo>
                        <a:pt x="3859" y="390"/>
                      </a:lnTo>
                      <a:lnTo>
                        <a:pt x="3861" y="413"/>
                      </a:lnTo>
                      <a:lnTo>
                        <a:pt x="3860" y="439"/>
                      </a:lnTo>
                      <a:lnTo>
                        <a:pt x="3855" y="467"/>
                      </a:lnTo>
                      <a:lnTo>
                        <a:pt x="3848" y="500"/>
                      </a:lnTo>
                      <a:lnTo>
                        <a:pt x="3838" y="534"/>
                      </a:lnTo>
                      <a:lnTo>
                        <a:pt x="3826" y="571"/>
                      </a:lnTo>
                      <a:lnTo>
                        <a:pt x="3813" y="609"/>
                      </a:lnTo>
                      <a:lnTo>
                        <a:pt x="3798" y="650"/>
                      </a:lnTo>
                      <a:lnTo>
                        <a:pt x="3781" y="690"/>
                      </a:lnTo>
                      <a:lnTo>
                        <a:pt x="3763" y="732"/>
                      </a:lnTo>
                      <a:lnTo>
                        <a:pt x="3725" y="815"/>
                      </a:lnTo>
                      <a:lnTo>
                        <a:pt x="3686" y="896"/>
                      </a:lnTo>
                      <a:lnTo>
                        <a:pt x="3647" y="973"/>
                      </a:lnTo>
                      <a:lnTo>
                        <a:pt x="3611" y="1042"/>
                      </a:lnTo>
                      <a:lnTo>
                        <a:pt x="3579" y="1101"/>
                      </a:lnTo>
                      <a:lnTo>
                        <a:pt x="3554" y="1147"/>
                      </a:lnTo>
                      <a:lnTo>
                        <a:pt x="3537" y="1177"/>
                      </a:lnTo>
                      <a:lnTo>
                        <a:pt x="3531" y="1186"/>
                      </a:lnTo>
                      <a:lnTo>
                        <a:pt x="3447" y="1234"/>
                      </a:lnTo>
                      <a:lnTo>
                        <a:pt x="3354" y="1277"/>
                      </a:lnTo>
                      <a:lnTo>
                        <a:pt x="3254" y="1315"/>
                      </a:lnTo>
                      <a:lnTo>
                        <a:pt x="3147" y="1351"/>
                      </a:lnTo>
                      <a:lnTo>
                        <a:pt x="3033" y="1382"/>
                      </a:lnTo>
                      <a:lnTo>
                        <a:pt x="2914" y="1410"/>
                      </a:lnTo>
                      <a:lnTo>
                        <a:pt x="2790" y="1434"/>
                      </a:lnTo>
                      <a:lnTo>
                        <a:pt x="2662" y="1455"/>
                      </a:lnTo>
                      <a:lnTo>
                        <a:pt x="2530" y="1473"/>
                      </a:lnTo>
                      <a:lnTo>
                        <a:pt x="2396" y="1489"/>
                      </a:lnTo>
                      <a:lnTo>
                        <a:pt x="2260" y="1502"/>
                      </a:lnTo>
                      <a:lnTo>
                        <a:pt x="2122" y="1511"/>
                      </a:lnTo>
                      <a:lnTo>
                        <a:pt x="1984" y="1520"/>
                      </a:lnTo>
                      <a:lnTo>
                        <a:pt x="1846" y="1524"/>
                      </a:lnTo>
                      <a:lnTo>
                        <a:pt x="1708" y="1528"/>
                      </a:lnTo>
                      <a:lnTo>
                        <a:pt x="1572" y="1529"/>
                      </a:lnTo>
                      <a:lnTo>
                        <a:pt x="1439" y="1528"/>
                      </a:lnTo>
                      <a:lnTo>
                        <a:pt x="1308" y="1526"/>
                      </a:lnTo>
                      <a:lnTo>
                        <a:pt x="1181" y="1522"/>
                      </a:lnTo>
                      <a:lnTo>
                        <a:pt x="1058" y="1517"/>
                      </a:lnTo>
                      <a:lnTo>
                        <a:pt x="941" y="1511"/>
                      </a:lnTo>
                      <a:lnTo>
                        <a:pt x="829" y="1503"/>
                      </a:lnTo>
                      <a:lnTo>
                        <a:pt x="724" y="1496"/>
                      </a:lnTo>
                      <a:lnTo>
                        <a:pt x="625" y="1486"/>
                      </a:lnTo>
                      <a:lnTo>
                        <a:pt x="535" y="1477"/>
                      </a:lnTo>
                      <a:lnTo>
                        <a:pt x="453" y="1467"/>
                      </a:lnTo>
                      <a:lnTo>
                        <a:pt x="381" y="1457"/>
                      </a:lnTo>
                      <a:lnTo>
                        <a:pt x="319" y="1446"/>
                      </a:lnTo>
                      <a:lnTo>
                        <a:pt x="266" y="1436"/>
                      </a:lnTo>
                      <a:lnTo>
                        <a:pt x="226" y="1426"/>
                      </a:lnTo>
                      <a:lnTo>
                        <a:pt x="199" y="1416"/>
                      </a:lnTo>
                      <a:lnTo>
                        <a:pt x="183" y="1407"/>
                      </a:lnTo>
                      <a:lnTo>
                        <a:pt x="167" y="1392"/>
                      </a:lnTo>
                      <a:lnTo>
                        <a:pt x="151" y="1376"/>
                      </a:lnTo>
                      <a:lnTo>
                        <a:pt x="137" y="1359"/>
                      </a:lnTo>
                      <a:lnTo>
                        <a:pt x="122" y="1341"/>
                      </a:lnTo>
                      <a:lnTo>
                        <a:pt x="109" y="1323"/>
                      </a:lnTo>
                      <a:lnTo>
                        <a:pt x="96" y="1305"/>
                      </a:lnTo>
                      <a:lnTo>
                        <a:pt x="84" y="1286"/>
                      </a:lnTo>
                      <a:lnTo>
                        <a:pt x="72" y="1266"/>
                      </a:lnTo>
                      <a:lnTo>
                        <a:pt x="62" y="1246"/>
                      </a:lnTo>
                      <a:lnTo>
                        <a:pt x="52" y="1226"/>
                      </a:lnTo>
                      <a:lnTo>
                        <a:pt x="44" y="1205"/>
                      </a:lnTo>
                      <a:lnTo>
                        <a:pt x="36" y="1184"/>
                      </a:lnTo>
                      <a:lnTo>
                        <a:pt x="27" y="1164"/>
                      </a:lnTo>
                      <a:lnTo>
                        <a:pt x="21" y="1142"/>
                      </a:lnTo>
                      <a:lnTo>
                        <a:pt x="15" y="1121"/>
                      </a:lnTo>
                      <a:lnTo>
                        <a:pt x="11" y="1098"/>
                      </a:lnTo>
                      <a:lnTo>
                        <a:pt x="7" y="1077"/>
                      </a:lnTo>
                      <a:lnTo>
                        <a:pt x="3" y="1055"/>
                      </a:lnTo>
                      <a:lnTo>
                        <a:pt x="1" y="1034"/>
                      </a:lnTo>
                      <a:lnTo>
                        <a:pt x="0" y="1011"/>
                      </a:lnTo>
                      <a:lnTo>
                        <a:pt x="0" y="990"/>
                      </a:lnTo>
                      <a:lnTo>
                        <a:pt x="1" y="969"/>
                      </a:lnTo>
                      <a:lnTo>
                        <a:pt x="3" y="947"/>
                      </a:lnTo>
                      <a:lnTo>
                        <a:pt x="7" y="927"/>
                      </a:lnTo>
                      <a:lnTo>
                        <a:pt x="11" y="905"/>
                      </a:lnTo>
                      <a:lnTo>
                        <a:pt x="17" y="885"/>
                      </a:lnTo>
                      <a:lnTo>
                        <a:pt x="22" y="865"/>
                      </a:lnTo>
                      <a:lnTo>
                        <a:pt x="30" y="846"/>
                      </a:lnTo>
                      <a:lnTo>
                        <a:pt x="39" y="826"/>
                      </a:lnTo>
                      <a:lnTo>
                        <a:pt x="49" y="808"/>
                      </a:lnTo>
                      <a:lnTo>
                        <a:pt x="61" y="789"/>
                      </a:lnTo>
                      <a:lnTo>
                        <a:pt x="72" y="771"/>
                      </a:lnTo>
                      <a:lnTo>
                        <a:pt x="107" y="728"/>
                      </a:lnTo>
                      <a:lnTo>
                        <a:pt x="142" y="689"/>
                      </a:lnTo>
                      <a:lnTo>
                        <a:pt x="178" y="652"/>
                      </a:lnTo>
                      <a:lnTo>
                        <a:pt x="215" y="619"/>
                      </a:lnTo>
                      <a:lnTo>
                        <a:pt x="255" y="587"/>
                      </a:lnTo>
                      <a:lnTo>
                        <a:pt x="294" y="558"/>
                      </a:lnTo>
                      <a:lnTo>
                        <a:pt x="334" y="533"/>
                      </a:lnTo>
                      <a:lnTo>
                        <a:pt x="375" y="509"/>
                      </a:lnTo>
                      <a:lnTo>
                        <a:pt x="416" y="488"/>
                      </a:lnTo>
                      <a:lnTo>
                        <a:pt x="458" y="469"/>
                      </a:lnTo>
                      <a:lnTo>
                        <a:pt x="500" y="452"/>
                      </a:lnTo>
                      <a:lnTo>
                        <a:pt x="541" y="438"/>
                      </a:lnTo>
                      <a:lnTo>
                        <a:pt x="583" y="425"/>
                      </a:lnTo>
                      <a:lnTo>
                        <a:pt x="625" y="413"/>
                      </a:lnTo>
                      <a:lnTo>
                        <a:pt x="665" y="403"/>
                      </a:lnTo>
                      <a:lnTo>
                        <a:pt x="707" y="396"/>
                      </a:lnTo>
                      <a:lnTo>
                        <a:pt x="746" y="389"/>
                      </a:lnTo>
                      <a:lnTo>
                        <a:pt x="785" y="383"/>
                      </a:lnTo>
                      <a:lnTo>
                        <a:pt x="824" y="379"/>
                      </a:lnTo>
                      <a:lnTo>
                        <a:pt x="862" y="376"/>
                      </a:lnTo>
                      <a:lnTo>
                        <a:pt x="897" y="373"/>
                      </a:lnTo>
                      <a:lnTo>
                        <a:pt x="932" y="372"/>
                      </a:lnTo>
                      <a:lnTo>
                        <a:pt x="965" y="371"/>
                      </a:lnTo>
                      <a:lnTo>
                        <a:pt x="997" y="371"/>
                      </a:lnTo>
                      <a:lnTo>
                        <a:pt x="1056" y="372"/>
                      </a:lnTo>
                      <a:lnTo>
                        <a:pt x="1106" y="373"/>
                      </a:lnTo>
                      <a:lnTo>
                        <a:pt x="1147" y="376"/>
                      </a:lnTo>
                      <a:lnTo>
                        <a:pt x="1178" y="376"/>
                      </a:lnTo>
                      <a:lnTo>
                        <a:pt x="1192" y="376"/>
                      </a:lnTo>
                      <a:lnTo>
                        <a:pt x="1208" y="372"/>
                      </a:lnTo>
                      <a:lnTo>
                        <a:pt x="1226" y="369"/>
                      </a:lnTo>
                      <a:lnTo>
                        <a:pt x="1245" y="363"/>
                      </a:lnTo>
                      <a:lnTo>
                        <a:pt x="1265" y="356"/>
                      </a:lnTo>
                      <a:lnTo>
                        <a:pt x="1286" y="346"/>
                      </a:lnTo>
                      <a:lnTo>
                        <a:pt x="1310" y="337"/>
                      </a:lnTo>
                      <a:lnTo>
                        <a:pt x="1334" y="326"/>
                      </a:lnTo>
                      <a:lnTo>
                        <a:pt x="1388" y="301"/>
                      </a:lnTo>
                      <a:lnTo>
                        <a:pt x="1446" y="272"/>
                      </a:lnTo>
                      <a:lnTo>
                        <a:pt x="1508" y="243"/>
                      </a:lnTo>
                      <a:lnTo>
                        <a:pt x="1575" y="210"/>
                      </a:lnTo>
                      <a:lnTo>
                        <a:pt x="1645" y="178"/>
                      </a:lnTo>
                      <a:lnTo>
                        <a:pt x="1717" y="146"/>
                      </a:lnTo>
                      <a:lnTo>
                        <a:pt x="1755" y="131"/>
                      </a:lnTo>
                      <a:lnTo>
                        <a:pt x="1795" y="115"/>
                      </a:lnTo>
                      <a:lnTo>
                        <a:pt x="1833" y="100"/>
                      </a:lnTo>
                      <a:lnTo>
                        <a:pt x="1873" y="85"/>
                      </a:lnTo>
                      <a:lnTo>
                        <a:pt x="1913" y="72"/>
                      </a:lnTo>
                      <a:lnTo>
                        <a:pt x="1954" y="59"/>
                      </a:lnTo>
                      <a:lnTo>
                        <a:pt x="1995" y="47"/>
                      </a:lnTo>
                      <a:lnTo>
                        <a:pt x="2036" y="37"/>
                      </a:lnTo>
                      <a:lnTo>
                        <a:pt x="2078" y="27"/>
                      </a:lnTo>
                      <a:lnTo>
                        <a:pt x="2120" y="19"/>
                      </a:lnTo>
                      <a:lnTo>
                        <a:pt x="2162" y="12"/>
                      </a:lnTo>
                      <a:lnTo>
                        <a:pt x="2204" y="6"/>
                      </a:lnTo>
                      <a:close/>
                    </a:path>
                  </a:pathLst>
                </a:custGeom>
                <a:solidFill>
                  <a:srgbClr val="DC35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3" name="Freeform 342"/>
                <p:cNvSpPr>
                  <a:spLocks noChangeAspect="1"/>
                </p:cNvSpPr>
                <p:nvPr/>
              </p:nvSpPr>
              <p:spPr bwMode="auto">
                <a:xfrm>
                  <a:off x="3134" y="1338"/>
                  <a:ext cx="603" cy="234"/>
                </a:xfrm>
                <a:custGeom>
                  <a:avLst/>
                  <a:gdLst>
                    <a:gd name="T0" fmla="*/ 0 w 3621"/>
                    <a:gd name="T1" fmla="*/ 0 h 1407"/>
                    <a:gd name="T2" fmla="*/ 0 w 3621"/>
                    <a:gd name="T3" fmla="*/ 0 h 1407"/>
                    <a:gd name="T4" fmla="*/ 0 w 3621"/>
                    <a:gd name="T5" fmla="*/ 0 h 1407"/>
                    <a:gd name="T6" fmla="*/ 0 w 3621"/>
                    <a:gd name="T7" fmla="*/ 0 h 1407"/>
                    <a:gd name="T8" fmla="*/ 0 w 3621"/>
                    <a:gd name="T9" fmla="*/ 0 h 1407"/>
                    <a:gd name="T10" fmla="*/ 0 w 3621"/>
                    <a:gd name="T11" fmla="*/ 0 h 1407"/>
                    <a:gd name="T12" fmla="*/ 0 w 3621"/>
                    <a:gd name="T13" fmla="*/ 0 h 1407"/>
                    <a:gd name="T14" fmla="*/ 0 w 3621"/>
                    <a:gd name="T15" fmla="*/ 0 h 1407"/>
                    <a:gd name="T16" fmla="*/ 0 w 3621"/>
                    <a:gd name="T17" fmla="*/ 0 h 1407"/>
                    <a:gd name="T18" fmla="*/ 0 w 3621"/>
                    <a:gd name="T19" fmla="*/ 0 h 1407"/>
                    <a:gd name="T20" fmla="*/ 0 w 3621"/>
                    <a:gd name="T21" fmla="*/ 0 h 1407"/>
                    <a:gd name="T22" fmla="*/ 0 w 3621"/>
                    <a:gd name="T23" fmla="*/ 0 h 1407"/>
                    <a:gd name="T24" fmla="*/ 0 w 3621"/>
                    <a:gd name="T25" fmla="*/ 0 h 1407"/>
                    <a:gd name="T26" fmla="*/ 0 w 3621"/>
                    <a:gd name="T27" fmla="*/ 0 h 1407"/>
                    <a:gd name="T28" fmla="*/ 0 w 3621"/>
                    <a:gd name="T29" fmla="*/ 0 h 1407"/>
                    <a:gd name="T30" fmla="*/ 0 w 3621"/>
                    <a:gd name="T31" fmla="*/ 0 h 1407"/>
                    <a:gd name="T32" fmla="*/ 0 w 3621"/>
                    <a:gd name="T33" fmla="*/ 0 h 1407"/>
                    <a:gd name="T34" fmla="*/ 0 w 3621"/>
                    <a:gd name="T35" fmla="*/ 0 h 1407"/>
                    <a:gd name="T36" fmla="*/ 0 w 3621"/>
                    <a:gd name="T37" fmla="*/ 0 h 1407"/>
                    <a:gd name="T38" fmla="*/ 0 w 3621"/>
                    <a:gd name="T39" fmla="*/ 0 h 1407"/>
                    <a:gd name="T40" fmla="*/ 0 w 3621"/>
                    <a:gd name="T41" fmla="*/ 0 h 1407"/>
                    <a:gd name="T42" fmla="*/ 0 w 3621"/>
                    <a:gd name="T43" fmla="*/ 0 h 1407"/>
                    <a:gd name="T44" fmla="*/ 0 w 3621"/>
                    <a:gd name="T45" fmla="*/ 0 h 1407"/>
                    <a:gd name="T46" fmla="*/ 0 w 3621"/>
                    <a:gd name="T47" fmla="*/ 0 h 1407"/>
                    <a:gd name="T48" fmla="*/ 0 w 3621"/>
                    <a:gd name="T49" fmla="*/ 0 h 1407"/>
                    <a:gd name="T50" fmla="*/ 0 w 3621"/>
                    <a:gd name="T51" fmla="*/ 0 h 1407"/>
                    <a:gd name="T52" fmla="*/ 0 w 3621"/>
                    <a:gd name="T53" fmla="*/ 0 h 1407"/>
                    <a:gd name="T54" fmla="*/ 0 w 3621"/>
                    <a:gd name="T55" fmla="*/ 0 h 1407"/>
                    <a:gd name="T56" fmla="*/ 0 w 3621"/>
                    <a:gd name="T57" fmla="*/ 0 h 1407"/>
                    <a:gd name="T58" fmla="*/ 0 w 3621"/>
                    <a:gd name="T59" fmla="*/ 0 h 1407"/>
                    <a:gd name="T60" fmla="*/ 0 w 3621"/>
                    <a:gd name="T61" fmla="*/ 0 h 1407"/>
                    <a:gd name="T62" fmla="*/ 0 w 3621"/>
                    <a:gd name="T63" fmla="*/ 0 h 1407"/>
                    <a:gd name="T64" fmla="*/ 0 w 3621"/>
                    <a:gd name="T65" fmla="*/ 0 h 1407"/>
                    <a:gd name="T66" fmla="*/ 0 w 3621"/>
                    <a:gd name="T67" fmla="*/ 0 h 1407"/>
                    <a:gd name="T68" fmla="*/ 0 w 3621"/>
                    <a:gd name="T69" fmla="*/ 0 h 1407"/>
                    <a:gd name="T70" fmla="*/ 0 w 3621"/>
                    <a:gd name="T71" fmla="*/ 0 h 1407"/>
                    <a:gd name="T72" fmla="*/ 0 w 3621"/>
                    <a:gd name="T73" fmla="*/ 0 h 1407"/>
                    <a:gd name="T74" fmla="*/ 0 w 3621"/>
                    <a:gd name="T75" fmla="*/ 0 h 1407"/>
                    <a:gd name="T76" fmla="*/ 0 w 3621"/>
                    <a:gd name="T77" fmla="*/ 0 h 1407"/>
                    <a:gd name="T78" fmla="*/ 0 w 3621"/>
                    <a:gd name="T79" fmla="*/ 0 h 1407"/>
                    <a:gd name="T80" fmla="*/ 0 w 3621"/>
                    <a:gd name="T81" fmla="*/ 0 h 1407"/>
                    <a:gd name="T82" fmla="*/ 0 w 3621"/>
                    <a:gd name="T83" fmla="*/ 0 h 1407"/>
                    <a:gd name="T84" fmla="*/ 0 w 3621"/>
                    <a:gd name="T85" fmla="*/ 0 h 1407"/>
                    <a:gd name="T86" fmla="*/ 0 w 3621"/>
                    <a:gd name="T87" fmla="*/ 0 h 1407"/>
                    <a:gd name="T88" fmla="*/ 0 w 3621"/>
                    <a:gd name="T89" fmla="*/ 0 h 1407"/>
                    <a:gd name="T90" fmla="*/ 0 w 3621"/>
                    <a:gd name="T91" fmla="*/ 0 h 1407"/>
                    <a:gd name="T92" fmla="*/ 0 w 3621"/>
                    <a:gd name="T93" fmla="*/ 0 h 1407"/>
                    <a:gd name="T94" fmla="*/ 0 w 3621"/>
                    <a:gd name="T95" fmla="*/ 0 h 1407"/>
                    <a:gd name="T96" fmla="*/ 0 w 3621"/>
                    <a:gd name="T97" fmla="*/ 0 h 1407"/>
                    <a:gd name="T98" fmla="*/ 0 w 3621"/>
                    <a:gd name="T99" fmla="*/ 0 h 1407"/>
                    <a:gd name="T100" fmla="*/ 0 w 3621"/>
                    <a:gd name="T101" fmla="*/ 0 h 1407"/>
                    <a:gd name="T102" fmla="*/ 0 w 3621"/>
                    <a:gd name="T103" fmla="*/ 0 h 1407"/>
                    <a:gd name="T104" fmla="*/ 0 w 3621"/>
                    <a:gd name="T105" fmla="*/ 0 h 1407"/>
                    <a:gd name="T106" fmla="*/ 0 w 3621"/>
                    <a:gd name="T107" fmla="*/ 0 h 1407"/>
                    <a:gd name="T108" fmla="*/ 0 w 3621"/>
                    <a:gd name="T109" fmla="*/ 0 h 1407"/>
                    <a:gd name="T110" fmla="*/ 0 w 3621"/>
                    <a:gd name="T111" fmla="*/ 0 h 1407"/>
                    <a:gd name="T112" fmla="*/ 0 w 3621"/>
                    <a:gd name="T113" fmla="*/ 0 h 1407"/>
                    <a:gd name="T114" fmla="*/ 0 w 3621"/>
                    <a:gd name="T115" fmla="*/ 0 h 1407"/>
                    <a:gd name="T116" fmla="*/ 0 w 3621"/>
                    <a:gd name="T117" fmla="*/ 0 h 1407"/>
                    <a:gd name="T118" fmla="*/ 0 w 3621"/>
                    <a:gd name="T119" fmla="*/ 0 h 1407"/>
                    <a:gd name="T120" fmla="*/ 0 w 3621"/>
                    <a:gd name="T121" fmla="*/ 0 h 1407"/>
                    <a:gd name="T122" fmla="*/ 0 w 3621"/>
                    <a:gd name="T123" fmla="*/ 0 h 1407"/>
                    <a:gd name="T124" fmla="*/ 0 w 3621"/>
                    <a:gd name="T125" fmla="*/ 0 h 14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621"/>
                    <a:gd name="T190" fmla="*/ 0 h 1407"/>
                    <a:gd name="T191" fmla="*/ 3621 w 3621"/>
                    <a:gd name="T192" fmla="*/ 1407 h 14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621" h="1407">
                      <a:moveTo>
                        <a:pt x="2082" y="6"/>
                      </a:moveTo>
                      <a:lnTo>
                        <a:pt x="2123" y="2"/>
                      </a:lnTo>
                      <a:lnTo>
                        <a:pt x="2162" y="1"/>
                      </a:lnTo>
                      <a:lnTo>
                        <a:pt x="2201" y="0"/>
                      </a:lnTo>
                      <a:lnTo>
                        <a:pt x="2240" y="2"/>
                      </a:lnTo>
                      <a:lnTo>
                        <a:pt x="2276" y="5"/>
                      </a:lnTo>
                      <a:lnTo>
                        <a:pt x="2313" y="10"/>
                      </a:lnTo>
                      <a:lnTo>
                        <a:pt x="2350" y="16"/>
                      </a:lnTo>
                      <a:lnTo>
                        <a:pt x="2386" y="23"/>
                      </a:lnTo>
                      <a:lnTo>
                        <a:pt x="2420" y="31"/>
                      </a:lnTo>
                      <a:lnTo>
                        <a:pt x="2454" y="41"/>
                      </a:lnTo>
                      <a:lnTo>
                        <a:pt x="2487" y="51"/>
                      </a:lnTo>
                      <a:lnTo>
                        <a:pt x="2519" y="63"/>
                      </a:lnTo>
                      <a:lnTo>
                        <a:pt x="2550" y="75"/>
                      </a:lnTo>
                      <a:lnTo>
                        <a:pt x="2581" y="88"/>
                      </a:lnTo>
                      <a:lnTo>
                        <a:pt x="2611" y="101"/>
                      </a:lnTo>
                      <a:lnTo>
                        <a:pt x="2639" y="116"/>
                      </a:lnTo>
                      <a:lnTo>
                        <a:pt x="2667" y="130"/>
                      </a:lnTo>
                      <a:lnTo>
                        <a:pt x="2694" y="144"/>
                      </a:lnTo>
                      <a:lnTo>
                        <a:pt x="2719" y="160"/>
                      </a:lnTo>
                      <a:lnTo>
                        <a:pt x="2744" y="175"/>
                      </a:lnTo>
                      <a:lnTo>
                        <a:pt x="2791" y="206"/>
                      </a:lnTo>
                      <a:lnTo>
                        <a:pt x="2833" y="236"/>
                      </a:lnTo>
                      <a:lnTo>
                        <a:pt x="2872" y="264"/>
                      </a:lnTo>
                      <a:lnTo>
                        <a:pt x="2905" y="292"/>
                      </a:lnTo>
                      <a:lnTo>
                        <a:pt x="2933" y="315"/>
                      </a:lnTo>
                      <a:lnTo>
                        <a:pt x="2958" y="337"/>
                      </a:lnTo>
                      <a:lnTo>
                        <a:pt x="2969" y="345"/>
                      </a:lnTo>
                      <a:lnTo>
                        <a:pt x="2981" y="355"/>
                      </a:lnTo>
                      <a:lnTo>
                        <a:pt x="2993" y="362"/>
                      </a:lnTo>
                      <a:lnTo>
                        <a:pt x="3006" y="369"/>
                      </a:lnTo>
                      <a:lnTo>
                        <a:pt x="3019" y="376"/>
                      </a:lnTo>
                      <a:lnTo>
                        <a:pt x="3032" y="382"/>
                      </a:lnTo>
                      <a:lnTo>
                        <a:pt x="3047" y="388"/>
                      </a:lnTo>
                      <a:lnTo>
                        <a:pt x="3061" y="393"/>
                      </a:lnTo>
                      <a:lnTo>
                        <a:pt x="3076" y="396"/>
                      </a:lnTo>
                      <a:lnTo>
                        <a:pt x="3092" y="400"/>
                      </a:lnTo>
                      <a:lnTo>
                        <a:pt x="3107" y="404"/>
                      </a:lnTo>
                      <a:lnTo>
                        <a:pt x="3124" y="406"/>
                      </a:lnTo>
                      <a:lnTo>
                        <a:pt x="3141" y="408"/>
                      </a:lnTo>
                      <a:lnTo>
                        <a:pt x="3157" y="410"/>
                      </a:lnTo>
                      <a:lnTo>
                        <a:pt x="3175" y="410"/>
                      </a:lnTo>
                      <a:lnTo>
                        <a:pt x="3193" y="411"/>
                      </a:lnTo>
                      <a:lnTo>
                        <a:pt x="3230" y="410"/>
                      </a:lnTo>
                      <a:lnTo>
                        <a:pt x="3269" y="406"/>
                      </a:lnTo>
                      <a:lnTo>
                        <a:pt x="3310" y="400"/>
                      </a:lnTo>
                      <a:lnTo>
                        <a:pt x="3351" y="392"/>
                      </a:lnTo>
                      <a:lnTo>
                        <a:pt x="3395" y="382"/>
                      </a:lnTo>
                      <a:lnTo>
                        <a:pt x="3439" y="370"/>
                      </a:lnTo>
                      <a:lnTo>
                        <a:pt x="3486" y="356"/>
                      </a:lnTo>
                      <a:lnTo>
                        <a:pt x="3533" y="339"/>
                      </a:lnTo>
                      <a:lnTo>
                        <a:pt x="3558" y="332"/>
                      </a:lnTo>
                      <a:lnTo>
                        <a:pt x="3579" y="331"/>
                      </a:lnTo>
                      <a:lnTo>
                        <a:pt x="3594" y="333"/>
                      </a:lnTo>
                      <a:lnTo>
                        <a:pt x="3606" y="342"/>
                      </a:lnTo>
                      <a:lnTo>
                        <a:pt x="3614" y="354"/>
                      </a:lnTo>
                      <a:lnTo>
                        <a:pt x="3619" y="369"/>
                      </a:lnTo>
                      <a:lnTo>
                        <a:pt x="3621" y="389"/>
                      </a:lnTo>
                      <a:lnTo>
                        <a:pt x="3620" y="412"/>
                      </a:lnTo>
                      <a:lnTo>
                        <a:pt x="3617" y="437"/>
                      </a:lnTo>
                      <a:lnTo>
                        <a:pt x="3610" y="465"/>
                      </a:lnTo>
                      <a:lnTo>
                        <a:pt x="3601" y="496"/>
                      </a:lnTo>
                      <a:lnTo>
                        <a:pt x="3590" y="529"/>
                      </a:lnTo>
                      <a:lnTo>
                        <a:pt x="3579" y="563"/>
                      </a:lnTo>
                      <a:lnTo>
                        <a:pt x="3564" y="598"/>
                      </a:lnTo>
                      <a:lnTo>
                        <a:pt x="3549" y="634"/>
                      </a:lnTo>
                      <a:lnTo>
                        <a:pt x="3533" y="671"/>
                      </a:lnTo>
                      <a:lnTo>
                        <a:pt x="3498" y="745"/>
                      </a:lnTo>
                      <a:lnTo>
                        <a:pt x="3462" y="819"/>
                      </a:lnTo>
                      <a:lnTo>
                        <a:pt x="3426" y="888"/>
                      </a:lnTo>
                      <a:lnTo>
                        <a:pt x="3392" y="950"/>
                      </a:lnTo>
                      <a:lnTo>
                        <a:pt x="3363" y="1002"/>
                      </a:lnTo>
                      <a:lnTo>
                        <a:pt x="3339" y="1044"/>
                      </a:lnTo>
                      <a:lnTo>
                        <a:pt x="3324" y="1070"/>
                      </a:lnTo>
                      <a:lnTo>
                        <a:pt x="3318" y="1080"/>
                      </a:lnTo>
                      <a:lnTo>
                        <a:pt x="3237" y="1125"/>
                      </a:lnTo>
                      <a:lnTo>
                        <a:pt x="3149" y="1165"/>
                      </a:lnTo>
                      <a:lnTo>
                        <a:pt x="3052" y="1203"/>
                      </a:lnTo>
                      <a:lnTo>
                        <a:pt x="2949" y="1237"/>
                      </a:lnTo>
                      <a:lnTo>
                        <a:pt x="2841" y="1266"/>
                      </a:lnTo>
                      <a:lnTo>
                        <a:pt x="2726" y="1293"/>
                      </a:lnTo>
                      <a:lnTo>
                        <a:pt x="2607" y="1316"/>
                      </a:lnTo>
                      <a:lnTo>
                        <a:pt x="2485" y="1337"/>
                      </a:lnTo>
                      <a:lnTo>
                        <a:pt x="2359" y="1355"/>
                      </a:lnTo>
                      <a:lnTo>
                        <a:pt x="2230" y="1369"/>
                      </a:lnTo>
                      <a:lnTo>
                        <a:pt x="2099" y="1381"/>
                      </a:lnTo>
                      <a:lnTo>
                        <a:pt x="1967" y="1390"/>
                      </a:lnTo>
                      <a:lnTo>
                        <a:pt x="1835" y="1397"/>
                      </a:lnTo>
                      <a:lnTo>
                        <a:pt x="1703" y="1402"/>
                      </a:lnTo>
                      <a:lnTo>
                        <a:pt x="1572" y="1406"/>
                      </a:lnTo>
                      <a:lnTo>
                        <a:pt x="1442" y="1407"/>
                      </a:lnTo>
                      <a:lnTo>
                        <a:pt x="1315" y="1406"/>
                      </a:lnTo>
                      <a:lnTo>
                        <a:pt x="1190" y="1403"/>
                      </a:lnTo>
                      <a:lnTo>
                        <a:pt x="1068" y="1400"/>
                      </a:lnTo>
                      <a:lnTo>
                        <a:pt x="951" y="1395"/>
                      </a:lnTo>
                      <a:lnTo>
                        <a:pt x="839" y="1388"/>
                      </a:lnTo>
                      <a:lnTo>
                        <a:pt x="733" y="1381"/>
                      </a:lnTo>
                      <a:lnTo>
                        <a:pt x="632" y="1372"/>
                      </a:lnTo>
                      <a:lnTo>
                        <a:pt x="539" y="1364"/>
                      </a:lnTo>
                      <a:lnTo>
                        <a:pt x="453" y="1355"/>
                      </a:lnTo>
                      <a:lnTo>
                        <a:pt x="376" y="1344"/>
                      </a:lnTo>
                      <a:lnTo>
                        <a:pt x="307" y="1333"/>
                      </a:lnTo>
                      <a:lnTo>
                        <a:pt x="248" y="1324"/>
                      </a:lnTo>
                      <a:lnTo>
                        <a:pt x="200" y="1313"/>
                      </a:lnTo>
                      <a:lnTo>
                        <a:pt x="163" y="1302"/>
                      </a:lnTo>
                      <a:lnTo>
                        <a:pt x="136" y="1293"/>
                      </a:lnTo>
                      <a:lnTo>
                        <a:pt x="123" y="1283"/>
                      </a:lnTo>
                      <a:lnTo>
                        <a:pt x="110" y="1268"/>
                      </a:lnTo>
                      <a:lnTo>
                        <a:pt x="98" y="1253"/>
                      </a:lnTo>
                      <a:lnTo>
                        <a:pt x="86" y="1237"/>
                      </a:lnTo>
                      <a:lnTo>
                        <a:pt x="76" y="1220"/>
                      </a:lnTo>
                      <a:lnTo>
                        <a:pt x="65" y="1203"/>
                      </a:lnTo>
                      <a:lnTo>
                        <a:pt x="56" y="1186"/>
                      </a:lnTo>
                      <a:lnTo>
                        <a:pt x="47" y="1167"/>
                      </a:lnTo>
                      <a:lnTo>
                        <a:pt x="39" y="1149"/>
                      </a:lnTo>
                      <a:lnTo>
                        <a:pt x="32" y="1128"/>
                      </a:lnTo>
                      <a:lnTo>
                        <a:pt x="25" y="1109"/>
                      </a:lnTo>
                      <a:lnTo>
                        <a:pt x="19" y="1089"/>
                      </a:lnTo>
                      <a:lnTo>
                        <a:pt x="14" y="1069"/>
                      </a:lnTo>
                      <a:lnTo>
                        <a:pt x="9" y="1049"/>
                      </a:lnTo>
                      <a:lnTo>
                        <a:pt x="6" y="1027"/>
                      </a:lnTo>
                      <a:lnTo>
                        <a:pt x="3" y="1007"/>
                      </a:lnTo>
                      <a:lnTo>
                        <a:pt x="1" y="986"/>
                      </a:lnTo>
                      <a:lnTo>
                        <a:pt x="0" y="964"/>
                      </a:lnTo>
                      <a:lnTo>
                        <a:pt x="0" y="943"/>
                      </a:lnTo>
                      <a:lnTo>
                        <a:pt x="0" y="923"/>
                      </a:lnTo>
                      <a:lnTo>
                        <a:pt x="2" y="901"/>
                      </a:lnTo>
                      <a:lnTo>
                        <a:pt x="3" y="880"/>
                      </a:lnTo>
                      <a:lnTo>
                        <a:pt x="7" y="859"/>
                      </a:lnTo>
                      <a:lnTo>
                        <a:pt x="10" y="838"/>
                      </a:lnTo>
                      <a:lnTo>
                        <a:pt x="15" y="818"/>
                      </a:lnTo>
                      <a:lnTo>
                        <a:pt x="21" y="798"/>
                      </a:lnTo>
                      <a:lnTo>
                        <a:pt x="28" y="778"/>
                      </a:lnTo>
                      <a:lnTo>
                        <a:pt x="35" y="759"/>
                      </a:lnTo>
                      <a:lnTo>
                        <a:pt x="44" y="740"/>
                      </a:lnTo>
                      <a:lnTo>
                        <a:pt x="53" y="721"/>
                      </a:lnTo>
                      <a:lnTo>
                        <a:pt x="64" y="704"/>
                      </a:lnTo>
                      <a:lnTo>
                        <a:pt x="76" y="687"/>
                      </a:lnTo>
                      <a:lnTo>
                        <a:pt x="88" y="669"/>
                      </a:lnTo>
                      <a:lnTo>
                        <a:pt x="117" y="633"/>
                      </a:lnTo>
                      <a:lnTo>
                        <a:pt x="148" y="599"/>
                      </a:lnTo>
                      <a:lnTo>
                        <a:pt x="181" y="568"/>
                      </a:lnTo>
                      <a:lnTo>
                        <a:pt x="215" y="539"/>
                      </a:lnTo>
                      <a:lnTo>
                        <a:pt x="250" y="513"/>
                      </a:lnTo>
                      <a:lnTo>
                        <a:pt x="285" y="489"/>
                      </a:lnTo>
                      <a:lnTo>
                        <a:pt x="322" y="468"/>
                      </a:lnTo>
                      <a:lnTo>
                        <a:pt x="359" y="449"/>
                      </a:lnTo>
                      <a:lnTo>
                        <a:pt x="397" y="431"/>
                      </a:lnTo>
                      <a:lnTo>
                        <a:pt x="435" y="415"/>
                      </a:lnTo>
                      <a:lnTo>
                        <a:pt x="475" y="402"/>
                      </a:lnTo>
                      <a:lnTo>
                        <a:pt x="513" y="390"/>
                      </a:lnTo>
                      <a:lnTo>
                        <a:pt x="552" y="381"/>
                      </a:lnTo>
                      <a:lnTo>
                        <a:pt x="590" y="371"/>
                      </a:lnTo>
                      <a:lnTo>
                        <a:pt x="628" y="364"/>
                      </a:lnTo>
                      <a:lnTo>
                        <a:pt x="666" y="360"/>
                      </a:lnTo>
                      <a:lnTo>
                        <a:pt x="704" y="355"/>
                      </a:lnTo>
                      <a:lnTo>
                        <a:pt x="741" y="351"/>
                      </a:lnTo>
                      <a:lnTo>
                        <a:pt x="777" y="348"/>
                      </a:lnTo>
                      <a:lnTo>
                        <a:pt x="813" y="346"/>
                      </a:lnTo>
                      <a:lnTo>
                        <a:pt x="879" y="345"/>
                      </a:lnTo>
                      <a:lnTo>
                        <a:pt x="941" y="346"/>
                      </a:lnTo>
                      <a:lnTo>
                        <a:pt x="996" y="349"/>
                      </a:lnTo>
                      <a:lnTo>
                        <a:pt x="1045" y="351"/>
                      </a:lnTo>
                      <a:lnTo>
                        <a:pt x="1084" y="354"/>
                      </a:lnTo>
                      <a:lnTo>
                        <a:pt x="1114" y="355"/>
                      </a:lnTo>
                      <a:lnTo>
                        <a:pt x="1127" y="354"/>
                      </a:lnTo>
                      <a:lnTo>
                        <a:pt x="1142" y="351"/>
                      </a:lnTo>
                      <a:lnTo>
                        <a:pt x="1159" y="346"/>
                      </a:lnTo>
                      <a:lnTo>
                        <a:pt x="1177" y="342"/>
                      </a:lnTo>
                      <a:lnTo>
                        <a:pt x="1216" y="326"/>
                      </a:lnTo>
                      <a:lnTo>
                        <a:pt x="1261" y="307"/>
                      </a:lnTo>
                      <a:lnTo>
                        <a:pt x="1311" y="283"/>
                      </a:lnTo>
                      <a:lnTo>
                        <a:pt x="1366" y="257"/>
                      </a:lnTo>
                      <a:lnTo>
                        <a:pt x="1424" y="229"/>
                      </a:lnTo>
                      <a:lnTo>
                        <a:pt x="1486" y="199"/>
                      </a:lnTo>
                      <a:lnTo>
                        <a:pt x="1552" y="169"/>
                      </a:lnTo>
                      <a:lnTo>
                        <a:pt x="1621" y="138"/>
                      </a:lnTo>
                      <a:lnTo>
                        <a:pt x="1656" y="124"/>
                      </a:lnTo>
                      <a:lnTo>
                        <a:pt x="1693" y="110"/>
                      </a:lnTo>
                      <a:lnTo>
                        <a:pt x="1730" y="95"/>
                      </a:lnTo>
                      <a:lnTo>
                        <a:pt x="1767" y="82"/>
                      </a:lnTo>
                      <a:lnTo>
                        <a:pt x="1805" y="69"/>
                      </a:lnTo>
                      <a:lnTo>
                        <a:pt x="1843" y="57"/>
                      </a:lnTo>
                      <a:lnTo>
                        <a:pt x="1883" y="46"/>
                      </a:lnTo>
                      <a:lnTo>
                        <a:pt x="1922" y="36"/>
                      </a:lnTo>
                      <a:lnTo>
                        <a:pt x="1961" y="26"/>
                      </a:lnTo>
                      <a:lnTo>
                        <a:pt x="2002" y="19"/>
                      </a:lnTo>
                      <a:lnTo>
                        <a:pt x="2042" y="12"/>
                      </a:lnTo>
                      <a:lnTo>
                        <a:pt x="2082" y="6"/>
                      </a:lnTo>
                      <a:close/>
                    </a:path>
                  </a:pathLst>
                </a:custGeom>
                <a:solidFill>
                  <a:srgbClr val="D93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4" name="Freeform 343"/>
                <p:cNvSpPr>
                  <a:spLocks noChangeAspect="1"/>
                </p:cNvSpPr>
                <p:nvPr/>
              </p:nvSpPr>
              <p:spPr bwMode="auto">
                <a:xfrm>
                  <a:off x="3158" y="1359"/>
                  <a:ext cx="565" cy="214"/>
                </a:xfrm>
                <a:custGeom>
                  <a:avLst/>
                  <a:gdLst>
                    <a:gd name="T0" fmla="*/ 0 w 3391"/>
                    <a:gd name="T1" fmla="*/ 0 h 1282"/>
                    <a:gd name="T2" fmla="*/ 0 w 3391"/>
                    <a:gd name="T3" fmla="*/ 0 h 1282"/>
                    <a:gd name="T4" fmla="*/ 0 w 3391"/>
                    <a:gd name="T5" fmla="*/ 0 h 1282"/>
                    <a:gd name="T6" fmla="*/ 0 w 3391"/>
                    <a:gd name="T7" fmla="*/ 0 h 1282"/>
                    <a:gd name="T8" fmla="*/ 0 w 3391"/>
                    <a:gd name="T9" fmla="*/ 0 h 1282"/>
                    <a:gd name="T10" fmla="*/ 0 w 3391"/>
                    <a:gd name="T11" fmla="*/ 0 h 1282"/>
                    <a:gd name="T12" fmla="*/ 0 w 3391"/>
                    <a:gd name="T13" fmla="*/ 0 h 1282"/>
                    <a:gd name="T14" fmla="*/ 0 w 3391"/>
                    <a:gd name="T15" fmla="*/ 0 h 1282"/>
                    <a:gd name="T16" fmla="*/ 0 w 3391"/>
                    <a:gd name="T17" fmla="*/ 0 h 1282"/>
                    <a:gd name="T18" fmla="*/ 0 w 3391"/>
                    <a:gd name="T19" fmla="*/ 0 h 1282"/>
                    <a:gd name="T20" fmla="*/ 0 w 3391"/>
                    <a:gd name="T21" fmla="*/ 0 h 1282"/>
                    <a:gd name="T22" fmla="*/ 0 w 3391"/>
                    <a:gd name="T23" fmla="*/ 0 h 1282"/>
                    <a:gd name="T24" fmla="*/ 0 w 3391"/>
                    <a:gd name="T25" fmla="*/ 0 h 1282"/>
                    <a:gd name="T26" fmla="*/ 0 w 3391"/>
                    <a:gd name="T27" fmla="*/ 0 h 1282"/>
                    <a:gd name="T28" fmla="*/ 0 w 3391"/>
                    <a:gd name="T29" fmla="*/ 0 h 1282"/>
                    <a:gd name="T30" fmla="*/ 0 w 3391"/>
                    <a:gd name="T31" fmla="*/ 0 h 1282"/>
                    <a:gd name="T32" fmla="*/ 0 w 3391"/>
                    <a:gd name="T33" fmla="*/ 0 h 1282"/>
                    <a:gd name="T34" fmla="*/ 0 w 3391"/>
                    <a:gd name="T35" fmla="*/ 0 h 1282"/>
                    <a:gd name="T36" fmla="*/ 0 w 3391"/>
                    <a:gd name="T37" fmla="*/ 0 h 1282"/>
                    <a:gd name="T38" fmla="*/ 0 w 3391"/>
                    <a:gd name="T39" fmla="*/ 0 h 1282"/>
                    <a:gd name="T40" fmla="*/ 0 w 3391"/>
                    <a:gd name="T41" fmla="*/ 0 h 1282"/>
                    <a:gd name="T42" fmla="*/ 0 w 3391"/>
                    <a:gd name="T43" fmla="*/ 0 h 1282"/>
                    <a:gd name="T44" fmla="*/ 0 w 3391"/>
                    <a:gd name="T45" fmla="*/ 0 h 1282"/>
                    <a:gd name="T46" fmla="*/ 0 w 3391"/>
                    <a:gd name="T47" fmla="*/ 0 h 1282"/>
                    <a:gd name="T48" fmla="*/ 0 w 3391"/>
                    <a:gd name="T49" fmla="*/ 0 h 1282"/>
                    <a:gd name="T50" fmla="*/ 0 w 3391"/>
                    <a:gd name="T51" fmla="*/ 0 h 1282"/>
                    <a:gd name="T52" fmla="*/ 0 w 3391"/>
                    <a:gd name="T53" fmla="*/ 0 h 1282"/>
                    <a:gd name="T54" fmla="*/ 0 w 3391"/>
                    <a:gd name="T55" fmla="*/ 0 h 1282"/>
                    <a:gd name="T56" fmla="*/ 0 w 3391"/>
                    <a:gd name="T57" fmla="*/ 0 h 1282"/>
                    <a:gd name="T58" fmla="*/ 0 w 3391"/>
                    <a:gd name="T59" fmla="*/ 0 h 1282"/>
                    <a:gd name="T60" fmla="*/ 0 w 3391"/>
                    <a:gd name="T61" fmla="*/ 0 h 1282"/>
                    <a:gd name="T62" fmla="*/ 0 w 3391"/>
                    <a:gd name="T63" fmla="*/ 0 h 1282"/>
                    <a:gd name="T64" fmla="*/ 0 w 3391"/>
                    <a:gd name="T65" fmla="*/ 0 h 1282"/>
                    <a:gd name="T66" fmla="*/ 0 w 3391"/>
                    <a:gd name="T67" fmla="*/ 0 h 1282"/>
                    <a:gd name="T68" fmla="*/ 0 w 3391"/>
                    <a:gd name="T69" fmla="*/ 0 h 1282"/>
                    <a:gd name="T70" fmla="*/ 0 w 3391"/>
                    <a:gd name="T71" fmla="*/ 0 h 1282"/>
                    <a:gd name="T72" fmla="*/ 0 w 3391"/>
                    <a:gd name="T73" fmla="*/ 0 h 1282"/>
                    <a:gd name="T74" fmla="*/ 0 w 3391"/>
                    <a:gd name="T75" fmla="*/ 0 h 1282"/>
                    <a:gd name="T76" fmla="*/ 0 w 3391"/>
                    <a:gd name="T77" fmla="*/ 0 h 1282"/>
                    <a:gd name="T78" fmla="*/ 0 w 3391"/>
                    <a:gd name="T79" fmla="*/ 0 h 1282"/>
                    <a:gd name="T80" fmla="*/ 0 w 3391"/>
                    <a:gd name="T81" fmla="*/ 0 h 1282"/>
                    <a:gd name="T82" fmla="*/ 0 w 3391"/>
                    <a:gd name="T83" fmla="*/ 0 h 1282"/>
                    <a:gd name="T84" fmla="*/ 0 w 3391"/>
                    <a:gd name="T85" fmla="*/ 0 h 1282"/>
                    <a:gd name="T86" fmla="*/ 0 w 3391"/>
                    <a:gd name="T87" fmla="*/ 0 h 1282"/>
                    <a:gd name="T88" fmla="*/ 0 w 3391"/>
                    <a:gd name="T89" fmla="*/ 0 h 1282"/>
                    <a:gd name="T90" fmla="*/ 0 w 3391"/>
                    <a:gd name="T91" fmla="*/ 0 h 1282"/>
                    <a:gd name="T92" fmla="*/ 0 w 3391"/>
                    <a:gd name="T93" fmla="*/ 0 h 1282"/>
                    <a:gd name="T94" fmla="*/ 0 w 3391"/>
                    <a:gd name="T95" fmla="*/ 0 h 1282"/>
                    <a:gd name="T96" fmla="*/ 0 w 3391"/>
                    <a:gd name="T97" fmla="*/ 0 h 1282"/>
                    <a:gd name="T98" fmla="*/ 0 w 3391"/>
                    <a:gd name="T99" fmla="*/ 0 h 1282"/>
                    <a:gd name="T100" fmla="*/ 0 w 3391"/>
                    <a:gd name="T101" fmla="*/ 0 h 1282"/>
                    <a:gd name="T102" fmla="*/ 0 w 3391"/>
                    <a:gd name="T103" fmla="*/ 0 h 1282"/>
                    <a:gd name="T104" fmla="*/ 0 w 3391"/>
                    <a:gd name="T105" fmla="*/ 0 h 1282"/>
                    <a:gd name="T106" fmla="*/ 0 w 3391"/>
                    <a:gd name="T107" fmla="*/ 0 h 1282"/>
                    <a:gd name="T108" fmla="*/ 0 w 3391"/>
                    <a:gd name="T109" fmla="*/ 0 h 1282"/>
                    <a:gd name="T110" fmla="*/ 0 w 3391"/>
                    <a:gd name="T111" fmla="*/ 0 h 1282"/>
                    <a:gd name="T112" fmla="*/ 0 w 3391"/>
                    <a:gd name="T113" fmla="*/ 0 h 1282"/>
                    <a:gd name="T114" fmla="*/ 0 w 3391"/>
                    <a:gd name="T115" fmla="*/ 0 h 1282"/>
                    <a:gd name="T116" fmla="*/ 0 w 3391"/>
                    <a:gd name="T117" fmla="*/ 0 h 1282"/>
                    <a:gd name="T118" fmla="*/ 0 w 3391"/>
                    <a:gd name="T119" fmla="*/ 0 h 1282"/>
                    <a:gd name="T120" fmla="*/ 0 w 3391"/>
                    <a:gd name="T121" fmla="*/ 0 h 1282"/>
                    <a:gd name="T122" fmla="*/ 0 w 3391"/>
                    <a:gd name="T123" fmla="*/ 0 h 128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91"/>
                    <a:gd name="T187" fmla="*/ 0 h 1282"/>
                    <a:gd name="T188" fmla="*/ 3391 w 3391"/>
                    <a:gd name="T189" fmla="*/ 1282 h 128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91" h="1282">
                      <a:moveTo>
                        <a:pt x="1968" y="6"/>
                      </a:moveTo>
                      <a:lnTo>
                        <a:pt x="2006" y="2"/>
                      </a:lnTo>
                      <a:lnTo>
                        <a:pt x="2044" y="0"/>
                      </a:lnTo>
                      <a:lnTo>
                        <a:pt x="2081" y="0"/>
                      </a:lnTo>
                      <a:lnTo>
                        <a:pt x="2118" y="1"/>
                      </a:lnTo>
                      <a:lnTo>
                        <a:pt x="2153" y="4"/>
                      </a:lnTo>
                      <a:lnTo>
                        <a:pt x="2188" y="9"/>
                      </a:lnTo>
                      <a:lnTo>
                        <a:pt x="2222" y="15"/>
                      </a:lnTo>
                      <a:lnTo>
                        <a:pt x="2256" y="22"/>
                      </a:lnTo>
                      <a:lnTo>
                        <a:pt x="2288" y="31"/>
                      </a:lnTo>
                      <a:lnTo>
                        <a:pt x="2320" y="40"/>
                      </a:lnTo>
                      <a:lnTo>
                        <a:pt x="2350" y="50"/>
                      </a:lnTo>
                      <a:lnTo>
                        <a:pt x="2381" y="62"/>
                      </a:lnTo>
                      <a:lnTo>
                        <a:pt x="2409" y="73"/>
                      </a:lnTo>
                      <a:lnTo>
                        <a:pt x="2438" y="85"/>
                      </a:lnTo>
                      <a:lnTo>
                        <a:pt x="2465" y="100"/>
                      </a:lnTo>
                      <a:lnTo>
                        <a:pt x="2491" y="113"/>
                      </a:lnTo>
                      <a:lnTo>
                        <a:pt x="2517" y="127"/>
                      </a:lnTo>
                      <a:lnTo>
                        <a:pt x="2542" y="141"/>
                      </a:lnTo>
                      <a:lnTo>
                        <a:pt x="2566" y="157"/>
                      </a:lnTo>
                      <a:lnTo>
                        <a:pt x="2589" y="171"/>
                      </a:lnTo>
                      <a:lnTo>
                        <a:pt x="2632" y="201"/>
                      </a:lnTo>
                      <a:lnTo>
                        <a:pt x="2671" y="231"/>
                      </a:lnTo>
                      <a:lnTo>
                        <a:pt x="2738" y="285"/>
                      </a:lnTo>
                      <a:lnTo>
                        <a:pt x="2789" y="328"/>
                      </a:lnTo>
                      <a:lnTo>
                        <a:pt x="2800" y="336"/>
                      </a:lnTo>
                      <a:lnTo>
                        <a:pt x="2810" y="345"/>
                      </a:lnTo>
                      <a:lnTo>
                        <a:pt x="2821" y="353"/>
                      </a:lnTo>
                      <a:lnTo>
                        <a:pt x="2833" y="360"/>
                      </a:lnTo>
                      <a:lnTo>
                        <a:pt x="2845" y="366"/>
                      </a:lnTo>
                      <a:lnTo>
                        <a:pt x="2857" y="372"/>
                      </a:lnTo>
                      <a:lnTo>
                        <a:pt x="2869" y="378"/>
                      </a:lnTo>
                      <a:lnTo>
                        <a:pt x="2882" y="383"/>
                      </a:lnTo>
                      <a:lnTo>
                        <a:pt x="2895" y="388"/>
                      </a:lnTo>
                      <a:lnTo>
                        <a:pt x="2908" y="391"/>
                      </a:lnTo>
                      <a:lnTo>
                        <a:pt x="2922" y="395"/>
                      </a:lnTo>
                      <a:lnTo>
                        <a:pt x="2936" y="397"/>
                      </a:lnTo>
                      <a:lnTo>
                        <a:pt x="2951" y="400"/>
                      </a:lnTo>
                      <a:lnTo>
                        <a:pt x="2965" y="401"/>
                      </a:lnTo>
                      <a:lnTo>
                        <a:pt x="2980" y="402"/>
                      </a:lnTo>
                      <a:lnTo>
                        <a:pt x="2996" y="402"/>
                      </a:lnTo>
                      <a:lnTo>
                        <a:pt x="3028" y="401"/>
                      </a:lnTo>
                      <a:lnTo>
                        <a:pt x="3063" y="397"/>
                      </a:lnTo>
                      <a:lnTo>
                        <a:pt x="3098" y="392"/>
                      </a:lnTo>
                      <a:lnTo>
                        <a:pt x="3135" y="384"/>
                      </a:lnTo>
                      <a:lnTo>
                        <a:pt x="3176" y="373"/>
                      </a:lnTo>
                      <a:lnTo>
                        <a:pt x="3217" y="360"/>
                      </a:lnTo>
                      <a:lnTo>
                        <a:pt x="3260" y="346"/>
                      </a:lnTo>
                      <a:lnTo>
                        <a:pt x="3307" y="328"/>
                      </a:lnTo>
                      <a:lnTo>
                        <a:pt x="3329" y="320"/>
                      </a:lnTo>
                      <a:lnTo>
                        <a:pt x="3348" y="317"/>
                      </a:lnTo>
                      <a:lnTo>
                        <a:pt x="3364" y="319"/>
                      </a:lnTo>
                      <a:lnTo>
                        <a:pt x="3376" y="323"/>
                      </a:lnTo>
                      <a:lnTo>
                        <a:pt x="3384" y="333"/>
                      </a:lnTo>
                      <a:lnTo>
                        <a:pt x="3389" y="346"/>
                      </a:lnTo>
                      <a:lnTo>
                        <a:pt x="3391" y="363"/>
                      </a:lnTo>
                      <a:lnTo>
                        <a:pt x="3390" y="382"/>
                      </a:lnTo>
                      <a:lnTo>
                        <a:pt x="3388" y="404"/>
                      </a:lnTo>
                      <a:lnTo>
                        <a:pt x="3382" y="428"/>
                      </a:lnTo>
                      <a:lnTo>
                        <a:pt x="3373" y="454"/>
                      </a:lnTo>
                      <a:lnTo>
                        <a:pt x="3364" y="483"/>
                      </a:lnTo>
                      <a:lnTo>
                        <a:pt x="3353" y="513"/>
                      </a:lnTo>
                      <a:lnTo>
                        <a:pt x="3340" y="544"/>
                      </a:lnTo>
                      <a:lnTo>
                        <a:pt x="3327" y="576"/>
                      </a:lnTo>
                      <a:lnTo>
                        <a:pt x="3311" y="608"/>
                      </a:lnTo>
                      <a:lnTo>
                        <a:pt x="3279" y="673"/>
                      </a:lnTo>
                      <a:lnTo>
                        <a:pt x="3246" y="739"/>
                      </a:lnTo>
                      <a:lnTo>
                        <a:pt x="3213" y="799"/>
                      </a:lnTo>
                      <a:lnTo>
                        <a:pt x="3182" y="855"/>
                      </a:lnTo>
                      <a:lnTo>
                        <a:pt x="3154" y="902"/>
                      </a:lnTo>
                      <a:lnTo>
                        <a:pt x="3133" y="939"/>
                      </a:lnTo>
                      <a:lnTo>
                        <a:pt x="3119" y="963"/>
                      </a:lnTo>
                      <a:lnTo>
                        <a:pt x="3114" y="971"/>
                      </a:lnTo>
                      <a:lnTo>
                        <a:pt x="3036" y="1014"/>
                      </a:lnTo>
                      <a:lnTo>
                        <a:pt x="2951" y="1053"/>
                      </a:lnTo>
                      <a:lnTo>
                        <a:pt x="2859" y="1089"/>
                      </a:lnTo>
                      <a:lnTo>
                        <a:pt x="2760" y="1121"/>
                      </a:lnTo>
                      <a:lnTo>
                        <a:pt x="2656" y="1149"/>
                      </a:lnTo>
                      <a:lnTo>
                        <a:pt x="2547" y="1174"/>
                      </a:lnTo>
                      <a:lnTo>
                        <a:pt x="2433" y="1197"/>
                      </a:lnTo>
                      <a:lnTo>
                        <a:pt x="2315" y="1216"/>
                      </a:lnTo>
                      <a:lnTo>
                        <a:pt x="2195" y="1233"/>
                      </a:lnTo>
                      <a:lnTo>
                        <a:pt x="2072" y="1247"/>
                      </a:lnTo>
                      <a:lnTo>
                        <a:pt x="1947" y="1258"/>
                      </a:lnTo>
                      <a:lnTo>
                        <a:pt x="1821" y="1267"/>
                      </a:lnTo>
                      <a:lnTo>
                        <a:pt x="1695" y="1273"/>
                      </a:lnTo>
                      <a:lnTo>
                        <a:pt x="1569" y="1278"/>
                      </a:lnTo>
                      <a:lnTo>
                        <a:pt x="1443" y="1280"/>
                      </a:lnTo>
                      <a:lnTo>
                        <a:pt x="1319" y="1282"/>
                      </a:lnTo>
                      <a:lnTo>
                        <a:pt x="1198" y="1280"/>
                      </a:lnTo>
                      <a:lnTo>
                        <a:pt x="1079" y="1278"/>
                      </a:lnTo>
                      <a:lnTo>
                        <a:pt x="963" y="1274"/>
                      </a:lnTo>
                      <a:lnTo>
                        <a:pt x="851" y="1270"/>
                      </a:lnTo>
                      <a:lnTo>
                        <a:pt x="744" y="1262"/>
                      </a:lnTo>
                      <a:lnTo>
                        <a:pt x="643" y="1255"/>
                      </a:lnTo>
                      <a:lnTo>
                        <a:pt x="548" y="1248"/>
                      </a:lnTo>
                      <a:lnTo>
                        <a:pt x="460" y="1239"/>
                      </a:lnTo>
                      <a:lnTo>
                        <a:pt x="379" y="1229"/>
                      </a:lnTo>
                      <a:lnTo>
                        <a:pt x="305" y="1220"/>
                      </a:lnTo>
                      <a:lnTo>
                        <a:pt x="241" y="1209"/>
                      </a:lnTo>
                      <a:lnTo>
                        <a:pt x="186" y="1199"/>
                      </a:lnTo>
                      <a:lnTo>
                        <a:pt x="141" y="1189"/>
                      </a:lnTo>
                      <a:lnTo>
                        <a:pt x="106" y="1178"/>
                      </a:lnTo>
                      <a:lnTo>
                        <a:pt x="82" y="1168"/>
                      </a:lnTo>
                      <a:lnTo>
                        <a:pt x="70" y="1159"/>
                      </a:lnTo>
                      <a:lnTo>
                        <a:pt x="61" y="1145"/>
                      </a:lnTo>
                      <a:lnTo>
                        <a:pt x="53" y="1130"/>
                      </a:lnTo>
                      <a:lnTo>
                        <a:pt x="44" y="1115"/>
                      </a:lnTo>
                      <a:lnTo>
                        <a:pt x="37" y="1099"/>
                      </a:lnTo>
                      <a:lnTo>
                        <a:pt x="30" y="1083"/>
                      </a:lnTo>
                      <a:lnTo>
                        <a:pt x="24" y="1065"/>
                      </a:lnTo>
                      <a:lnTo>
                        <a:pt x="18" y="1047"/>
                      </a:lnTo>
                      <a:lnTo>
                        <a:pt x="13" y="1029"/>
                      </a:lnTo>
                      <a:lnTo>
                        <a:pt x="10" y="1010"/>
                      </a:lnTo>
                      <a:lnTo>
                        <a:pt x="6" y="991"/>
                      </a:lnTo>
                      <a:lnTo>
                        <a:pt x="4" y="972"/>
                      </a:lnTo>
                      <a:lnTo>
                        <a:pt x="1" y="952"/>
                      </a:lnTo>
                      <a:lnTo>
                        <a:pt x="0" y="932"/>
                      </a:lnTo>
                      <a:lnTo>
                        <a:pt x="0" y="911"/>
                      </a:lnTo>
                      <a:lnTo>
                        <a:pt x="0" y="891"/>
                      </a:lnTo>
                      <a:lnTo>
                        <a:pt x="1" y="870"/>
                      </a:lnTo>
                      <a:lnTo>
                        <a:pt x="3" y="849"/>
                      </a:lnTo>
                      <a:lnTo>
                        <a:pt x="5" y="829"/>
                      </a:lnTo>
                      <a:lnTo>
                        <a:pt x="7" y="808"/>
                      </a:lnTo>
                      <a:lnTo>
                        <a:pt x="11" y="788"/>
                      </a:lnTo>
                      <a:lnTo>
                        <a:pt x="16" y="767"/>
                      </a:lnTo>
                      <a:lnTo>
                        <a:pt x="20" y="747"/>
                      </a:lnTo>
                      <a:lnTo>
                        <a:pt x="26" y="727"/>
                      </a:lnTo>
                      <a:lnTo>
                        <a:pt x="32" y="707"/>
                      </a:lnTo>
                      <a:lnTo>
                        <a:pt x="41" y="688"/>
                      </a:lnTo>
                      <a:lnTo>
                        <a:pt x="48" y="669"/>
                      </a:lnTo>
                      <a:lnTo>
                        <a:pt x="57" y="649"/>
                      </a:lnTo>
                      <a:lnTo>
                        <a:pt x="66" y="630"/>
                      </a:lnTo>
                      <a:lnTo>
                        <a:pt x="76" y="613"/>
                      </a:lnTo>
                      <a:lnTo>
                        <a:pt x="87" y="596"/>
                      </a:lnTo>
                      <a:lnTo>
                        <a:pt x="99" y="579"/>
                      </a:lnTo>
                      <a:lnTo>
                        <a:pt x="111" y="563"/>
                      </a:lnTo>
                      <a:lnTo>
                        <a:pt x="136" y="533"/>
                      </a:lnTo>
                      <a:lnTo>
                        <a:pt x="163" y="504"/>
                      </a:lnTo>
                      <a:lnTo>
                        <a:pt x="192" y="478"/>
                      </a:lnTo>
                      <a:lnTo>
                        <a:pt x="222" y="455"/>
                      </a:lnTo>
                      <a:lnTo>
                        <a:pt x="253" y="434"/>
                      </a:lnTo>
                      <a:lnTo>
                        <a:pt x="283" y="415"/>
                      </a:lnTo>
                      <a:lnTo>
                        <a:pt x="317" y="398"/>
                      </a:lnTo>
                      <a:lnTo>
                        <a:pt x="350" y="383"/>
                      </a:lnTo>
                      <a:lnTo>
                        <a:pt x="385" y="370"/>
                      </a:lnTo>
                      <a:lnTo>
                        <a:pt x="420" y="358"/>
                      </a:lnTo>
                      <a:lnTo>
                        <a:pt x="455" y="347"/>
                      </a:lnTo>
                      <a:lnTo>
                        <a:pt x="491" y="339"/>
                      </a:lnTo>
                      <a:lnTo>
                        <a:pt x="526" y="332"/>
                      </a:lnTo>
                      <a:lnTo>
                        <a:pt x="562" y="326"/>
                      </a:lnTo>
                      <a:lnTo>
                        <a:pt x="598" y="321"/>
                      </a:lnTo>
                      <a:lnTo>
                        <a:pt x="633" y="317"/>
                      </a:lnTo>
                      <a:lnTo>
                        <a:pt x="669" y="315"/>
                      </a:lnTo>
                      <a:lnTo>
                        <a:pt x="704" y="314"/>
                      </a:lnTo>
                      <a:lnTo>
                        <a:pt x="737" y="313"/>
                      </a:lnTo>
                      <a:lnTo>
                        <a:pt x="770" y="313"/>
                      </a:lnTo>
                      <a:lnTo>
                        <a:pt x="833" y="314"/>
                      </a:lnTo>
                      <a:lnTo>
                        <a:pt x="892" y="316"/>
                      </a:lnTo>
                      <a:lnTo>
                        <a:pt x="944" y="321"/>
                      </a:lnTo>
                      <a:lnTo>
                        <a:pt x="990" y="325"/>
                      </a:lnTo>
                      <a:lnTo>
                        <a:pt x="1029" y="327"/>
                      </a:lnTo>
                      <a:lnTo>
                        <a:pt x="1057" y="328"/>
                      </a:lnTo>
                      <a:lnTo>
                        <a:pt x="1069" y="327"/>
                      </a:lnTo>
                      <a:lnTo>
                        <a:pt x="1083" y="325"/>
                      </a:lnTo>
                      <a:lnTo>
                        <a:pt x="1099" y="321"/>
                      </a:lnTo>
                      <a:lnTo>
                        <a:pt x="1115" y="316"/>
                      </a:lnTo>
                      <a:lnTo>
                        <a:pt x="1152" y="302"/>
                      </a:lnTo>
                      <a:lnTo>
                        <a:pt x="1195" y="284"/>
                      </a:lnTo>
                      <a:lnTo>
                        <a:pt x="1240" y="263"/>
                      </a:lnTo>
                      <a:lnTo>
                        <a:pt x="1292" y="238"/>
                      </a:lnTo>
                      <a:lnTo>
                        <a:pt x="1346" y="211"/>
                      </a:lnTo>
                      <a:lnTo>
                        <a:pt x="1405" y="184"/>
                      </a:lnTo>
                      <a:lnTo>
                        <a:pt x="1467" y="156"/>
                      </a:lnTo>
                      <a:lnTo>
                        <a:pt x="1531" y="128"/>
                      </a:lnTo>
                      <a:lnTo>
                        <a:pt x="1564" y="114"/>
                      </a:lnTo>
                      <a:lnTo>
                        <a:pt x="1599" y="101"/>
                      </a:lnTo>
                      <a:lnTo>
                        <a:pt x="1633" y="88"/>
                      </a:lnTo>
                      <a:lnTo>
                        <a:pt x="1668" y="76"/>
                      </a:lnTo>
                      <a:lnTo>
                        <a:pt x="1703" y="64"/>
                      </a:lnTo>
                      <a:lnTo>
                        <a:pt x="1740" y="52"/>
                      </a:lnTo>
                      <a:lnTo>
                        <a:pt x="1777" y="42"/>
                      </a:lnTo>
                      <a:lnTo>
                        <a:pt x="1814" y="33"/>
                      </a:lnTo>
                      <a:lnTo>
                        <a:pt x="1852" y="25"/>
                      </a:lnTo>
                      <a:lnTo>
                        <a:pt x="1890" y="16"/>
                      </a:lnTo>
                      <a:lnTo>
                        <a:pt x="1928" y="10"/>
                      </a:lnTo>
                      <a:lnTo>
                        <a:pt x="1968" y="6"/>
                      </a:lnTo>
                      <a:close/>
                    </a:path>
                  </a:pathLst>
                </a:custGeom>
                <a:solidFill>
                  <a:srgbClr val="D42E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5" name="Freeform 344"/>
                <p:cNvSpPr>
                  <a:spLocks noChangeAspect="1"/>
                </p:cNvSpPr>
                <p:nvPr/>
              </p:nvSpPr>
              <p:spPr bwMode="auto">
                <a:xfrm>
                  <a:off x="3181" y="1381"/>
                  <a:ext cx="528" cy="193"/>
                </a:xfrm>
                <a:custGeom>
                  <a:avLst/>
                  <a:gdLst>
                    <a:gd name="T0" fmla="*/ 0 w 3173"/>
                    <a:gd name="T1" fmla="*/ 0 h 1158"/>
                    <a:gd name="T2" fmla="*/ 0 w 3173"/>
                    <a:gd name="T3" fmla="*/ 0 h 1158"/>
                    <a:gd name="T4" fmla="*/ 0 w 3173"/>
                    <a:gd name="T5" fmla="*/ 0 h 1158"/>
                    <a:gd name="T6" fmla="*/ 0 w 3173"/>
                    <a:gd name="T7" fmla="*/ 0 h 1158"/>
                    <a:gd name="T8" fmla="*/ 0 w 3173"/>
                    <a:gd name="T9" fmla="*/ 0 h 1158"/>
                    <a:gd name="T10" fmla="*/ 0 w 3173"/>
                    <a:gd name="T11" fmla="*/ 0 h 1158"/>
                    <a:gd name="T12" fmla="*/ 0 w 3173"/>
                    <a:gd name="T13" fmla="*/ 0 h 1158"/>
                    <a:gd name="T14" fmla="*/ 0 w 3173"/>
                    <a:gd name="T15" fmla="*/ 0 h 1158"/>
                    <a:gd name="T16" fmla="*/ 0 w 3173"/>
                    <a:gd name="T17" fmla="*/ 0 h 1158"/>
                    <a:gd name="T18" fmla="*/ 0 w 3173"/>
                    <a:gd name="T19" fmla="*/ 0 h 1158"/>
                    <a:gd name="T20" fmla="*/ 0 w 3173"/>
                    <a:gd name="T21" fmla="*/ 0 h 1158"/>
                    <a:gd name="T22" fmla="*/ 0 w 3173"/>
                    <a:gd name="T23" fmla="*/ 0 h 1158"/>
                    <a:gd name="T24" fmla="*/ 0 w 3173"/>
                    <a:gd name="T25" fmla="*/ 0 h 1158"/>
                    <a:gd name="T26" fmla="*/ 0 w 3173"/>
                    <a:gd name="T27" fmla="*/ 0 h 1158"/>
                    <a:gd name="T28" fmla="*/ 0 w 3173"/>
                    <a:gd name="T29" fmla="*/ 0 h 1158"/>
                    <a:gd name="T30" fmla="*/ 0 w 3173"/>
                    <a:gd name="T31" fmla="*/ 0 h 1158"/>
                    <a:gd name="T32" fmla="*/ 0 w 3173"/>
                    <a:gd name="T33" fmla="*/ 0 h 1158"/>
                    <a:gd name="T34" fmla="*/ 0 w 3173"/>
                    <a:gd name="T35" fmla="*/ 0 h 1158"/>
                    <a:gd name="T36" fmla="*/ 0 w 3173"/>
                    <a:gd name="T37" fmla="*/ 0 h 1158"/>
                    <a:gd name="T38" fmla="*/ 0 w 3173"/>
                    <a:gd name="T39" fmla="*/ 0 h 1158"/>
                    <a:gd name="T40" fmla="*/ 0 w 3173"/>
                    <a:gd name="T41" fmla="*/ 0 h 1158"/>
                    <a:gd name="T42" fmla="*/ 0 w 3173"/>
                    <a:gd name="T43" fmla="*/ 0 h 1158"/>
                    <a:gd name="T44" fmla="*/ 0 w 3173"/>
                    <a:gd name="T45" fmla="*/ 0 h 1158"/>
                    <a:gd name="T46" fmla="*/ 0 w 3173"/>
                    <a:gd name="T47" fmla="*/ 0 h 1158"/>
                    <a:gd name="T48" fmla="*/ 0 w 3173"/>
                    <a:gd name="T49" fmla="*/ 0 h 1158"/>
                    <a:gd name="T50" fmla="*/ 0 w 3173"/>
                    <a:gd name="T51" fmla="*/ 0 h 1158"/>
                    <a:gd name="T52" fmla="*/ 0 w 3173"/>
                    <a:gd name="T53" fmla="*/ 0 h 1158"/>
                    <a:gd name="T54" fmla="*/ 0 w 3173"/>
                    <a:gd name="T55" fmla="*/ 0 h 1158"/>
                    <a:gd name="T56" fmla="*/ 0 w 3173"/>
                    <a:gd name="T57" fmla="*/ 0 h 1158"/>
                    <a:gd name="T58" fmla="*/ 0 w 3173"/>
                    <a:gd name="T59" fmla="*/ 0 h 1158"/>
                    <a:gd name="T60" fmla="*/ 0 w 3173"/>
                    <a:gd name="T61" fmla="*/ 0 h 1158"/>
                    <a:gd name="T62" fmla="*/ 0 w 3173"/>
                    <a:gd name="T63" fmla="*/ 0 h 1158"/>
                    <a:gd name="T64" fmla="*/ 0 w 3173"/>
                    <a:gd name="T65" fmla="*/ 0 h 1158"/>
                    <a:gd name="T66" fmla="*/ 0 w 3173"/>
                    <a:gd name="T67" fmla="*/ 0 h 1158"/>
                    <a:gd name="T68" fmla="*/ 0 w 3173"/>
                    <a:gd name="T69" fmla="*/ 0 h 1158"/>
                    <a:gd name="T70" fmla="*/ 0 w 3173"/>
                    <a:gd name="T71" fmla="*/ 0 h 1158"/>
                    <a:gd name="T72" fmla="*/ 0 w 3173"/>
                    <a:gd name="T73" fmla="*/ 0 h 1158"/>
                    <a:gd name="T74" fmla="*/ 0 w 3173"/>
                    <a:gd name="T75" fmla="*/ 0 h 1158"/>
                    <a:gd name="T76" fmla="*/ 0 w 3173"/>
                    <a:gd name="T77" fmla="*/ 0 h 1158"/>
                    <a:gd name="T78" fmla="*/ 0 w 3173"/>
                    <a:gd name="T79" fmla="*/ 0 h 1158"/>
                    <a:gd name="T80" fmla="*/ 0 w 3173"/>
                    <a:gd name="T81" fmla="*/ 0 h 1158"/>
                    <a:gd name="T82" fmla="*/ 0 w 3173"/>
                    <a:gd name="T83" fmla="*/ 0 h 1158"/>
                    <a:gd name="T84" fmla="*/ 0 w 3173"/>
                    <a:gd name="T85" fmla="*/ 0 h 1158"/>
                    <a:gd name="T86" fmla="*/ 0 w 3173"/>
                    <a:gd name="T87" fmla="*/ 0 h 1158"/>
                    <a:gd name="T88" fmla="*/ 0 w 3173"/>
                    <a:gd name="T89" fmla="*/ 0 h 1158"/>
                    <a:gd name="T90" fmla="*/ 0 w 3173"/>
                    <a:gd name="T91" fmla="*/ 0 h 1158"/>
                    <a:gd name="T92" fmla="*/ 0 w 3173"/>
                    <a:gd name="T93" fmla="*/ 0 h 1158"/>
                    <a:gd name="T94" fmla="*/ 0 w 3173"/>
                    <a:gd name="T95" fmla="*/ 0 h 1158"/>
                    <a:gd name="T96" fmla="*/ 0 w 3173"/>
                    <a:gd name="T97" fmla="*/ 0 h 1158"/>
                    <a:gd name="T98" fmla="*/ 0 w 3173"/>
                    <a:gd name="T99" fmla="*/ 0 h 1158"/>
                    <a:gd name="T100" fmla="*/ 0 w 3173"/>
                    <a:gd name="T101" fmla="*/ 0 h 1158"/>
                    <a:gd name="T102" fmla="*/ 0 w 3173"/>
                    <a:gd name="T103" fmla="*/ 0 h 1158"/>
                    <a:gd name="T104" fmla="*/ 0 w 3173"/>
                    <a:gd name="T105" fmla="*/ 0 h 1158"/>
                    <a:gd name="T106" fmla="*/ 0 w 3173"/>
                    <a:gd name="T107" fmla="*/ 0 h 1158"/>
                    <a:gd name="T108" fmla="*/ 0 w 3173"/>
                    <a:gd name="T109" fmla="*/ 0 h 1158"/>
                    <a:gd name="T110" fmla="*/ 0 w 3173"/>
                    <a:gd name="T111" fmla="*/ 0 h 1158"/>
                    <a:gd name="T112" fmla="*/ 0 w 3173"/>
                    <a:gd name="T113" fmla="*/ 0 h 115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173"/>
                    <a:gd name="T172" fmla="*/ 0 h 1158"/>
                    <a:gd name="T173" fmla="*/ 3173 w 3173"/>
                    <a:gd name="T174" fmla="*/ 1158 h 115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173" h="1158">
                      <a:moveTo>
                        <a:pt x="1865" y="5"/>
                      </a:moveTo>
                      <a:lnTo>
                        <a:pt x="1902" y="1"/>
                      </a:lnTo>
                      <a:lnTo>
                        <a:pt x="1939" y="0"/>
                      </a:lnTo>
                      <a:lnTo>
                        <a:pt x="1973" y="0"/>
                      </a:lnTo>
                      <a:lnTo>
                        <a:pt x="2008" y="1"/>
                      </a:lnTo>
                      <a:lnTo>
                        <a:pt x="2042" y="5"/>
                      </a:lnTo>
                      <a:lnTo>
                        <a:pt x="2074" y="10"/>
                      </a:lnTo>
                      <a:lnTo>
                        <a:pt x="2106" y="16"/>
                      </a:lnTo>
                      <a:lnTo>
                        <a:pt x="2137" y="23"/>
                      </a:lnTo>
                      <a:lnTo>
                        <a:pt x="2168" y="31"/>
                      </a:lnTo>
                      <a:lnTo>
                        <a:pt x="2198" y="39"/>
                      </a:lnTo>
                      <a:lnTo>
                        <a:pt x="2227" y="50"/>
                      </a:lnTo>
                      <a:lnTo>
                        <a:pt x="2254" y="61"/>
                      </a:lnTo>
                      <a:lnTo>
                        <a:pt x="2281" y="73"/>
                      </a:lnTo>
                      <a:lnTo>
                        <a:pt x="2308" y="86"/>
                      </a:lnTo>
                      <a:lnTo>
                        <a:pt x="2332" y="99"/>
                      </a:lnTo>
                      <a:lnTo>
                        <a:pt x="2357" y="112"/>
                      </a:lnTo>
                      <a:lnTo>
                        <a:pt x="2380" y="126"/>
                      </a:lnTo>
                      <a:lnTo>
                        <a:pt x="2403" y="141"/>
                      </a:lnTo>
                      <a:lnTo>
                        <a:pt x="2425" y="155"/>
                      </a:lnTo>
                      <a:lnTo>
                        <a:pt x="2447" y="169"/>
                      </a:lnTo>
                      <a:lnTo>
                        <a:pt x="2486" y="199"/>
                      </a:lnTo>
                      <a:lnTo>
                        <a:pt x="2522" y="228"/>
                      </a:lnTo>
                      <a:lnTo>
                        <a:pt x="2584" y="280"/>
                      </a:lnTo>
                      <a:lnTo>
                        <a:pt x="2631" y="323"/>
                      </a:lnTo>
                      <a:lnTo>
                        <a:pt x="2650" y="339"/>
                      </a:lnTo>
                      <a:lnTo>
                        <a:pt x="2671" y="354"/>
                      </a:lnTo>
                      <a:lnTo>
                        <a:pt x="2692" y="366"/>
                      </a:lnTo>
                      <a:lnTo>
                        <a:pt x="2713" y="376"/>
                      </a:lnTo>
                      <a:lnTo>
                        <a:pt x="2724" y="380"/>
                      </a:lnTo>
                      <a:lnTo>
                        <a:pt x="2736" y="385"/>
                      </a:lnTo>
                      <a:lnTo>
                        <a:pt x="2748" y="387"/>
                      </a:lnTo>
                      <a:lnTo>
                        <a:pt x="2760" y="389"/>
                      </a:lnTo>
                      <a:lnTo>
                        <a:pt x="2772" y="392"/>
                      </a:lnTo>
                      <a:lnTo>
                        <a:pt x="2785" y="394"/>
                      </a:lnTo>
                      <a:lnTo>
                        <a:pt x="2797" y="394"/>
                      </a:lnTo>
                      <a:lnTo>
                        <a:pt x="2811" y="395"/>
                      </a:lnTo>
                      <a:lnTo>
                        <a:pt x="2838" y="394"/>
                      </a:lnTo>
                      <a:lnTo>
                        <a:pt x="2868" y="391"/>
                      </a:lnTo>
                      <a:lnTo>
                        <a:pt x="2899" y="385"/>
                      </a:lnTo>
                      <a:lnTo>
                        <a:pt x="2932" y="376"/>
                      </a:lnTo>
                      <a:lnTo>
                        <a:pt x="2969" y="366"/>
                      </a:lnTo>
                      <a:lnTo>
                        <a:pt x="3007" y="352"/>
                      </a:lnTo>
                      <a:lnTo>
                        <a:pt x="3048" y="336"/>
                      </a:lnTo>
                      <a:lnTo>
                        <a:pt x="3092" y="318"/>
                      </a:lnTo>
                      <a:lnTo>
                        <a:pt x="3113" y="308"/>
                      </a:lnTo>
                      <a:lnTo>
                        <a:pt x="3131" y="305"/>
                      </a:lnTo>
                      <a:lnTo>
                        <a:pt x="3147" y="305"/>
                      </a:lnTo>
                      <a:lnTo>
                        <a:pt x="3157" y="307"/>
                      </a:lnTo>
                      <a:lnTo>
                        <a:pt x="3166" y="314"/>
                      </a:lnTo>
                      <a:lnTo>
                        <a:pt x="3170" y="325"/>
                      </a:lnTo>
                      <a:lnTo>
                        <a:pt x="3173" y="338"/>
                      </a:lnTo>
                      <a:lnTo>
                        <a:pt x="3173" y="354"/>
                      </a:lnTo>
                      <a:lnTo>
                        <a:pt x="3170" y="372"/>
                      </a:lnTo>
                      <a:lnTo>
                        <a:pt x="3164" y="393"/>
                      </a:lnTo>
                      <a:lnTo>
                        <a:pt x="3159" y="414"/>
                      </a:lnTo>
                      <a:lnTo>
                        <a:pt x="3150" y="438"/>
                      </a:lnTo>
                      <a:lnTo>
                        <a:pt x="3139" y="464"/>
                      </a:lnTo>
                      <a:lnTo>
                        <a:pt x="3128" y="491"/>
                      </a:lnTo>
                      <a:lnTo>
                        <a:pt x="3116" y="518"/>
                      </a:lnTo>
                      <a:lnTo>
                        <a:pt x="3103" y="545"/>
                      </a:lnTo>
                      <a:lnTo>
                        <a:pt x="3073" y="602"/>
                      </a:lnTo>
                      <a:lnTo>
                        <a:pt x="3042" y="658"/>
                      </a:lnTo>
                      <a:lnTo>
                        <a:pt x="3012" y="712"/>
                      </a:lnTo>
                      <a:lnTo>
                        <a:pt x="2984" y="760"/>
                      </a:lnTo>
                      <a:lnTo>
                        <a:pt x="2940" y="832"/>
                      </a:lnTo>
                      <a:lnTo>
                        <a:pt x="2922" y="861"/>
                      </a:lnTo>
                      <a:lnTo>
                        <a:pt x="2847" y="901"/>
                      </a:lnTo>
                      <a:lnTo>
                        <a:pt x="2766" y="939"/>
                      </a:lnTo>
                      <a:lnTo>
                        <a:pt x="2678" y="973"/>
                      </a:lnTo>
                      <a:lnTo>
                        <a:pt x="2582" y="1004"/>
                      </a:lnTo>
                      <a:lnTo>
                        <a:pt x="2484" y="1031"/>
                      </a:lnTo>
                      <a:lnTo>
                        <a:pt x="2379" y="1056"/>
                      </a:lnTo>
                      <a:lnTo>
                        <a:pt x="2271" y="1077"/>
                      </a:lnTo>
                      <a:lnTo>
                        <a:pt x="2159" y="1095"/>
                      </a:lnTo>
                      <a:lnTo>
                        <a:pt x="2043" y="1112"/>
                      </a:lnTo>
                      <a:lnTo>
                        <a:pt x="1925" y="1125"/>
                      </a:lnTo>
                      <a:lnTo>
                        <a:pt x="1806" y="1136"/>
                      </a:lnTo>
                      <a:lnTo>
                        <a:pt x="1686" y="1144"/>
                      </a:lnTo>
                      <a:lnTo>
                        <a:pt x="1566" y="1150"/>
                      </a:lnTo>
                      <a:lnTo>
                        <a:pt x="1446" y="1155"/>
                      </a:lnTo>
                      <a:lnTo>
                        <a:pt x="1327" y="1157"/>
                      </a:lnTo>
                      <a:lnTo>
                        <a:pt x="1209" y="1158"/>
                      </a:lnTo>
                      <a:lnTo>
                        <a:pt x="1092" y="1157"/>
                      </a:lnTo>
                      <a:lnTo>
                        <a:pt x="979" y="1155"/>
                      </a:lnTo>
                      <a:lnTo>
                        <a:pt x="870" y="1151"/>
                      </a:lnTo>
                      <a:lnTo>
                        <a:pt x="764" y="1145"/>
                      </a:lnTo>
                      <a:lnTo>
                        <a:pt x="663" y="1139"/>
                      </a:lnTo>
                      <a:lnTo>
                        <a:pt x="566" y="1132"/>
                      </a:lnTo>
                      <a:lnTo>
                        <a:pt x="477" y="1124"/>
                      </a:lnTo>
                      <a:lnTo>
                        <a:pt x="392" y="1115"/>
                      </a:lnTo>
                      <a:lnTo>
                        <a:pt x="316" y="1106"/>
                      </a:lnTo>
                      <a:lnTo>
                        <a:pt x="247" y="1095"/>
                      </a:lnTo>
                      <a:lnTo>
                        <a:pt x="187" y="1086"/>
                      </a:lnTo>
                      <a:lnTo>
                        <a:pt x="135" y="1075"/>
                      </a:lnTo>
                      <a:lnTo>
                        <a:pt x="94" y="1064"/>
                      </a:lnTo>
                      <a:lnTo>
                        <a:pt x="62" y="1054"/>
                      </a:lnTo>
                      <a:lnTo>
                        <a:pt x="40" y="1043"/>
                      </a:lnTo>
                      <a:lnTo>
                        <a:pt x="31" y="1033"/>
                      </a:lnTo>
                      <a:lnTo>
                        <a:pt x="25" y="1020"/>
                      </a:lnTo>
                      <a:lnTo>
                        <a:pt x="19" y="1007"/>
                      </a:lnTo>
                      <a:lnTo>
                        <a:pt x="14" y="992"/>
                      </a:lnTo>
                      <a:lnTo>
                        <a:pt x="10" y="977"/>
                      </a:lnTo>
                      <a:lnTo>
                        <a:pt x="7" y="961"/>
                      </a:lnTo>
                      <a:lnTo>
                        <a:pt x="4" y="944"/>
                      </a:lnTo>
                      <a:lnTo>
                        <a:pt x="2" y="927"/>
                      </a:lnTo>
                      <a:lnTo>
                        <a:pt x="1" y="910"/>
                      </a:lnTo>
                      <a:lnTo>
                        <a:pt x="0" y="892"/>
                      </a:lnTo>
                      <a:lnTo>
                        <a:pt x="0" y="874"/>
                      </a:lnTo>
                      <a:lnTo>
                        <a:pt x="1" y="855"/>
                      </a:lnTo>
                      <a:lnTo>
                        <a:pt x="2" y="835"/>
                      </a:lnTo>
                      <a:lnTo>
                        <a:pt x="6" y="796"/>
                      </a:lnTo>
                      <a:lnTo>
                        <a:pt x="13" y="756"/>
                      </a:lnTo>
                      <a:lnTo>
                        <a:pt x="21" y="716"/>
                      </a:lnTo>
                      <a:lnTo>
                        <a:pt x="32" y="676"/>
                      </a:lnTo>
                      <a:lnTo>
                        <a:pt x="46" y="636"/>
                      </a:lnTo>
                      <a:lnTo>
                        <a:pt x="62" y="598"/>
                      </a:lnTo>
                      <a:lnTo>
                        <a:pt x="70" y="579"/>
                      </a:lnTo>
                      <a:lnTo>
                        <a:pt x="79" y="560"/>
                      </a:lnTo>
                      <a:lnTo>
                        <a:pt x="89" y="542"/>
                      </a:lnTo>
                      <a:lnTo>
                        <a:pt x="98" y="525"/>
                      </a:lnTo>
                      <a:lnTo>
                        <a:pt x="109" y="507"/>
                      </a:lnTo>
                      <a:lnTo>
                        <a:pt x="120" y="491"/>
                      </a:lnTo>
                      <a:lnTo>
                        <a:pt x="132" y="475"/>
                      </a:lnTo>
                      <a:lnTo>
                        <a:pt x="144" y="460"/>
                      </a:lnTo>
                      <a:lnTo>
                        <a:pt x="165" y="436"/>
                      </a:lnTo>
                      <a:lnTo>
                        <a:pt x="188" y="413"/>
                      </a:lnTo>
                      <a:lnTo>
                        <a:pt x="213" y="393"/>
                      </a:lnTo>
                      <a:lnTo>
                        <a:pt x="239" y="375"/>
                      </a:lnTo>
                      <a:lnTo>
                        <a:pt x="265" y="358"/>
                      </a:lnTo>
                      <a:lnTo>
                        <a:pt x="294" y="344"/>
                      </a:lnTo>
                      <a:lnTo>
                        <a:pt x="323" y="331"/>
                      </a:lnTo>
                      <a:lnTo>
                        <a:pt x="354" y="320"/>
                      </a:lnTo>
                      <a:lnTo>
                        <a:pt x="385" y="311"/>
                      </a:lnTo>
                      <a:lnTo>
                        <a:pt x="416" y="302"/>
                      </a:lnTo>
                      <a:lnTo>
                        <a:pt x="450" y="295"/>
                      </a:lnTo>
                      <a:lnTo>
                        <a:pt x="482" y="291"/>
                      </a:lnTo>
                      <a:lnTo>
                        <a:pt x="515" y="286"/>
                      </a:lnTo>
                      <a:lnTo>
                        <a:pt x="547" y="282"/>
                      </a:lnTo>
                      <a:lnTo>
                        <a:pt x="581" y="280"/>
                      </a:lnTo>
                      <a:lnTo>
                        <a:pt x="614" y="279"/>
                      </a:lnTo>
                      <a:lnTo>
                        <a:pt x="646" y="279"/>
                      </a:lnTo>
                      <a:lnTo>
                        <a:pt x="678" y="279"/>
                      </a:lnTo>
                      <a:lnTo>
                        <a:pt x="710" y="279"/>
                      </a:lnTo>
                      <a:lnTo>
                        <a:pt x="741" y="280"/>
                      </a:lnTo>
                      <a:lnTo>
                        <a:pt x="800" y="285"/>
                      </a:lnTo>
                      <a:lnTo>
                        <a:pt x="855" y="288"/>
                      </a:lnTo>
                      <a:lnTo>
                        <a:pt x="905" y="294"/>
                      </a:lnTo>
                      <a:lnTo>
                        <a:pt x="948" y="298"/>
                      </a:lnTo>
                      <a:lnTo>
                        <a:pt x="984" y="301"/>
                      </a:lnTo>
                      <a:lnTo>
                        <a:pt x="1011" y="302"/>
                      </a:lnTo>
                      <a:lnTo>
                        <a:pt x="1024" y="301"/>
                      </a:lnTo>
                      <a:lnTo>
                        <a:pt x="1038" y="300"/>
                      </a:lnTo>
                      <a:lnTo>
                        <a:pt x="1052" y="297"/>
                      </a:lnTo>
                      <a:lnTo>
                        <a:pt x="1067" y="292"/>
                      </a:lnTo>
                      <a:lnTo>
                        <a:pt x="1102" y="279"/>
                      </a:lnTo>
                      <a:lnTo>
                        <a:pt x="1141" y="262"/>
                      </a:lnTo>
                      <a:lnTo>
                        <a:pt x="1184" y="243"/>
                      </a:lnTo>
                      <a:lnTo>
                        <a:pt x="1230" y="220"/>
                      </a:lnTo>
                      <a:lnTo>
                        <a:pt x="1282" y="195"/>
                      </a:lnTo>
                      <a:lnTo>
                        <a:pt x="1335" y="170"/>
                      </a:lnTo>
                      <a:lnTo>
                        <a:pt x="1392" y="144"/>
                      </a:lnTo>
                      <a:lnTo>
                        <a:pt x="1453" y="119"/>
                      </a:lnTo>
                      <a:lnTo>
                        <a:pt x="1516" y="94"/>
                      </a:lnTo>
                      <a:lnTo>
                        <a:pt x="1581" y="70"/>
                      </a:lnTo>
                      <a:lnTo>
                        <a:pt x="1615" y="60"/>
                      </a:lnTo>
                      <a:lnTo>
                        <a:pt x="1649" y="49"/>
                      </a:lnTo>
                      <a:lnTo>
                        <a:pt x="1684" y="39"/>
                      </a:lnTo>
                      <a:lnTo>
                        <a:pt x="1720" y="30"/>
                      </a:lnTo>
                      <a:lnTo>
                        <a:pt x="1755" y="23"/>
                      </a:lnTo>
                      <a:lnTo>
                        <a:pt x="1791" y="16"/>
                      </a:lnTo>
                      <a:lnTo>
                        <a:pt x="1828" y="10"/>
                      </a:lnTo>
                      <a:lnTo>
                        <a:pt x="1865" y="5"/>
                      </a:lnTo>
                      <a:close/>
                    </a:path>
                  </a:pathLst>
                </a:custGeom>
                <a:solidFill>
                  <a:srgbClr val="CE28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6" name="Freeform 345"/>
                <p:cNvSpPr>
                  <a:spLocks noChangeAspect="1"/>
                </p:cNvSpPr>
                <p:nvPr/>
              </p:nvSpPr>
              <p:spPr bwMode="auto">
                <a:xfrm>
                  <a:off x="3200" y="1402"/>
                  <a:ext cx="495" cy="172"/>
                </a:xfrm>
                <a:custGeom>
                  <a:avLst/>
                  <a:gdLst>
                    <a:gd name="T0" fmla="*/ 0 w 2969"/>
                    <a:gd name="T1" fmla="*/ 0 h 1035"/>
                    <a:gd name="T2" fmla="*/ 0 w 2969"/>
                    <a:gd name="T3" fmla="*/ 0 h 1035"/>
                    <a:gd name="T4" fmla="*/ 0 w 2969"/>
                    <a:gd name="T5" fmla="*/ 0 h 1035"/>
                    <a:gd name="T6" fmla="*/ 0 w 2969"/>
                    <a:gd name="T7" fmla="*/ 0 h 1035"/>
                    <a:gd name="T8" fmla="*/ 0 w 2969"/>
                    <a:gd name="T9" fmla="*/ 0 h 1035"/>
                    <a:gd name="T10" fmla="*/ 0 w 2969"/>
                    <a:gd name="T11" fmla="*/ 0 h 1035"/>
                    <a:gd name="T12" fmla="*/ 0 w 2969"/>
                    <a:gd name="T13" fmla="*/ 0 h 1035"/>
                    <a:gd name="T14" fmla="*/ 0 w 2969"/>
                    <a:gd name="T15" fmla="*/ 0 h 1035"/>
                    <a:gd name="T16" fmla="*/ 0 w 2969"/>
                    <a:gd name="T17" fmla="*/ 0 h 1035"/>
                    <a:gd name="T18" fmla="*/ 0 w 2969"/>
                    <a:gd name="T19" fmla="*/ 0 h 1035"/>
                    <a:gd name="T20" fmla="*/ 0 w 2969"/>
                    <a:gd name="T21" fmla="*/ 0 h 1035"/>
                    <a:gd name="T22" fmla="*/ 0 w 2969"/>
                    <a:gd name="T23" fmla="*/ 0 h 1035"/>
                    <a:gd name="T24" fmla="*/ 0 w 2969"/>
                    <a:gd name="T25" fmla="*/ 0 h 1035"/>
                    <a:gd name="T26" fmla="*/ 0 w 2969"/>
                    <a:gd name="T27" fmla="*/ 0 h 1035"/>
                    <a:gd name="T28" fmla="*/ 0 w 2969"/>
                    <a:gd name="T29" fmla="*/ 0 h 1035"/>
                    <a:gd name="T30" fmla="*/ 0 w 2969"/>
                    <a:gd name="T31" fmla="*/ 0 h 1035"/>
                    <a:gd name="T32" fmla="*/ 0 w 2969"/>
                    <a:gd name="T33" fmla="*/ 0 h 1035"/>
                    <a:gd name="T34" fmla="*/ 0 w 2969"/>
                    <a:gd name="T35" fmla="*/ 0 h 1035"/>
                    <a:gd name="T36" fmla="*/ 0 w 2969"/>
                    <a:gd name="T37" fmla="*/ 0 h 1035"/>
                    <a:gd name="T38" fmla="*/ 0 w 2969"/>
                    <a:gd name="T39" fmla="*/ 0 h 1035"/>
                    <a:gd name="T40" fmla="*/ 0 w 2969"/>
                    <a:gd name="T41" fmla="*/ 0 h 1035"/>
                    <a:gd name="T42" fmla="*/ 0 w 2969"/>
                    <a:gd name="T43" fmla="*/ 0 h 1035"/>
                    <a:gd name="T44" fmla="*/ 0 w 2969"/>
                    <a:gd name="T45" fmla="*/ 0 h 1035"/>
                    <a:gd name="T46" fmla="*/ 0 w 2969"/>
                    <a:gd name="T47" fmla="*/ 0 h 1035"/>
                    <a:gd name="T48" fmla="*/ 0 w 2969"/>
                    <a:gd name="T49" fmla="*/ 0 h 1035"/>
                    <a:gd name="T50" fmla="*/ 0 w 2969"/>
                    <a:gd name="T51" fmla="*/ 0 h 1035"/>
                    <a:gd name="T52" fmla="*/ 0 w 2969"/>
                    <a:gd name="T53" fmla="*/ 0 h 1035"/>
                    <a:gd name="T54" fmla="*/ 0 w 2969"/>
                    <a:gd name="T55" fmla="*/ 0 h 1035"/>
                    <a:gd name="T56" fmla="*/ 0 w 2969"/>
                    <a:gd name="T57" fmla="*/ 0 h 1035"/>
                    <a:gd name="T58" fmla="*/ 0 w 2969"/>
                    <a:gd name="T59" fmla="*/ 0 h 1035"/>
                    <a:gd name="T60" fmla="*/ 0 w 2969"/>
                    <a:gd name="T61" fmla="*/ 0 h 1035"/>
                    <a:gd name="T62" fmla="*/ 0 w 2969"/>
                    <a:gd name="T63" fmla="*/ 0 h 1035"/>
                    <a:gd name="T64" fmla="*/ 0 w 2969"/>
                    <a:gd name="T65" fmla="*/ 0 h 1035"/>
                    <a:gd name="T66" fmla="*/ 0 w 2969"/>
                    <a:gd name="T67" fmla="*/ 0 h 1035"/>
                    <a:gd name="T68" fmla="*/ 0 w 2969"/>
                    <a:gd name="T69" fmla="*/ 0 h 1035"/>
                    <a:gd name="T70" fmla="*/ 0 w 2969"/>
                    <a:gd name="T71" fmla="*/ 0 h 1035"/>
                    <a:gd name="T72" fmla="*/ 0 w 2969"/>
                    <a:gd name="T73" fmla="*/ 0 h 1035"/>
                    <a:gd name="T74" fmla="*/ 0 w 2969"/>
                    <a:gd name="T75" fmla="*/ 0 h 1035"/>
                    <a:gd name="T76" fmla="*/ 0 w 2969"/>
                    <a:gd name="T77" fmla="*/ 0 h 1035"/>
                    <a:gd name="T78" fmla="*/ 0 w 2969"/>
                    <a:gd name="T79" fmla="*/ 0 h 1035"/>
                    <a:gd name="T80" fmla="*/ 0 w 2969"/>
                    <a:gd name="T81" fmla="*/ 0 h 1035"/>
                    <a:gd name="T82" fmla="*/ 0 w 2969"/>
                    <a:gd name="T83" fmla="*/ 0 h 1035"/>
                    <a:gd name="T84" fmla="*/ 0 w 2969"/>
                    <a:gd name="T85" fmla="*/ 0 h 1035"/>
                    <a:gd name="T86" fmla="*/ 0 w 2969"/>
                    <a:gd name="T87" fmla="*/ 0 h 1035"/>
                    <a:gd name="T88" fmla="*/ 0 w 2969"/>
                    <a:gd name="T89" fmla="*/ 0 h 1035"/>
                    <a:gd name="T90" fmla="*/ 0 w 2969"/>
                    <a:gd name="T91" fmla="*/ 0 h 1035"/>
                    <a:gd name="T92" fmla="*/ 0 w 2969"/>
                    <a:gd name="T93" fmla="*/ 0 h 1035"/>
                    <a:gd name="T94" fmla="*/ 0 w 2969"/>
                    <a:gd name="T95" fmla="*/ 0 h 1035"/>
                    <a:gd name="T96" fmla="*/ 0 w 2969"/>
                    <a:gd name="T97" fmla="*/ 0 h 1035"/>
                    <a:gd name="T98" fmla="*/ 0 w 2969"/>
                    <a:gd name="T99" fmla="*/ 0 h 1035"/>
                    <a:gd name="T100" fmla="*/ 0 w 2969"/>
                    <a:gd name="T101" fmla="*/ 0 h 1035"/>
                    <a:gd name="T102" fmla="*/ 0 w 2969"/>
                    <a:gd name="T103" fmla="*/ 0 h 1035"/>
                    <a:gd name="T104" fmla="*/ 0 w 2969"/>
                    <a:gd name="T105" fmla="*/ 0 h 10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69"/>
                    <a:gd name="T160" fmla="*/ 0 h 1035"/>
                    <a:gd name="T161" fmla="*/ 2969 w 2969"/>
                    <a:gd name="T162" fmla="*/ 1035 h 103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69" h="1035">
                      <a:moveTo>
                        <a:pt x="1779" y="4"/>
                      </a:moveTo>
                      <a:lnTo>
                        <a:pt x="1814" y="1"/>
                      </a:lnTo>
                      <a:lnTo>
                        <a:pt x="1848" y="0"/>
                      </a:lnTo>
                      <a:lnTo>
                        <a:pt x="1881" y="0"/>
                      </a:lnTo>
                      <a:lnTo>
                        <a:pt x="1914" y="1"/>
                      </a:lnTo>
                      <a:lnTo>
                        <a:pt x="1945" y="4"/>
                      </a:lnTo>
                      <a:lnTo>
                        <a:pt x="1975" y="9"/>
                      </a:lnTo>
                      <a:lnTo>
                        <a:pt x="2005" y="15"/>
                      </a:lnTo>
                      <a:lnTo>
                        <a:pt x="2035" y="21"/>
                      </a:lnTo>
                      <a:lnTo>
                        <a:pt x="2062" y="29"/>
                      </a:lnTo>
                      <a:lnTo>
                        <a:pt x="2090" y="39"/>
                      </a:lnTo>
                      <a:lnTo>
                        <a:pt x="2116" y="48"/>
                      </a:lnTo>
                      <a:lnTo>
                        <a:pt x="2142" y="59"/>
                      </a:lnTo>
                      <a:lnTo>
                        <a:pt x="2167" y="71"/>
                      </a:lnTo>
                      <a:lnTo>
                        <a:pt x="2191" y="84"/>
                      </a:lnTo>
                      <a:lnTo>
                        <a:pt x="2213" y="96"/>
                      </a:lnTo>
                      <a:lnTo>
                        <a:pt x="2236" y="110"/>
                      </a:lnTo>
                      <a:lnTo>
                        <a:pt x="2258" y="123"/>
                      </a:lnTo>
                      <a:lnTo>
                        <a:pt x="2278" y="138"/>
                      </a:lnTo>
                      <a:lnTo>
                        <a:pt x="2298" y="152"/>
                      </a:lnTo>
                      <a:lnTo>
                        <a:pt x="2317" y="166"/>
                      </a:lnTo>
                      <a:lnTo>
                        <a:pt x="2353" y="195"/>
                      </a:lnTo>
                      <a:lnTo>
                        <a:pt x="2386" y="223"/>
                      </a:lnTo>
                      <a:lnTo>
                        <a:pt x="2442" y="274"/>
                      </a:lnTo>
                      <a:lnTo>
                        <a:pt x="2487" y="315"/>
                      </a:lnTo>
                      <a:lnTo>
                        <a:pt x="2506" y="330"/>
                      </a:lnTo>
                      <a:lnTo>
                        <a:pt x="2524" y="345"/>
                      </a:lnTo>
                      <a:lnTo>
                        <a:pt x="2542" y="357"/>
                      </a:lnTo>
                      <a:lnTo>
                        <a:pt x="2561" y="366"/>
                      </a:lnTo>
                      <a:lnTo>
                        <a:pt x="2580" y="374"/>
                      </a:lnTo>
                      <a:lnTo>
                        <a:pt x="2599" y="380"/>
                      </a:lnTo>
                      <a:lnTo>
                        <a:pt x="2609" y="383"/>
                      </a:lnTo>
                      <a:lnTo>
                        <a:pt x="2619" y="385"/>
                      </a:lnTo>
                      <a:lnTo>
                        <a:pt x="2630" y="386"/>
                      </a:lnTo>
                      <a:lnTo>
                        <a:pt x="2641" y="386"/>
                      </a:lnTo>
                      <a:lnTo>
                        <a:pt x="2663" y="386"/>
                      </a:lnTo>
                      <a:lnTo>
                        <a:pt x="2688" y="383"/>
                      </a:lnTo>
                      <a:lnTo>
                        <a:pt x="2716" y="377"/>
                      </a:lnTo>
                      <a:lnTo>
                        <a:pt x="2746" y="368"/>
                      </a:lnTo>
                      <a:lnTo>
                        <a:pt x="2778" y="357"/>
                      </a:lnTo>
                      <a:lnTo>
                        <a:pt x="2812" y="342"/>
                      </a:lnTo>
                      <a:lnTo>
                        <a:pt x="2850" y="324"/>
                      </a:lnTo>
                      <a:lnTo>
                        <a:pt x="2892" y="304"/>
                      </a:lnTo>
                      <a:lnTo>
                        <a:pt x="2913" y="296"/>
                      </a:lnTo>
                      <a:lnTo>
                        <a:pt x="2930" y="290"/>
                      </a:lnTo>
                      <a:lnTo>
                        <a:pt x="2943" y="289"/>
                      </a:lnTo>
                      <a:lnTo>
                        <a:pt x="2954" y="290"/>
                      </a:lnTo>
                      <a:lnTo>
                        <a:pt x="2962" y="295"/>
                      </a:lnTo>
                      <a:lnTo>
                        <a:pt x="2967" y="302"/>
                      </a:lnTo>
                      <a:lnTo>
                        <a:pt x="2969" y="313"/>
                      </a:lnTo>
                      <a:lnTo>
                        <a:pt x="2969" y="324"/>
                      </a:lnTo>
                      <a:lnTo>
                        <a:pt x="2967" y="340"/>
                      </a:lnTo>
                      <a:lnTo>
                        <a:pt x="2963" y="357"/>
                      </a:lnTo>
                      <a:lnTo>
                        <a:pt x="2957" y="374"/>
                      </a:lnTo>
                      <a:lnTo>
                        <a:pt x="2950" y="395"/>
                      </a:lnTo>
                      <a:lnTo>
                        <a:pt x="2941" y="416"/>
                      </a:lnTo>
                      <a:lnTo>
                        <a:pt x="2931" y="438"/>
                      </a:lnTo>
                      <a:lnTo>
                        <a:pt x="2919" y="461"/>
                      </a:lnTo>
                      <a:lnTo>
                        <a:pt x="2907" y="484"/>
                      </a:lnTo>
                      <a:lnTo>
                        <a:pt x="2881" y="533"/>
                      </a:lnTo>
                      <a:lnTo>
                        <a:pt x="2854" y="580"/>
                      </a:lnTo>
                      <a:lnTo>
                        <a:pt x="2826" y="624"/>
                      </a:lnTo>
                      <a:lnTo>
                        <a:pt x="2801" y="666"/>
                      </a:lnTo>
                      <a:lnTo>
                        <a:pt x="2761" y="728"/>
                      </a:lnTo>
                      <a:lnTo>
                        <a:pt x="2744" y="753"/>
                      </a:lnTo>
                      <a:lnTo>
                        <a:pt x="2674" y="792"/>
                      </a:lnTo>
                      <a:lnTo>
                        <a:pt x="2597" y="828"/>
                      </a:lnTo>
                      <a:lnTo>
                        <a:pt x="2512" y="860"/>
                      </a:lnTo>
                      <a:lnTo>
                        <a:pt x="2422" y="890"/>
                      </a:lnTo>
                      <a:lnTo>
                        <a:pt x="2328" y="916"/>
                      </a:lnTo>
                      <a:lnTo>
                        <a:pt x="2228" y="939"/>
                      </a:lnTo>
                      <a:lnTo>
                        <a:pt x="2124" y="959"/>
                      </a:lnTo>
                      <a:lnTo>
                        <a:pt x="2017" y="977"/>
                      </a:lnTo>
                      <a:lnTo>
                        <a:pt x="1908" y="992"/>
                      </a:lnTo>
                      <a:lnTo>
                        <a:pt x="1796" y="1004"/>
                      </a:lnTo>
                      <a:lnTo>
                        <a:pt x="1683" y="1015"/>
                      </a:lnTo>
                      <a:lnTo>
                        <a:pt x="1568" y="1022"/>
                      </a:lnTo>
                      <a:lnTo>
                        <a:pt x="1454" y="1028"/>
                      </a:lnTo>
                      <a:lnTo>
                        <a:pt x="1340" y="1033"/>
                      </a:lnTo>
                      <a:lnTo>
                        <a:pt x="1226" y="1034"/>
                      </a:lnTo>
                      <a:lnTo>
                        <a:pt x="1114" y="1035"/>
                      </a:lnTo>
                      <a:lnTo>
                        <a:pt x="1004" y="1034"/>
                      </a:lnTo>
                      <a:lnTo>
                        <a:pt x="897" y="1030"/>
                      </a:lnTo>
                      <a:lnTo>
                        <a:pt x="792" y="1027"/>
                      </a:lnTo>
                      <a:lnTo>
                        <a:pt x="692" y="1021"/>
                      </a:lnTo>
                      <a:lnTo>
                        <a:pt x="596" y="1015"/>
                      </a:lnTo>
                      <a:lnTo>
                        <a:pt x="506" y="1008"/>
                      </a:lnTo>
                      <a:lnTo>
                        <a:pt x="421" y="999"/>
                      </a:lnTo>
                      <a:lnTo>
                        <a:pt x="341" y="990"/>
                      </a:lnTo>
                      <a:lnTo>
                        <a:pt x="270" y="980"/>
                      </a:lnTo>
                      <a:lnTo>
                        <a:pt x="204" y="971"/>
                      </a:lnTo>
                      <a:lnTo>
                        <a:pt x="148" y="960"/>
                      </a:lnTo>
                      <a:lnTo>
                        <a:pt x="101" y="949"/>
                      </a:lnTo>
                      <a:lnTo>
                        <a:pt x="62" y="939"/>
                      </a:lnTo>
                      <a:lnTo>
                        <a:pt x="33" y="928"/>
                      </a:lnTo>
                      <a:lnTo>
                        <a:pt x="14" y="918"/>
                      </a:lnTo>
                      <a:lnTo>
                        <a:pt x="7" y="908"/>
                      </a:lnTo>
                      <a:lnTo>
                        <a:pt x="4" y="896"/>
                      </a:lnTo>
                      <a:lnTo>
                        <a:pt x="2" y="883"/>
                      </a:lnTo>
                      <a:lnTo>
                        <a:pt x="1" y="870"/>
                      </a:lnTo>
                      <a:lnTo>
                        <a:pt x="0" y="855"/>
                      </a:lnTo>
                      <a:lnTo>
                        <a:pt x="0" y="840"/>
                      </a:lnTo>
                      <a:lnTo>
                        <a:pt x="1" y="824"/>
                      </a:lnTo>
                      <a:lnTo>
                        <a:pt x="2" y="808"/>
                      </a:lnTo>
                      <a:lnTo>
                        <a:pt x="3" y="791"/>
                      </a:lnTo>
                      <a:lnTo>
                        <a:pt x="9" y="755"/>
                      </a:lnTo>
                      <a:lnTo>
                        <a:pt x="18" y="718"/>
                      </a:lnTo>
                      <a:lnTo>
                        <a:pt x="27" y="680"/>
                      </a:lnTo>
                      <a:lnTo>
                        <a:pt x="40" y="642"/>
                      </a:lnTo>
                      <a:lnTo>
                        <a:pt x="54" y="603"/>
                      </a:lnTo>
                      <a:lnTo>
                        <a:pt x="70" y="564"/>
                      </a:lnTo>
                      <a:lnTo>
                        <a:pt x="88" y="526"/>
                      </a:lnTo>
                      <a:lnTo>
                        <a:pt x="107" y="489"/>
                      </a:lnTo>
                      <a:lnTo>
                        <a:pt x="127" y="452"/>
                      </a:lnTo>
                      <a:lnTo>
                        <a:pt x="148" y="418"/>
                      </a:lnTo>
                      <a:lnTo>
                        <a:pt x="171" y="386"/>
                      </a:lnTo>
                      <a:lnTo>
                        <a:pt x="195" y="357"/>
                      </a:lnTo>
                      <a:lnTo>
                        <a:pt x="212" y="339"/>
                      </a:lnTo>
                      <a:lnTo>
                        <a:pt x="231" y="322"/>
                      </a:lnTo>
                      <a:lnTo>
                        <a:pt x="251" y="308"/>
                      </a:lnTo>
                      <a:lnTo>
                        <a:pt x="272" y="295"/>
                      </a:lnTo>
                      <a:lnTo>
                        <a:pt x="296" y="284"/>
                      </a:lnTo>
                      <a:lnTo>
                        <a:pt x="321" y="273"/>
                      </a:lnTo>
                      <a:lnTo>
                        <a:pt x="347" y="265"/>
                      </a:lnTo>
                      <a:lnTo>
                        <a:pt x="373" y="258"/>
                      </a:lnTo>
                      <a:lnTo>
                        <a:pt x="401" y="252"/>
                      </a:lnTo>
                      <a:lnTo>
                        <a:pt x="429" y="247"/>
                      </a:lnTo>
                      <a:lnTo>
                        <a:pt x="459" y="245"/>
                      </a:lnTo>
                      <a:lnTo>
                        <a:pt x="489" y="241"/>
                      </a:lnTo>
                      <a:lnTo>
                        <a:pt x="519" y="240"/>
                      </a:lnTo>
                      <a:lnTo>
                        <a:pt x="548" y="239"/>
                      </a:lnTo>
                      <a:lnTo>
                        <a:pt x="579" y="240"/>
                      </a:lnTo>
                      <a:lnTo>
                        <a:pt x="609" y="240"/>
                      </a:lnTo>
                      <a:lnTo>
                        <a:pt x="670" y="244"/>
                      </a:lnTo>
                      <a:lnTo>
                        <a:pt x="728" y="248"/>
                      </a:lnTo>
                      <a:lnTo>
                        <a:pt x="783" y="254"/>
                      </a:lnTo>
                      <a:lnTo>
                        <a:pt x="835" y="260"/>
                      </a:lnTo>
                      <a:lnTo>
                        <a:pt x="882" y="267"/>
                      </a:lnTo>
                      <a:lnTo>
                        <a:pt x="923" y="272"/>
                      </a:lnTo>
                      <a:lnTo>
                        <a:pt x="957" y="276"/>
                      </a:lnTo>
                      <a:lnTo>
                        <a:pt x="983" y="277"/>
                      </a:lnTo>
                      <a:lnTo>
                        <a:pt x="995" y="277"/>
                      </a:lnTo>
                      <a:lnTo>
                        <a:pt x="1007" y="274"/>
                      </a:lnTo>
                      <a:lnTo>
                        <a:pt x="1021" y="271"/>
                      </a:lnTo>
                      <a:lnTo>
                        <a:pt x="1035" y="267"/>
                      </a:lnTo>
                      <a:lnTo>
                        <a:pt x="1067" y="255"/>
                      </a:lnTo>
                      <a:lnTo>
                        <a:pt x="1103" y="240"/>
                      </a:lnTo>
                      <a:lnTo>
                        <a:pt x="1186" y="202"/>
                      </a:lnTo>
                      <a:lnTo>
                        <a:pt x="1283" y="157"/>
                      </a:lnTo>
                      <a:lnTo>
                        <a:pt x="1335" y="133"/>
                      </a:lnTo>
                      <a:lnTo>
                        <a:pt x="1391" y="109"/>
                      </a:lnTo>
                      <a:lnTo>
                        <a:pt x="1449" y="86"/>
                      </a:lnTo>
                      <a:lnTo>
                        <a:pt x="1510" y="65"/>
                      </a:lnTo>
                      <a:lnTo>
                        <a:pt x="1542" y="54"/>
                      </a:lnTo>
                      <a:lnTo>
                        <a:pt x="1574" y="45"/>
                      </a:lnTo>
                      <a:lnTo>
                        <a:pt x="1606" y="36"/>
                      </a:lnTo>
                      <a:lnTo>
                        <a:pt x="1640" y="28"/>
                      </a:lnTo>
                      <a:lnTo>
                        <a:pt x="1674" y="21"/>
                      </a:lnTo>
                      <a:lnTo>
                        <a:pt x="1709" y="14"/>
                      </a:lnTo>
                      <a:lnTo>
                        <a:pt x="1743" y="9"/>
                      </a:lnTo>
                      <a:lnTo>
                        <a:pt x="1779" y="4"/>
                      </a:lnTo>
                      <a:close/>
                    </a:path>
                  </a:pathLst>
                </a:custGeom>
                <a:solidFill>
                  <a:srgbClr val="CC24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7" name="Freeform 346"/>
                <p:cNvSpPr>
                  <a:spLocks noChangeAspect="1"/>
                </p:cNvSpPr>
                <p:nvPr/>
              </p:nvSpPr>
              <p:spPr bwMode="auto">
                <a:xfrm>
                  <a:off x="3217" y="1423"/>
                  <a:ext cx="465" cy="152"/>
                </a:xfrm>
                <a:custGeom>
                  <a:avLst/>
                  <a:gdLst>
                    <a:gd name="T0" fmla="*/ 0 w 2787"/>
                    <a:gd name="T1" fmla="*/ 0 h 912"/>
                    <a:gd name="T2" fmla="*/ 0 w 2787"/>
                    <a:gd name="T3" fmla="*/ 0 h 912"/>
                    <a:gd name="T4" fmla="*/ 0 w 2787"/>
                    <a:gd name="T5" fmla="*/ 0 h 912"/>
                    <a:gd name="T6" fmla="*/ 0 w 2787"/>
                    <a:gd name="T7" fmla="*/ 0 h 912"/>
                    <a:gd name="T8" fmla="*/ 0 w 2787"/>
                    <a:gd name="T9" fmla="*/ 0 h 912"/>
                    <a:gd name="T10" fmla="*/ 0 w 2787"/>
                    <a:gd name="T11" fmla="*/ 0 h 912"/>
                    <a:gd name="T12" fmla="*/ 0 w 2787"/>
                    <a:gd name="T13" fmla="*/ 0 h 912"/>
                    <a:gd name="T14" fmla="*/ 0 w 2787"/>
                    <a:gd name="T15" fmla="*/ 0 h 912"/>
                    <a:gd name="T16" fmla="*/ 0 w 2787"/>
                    <a:gd name="T17" fmla="*/ 0 h 912"/>
                    <a:gd name="T18" fmla="*/ 0 w 2787"/>
                    <a:gd name="T19" fmla="*/ 0 h 912"/>
                    <a:gd name="T20" fmla="*/ 0 w 2787"/>
                    <a:gd name="T21" fmla="*/ 0 h 912"/>
                    <a:gd name="T22" fmla="*/ 0 w 2787"/>
                    <a:gd name="T23" fmla="*/ 0 h 912"/>
                    <a:gd name="T24" fmla="*/ 0 w 2787"/>
                    <a:gd name="T25" fmla="*/ 0 h 912"/>
                    <a:gd name="T26" fmla="*/ 0 w 2787"/>
                    <a:gd name="T27" fmla="*/ 0 h 912"/>
                    <a:gd name="T28" fmla="*/ 0 w 2787"/>
                    <a:gd name="T29" fmla="*/ 0 h 912"/>
                    <a:gd name="T30" fmla="*/ 0 w 2787"/>
                    <a:gd name="T31" fmla="*/ 0 h 912"/>
                    <a:gd name="T32" fmla="*/ 0 w 2787"/>
                    <a:gd name="T33" fmla="*/ 0 h 912"/>
                    <a:gd name="T34" fmla="*/ 0 w 2787"/>
                    <a:gd name="T35" fmla="*/ 0 h 912"/>
                    <a:gd name="T36" fmla="*/ 0 w 2787"/>
                    <a:gd name="T37" fmla="*/ 0 h 912"/>
                    <a:gd name="T38" fmla="*/ 0 w 2787"/>
                    <a:gd name="T39" fmla="*/ 0 h 912"/>
                    <a:gd name="T40" fmla="*/ 0 w 2787"/>
                    <a:gd name="T41" fmla="*/ 0 h 912"/>
                    <a:gd name="T42" fmla="*/ 0 w 2787"/>
                    <a:gd name="T43" fmla="*/ 0 h 912"/>
                    <a:gd name="T44" fmla="*/ 0 w 2787"/>
                    <a:gd name="T45" fmla="*/ 0 h 912"/>
                    <a:gd name="T46" fmla="*/ 0 w 2787"/>
                    <a:gd name="T47" fmla="*/ 0 h 912"/>
                    <a:gd name="T48" fmla="*/ 0 w 2787"/>
                    <a:gd name="T49" fmla="*/ 0 h 912"/>
                    <a:gd name="T50" fmla="*/ 0 w 2787"/>
                    <a:gd name="T51" fmla="*/ 0 h 912"/>
                    <a:gd name="T52" fmla="*/ 0 w 2787"/>
                    <a:gd name="T53" fmla="*/ 0 h 912"/>
                    <a:gd name="T54" fmla="*/ 0 w 2787"/>
                    <a:gd name="T55" fmla="*/ 0 h 912"/>
                    <a:gd name="T56" fmla="*/ 0 w 2787"/>
                    <a:gd name="T57" fmla="*/ 0 h 912"/>
                    <a:gd name="T58" fmla="*/ 0 w 2787"/>
                    <a:gd name="T59" fmla="*/ 0 h 912"/>
                    <a:gd name="T60" fmla="*/ 0 w 2787"/>
                    <a:gd name="T61" fmla="*/ 0 h 912"/>
                    <a:gd name="T62" fmla="*/ 0 w 2787"/>
                    <a:gd name="T63" fmla="*/ 0 h 912"/>
                    <a:gd name="T64" fmla="*/ 0 w 2787"/>
                    <a:gd name="T65" fmla="*/ 0 h 912"/>
                    <a:gd name="T66" fmla="*/ 0 w 2787"/>
                    <a:gd name="T67" fmla="*/ 0 h 912"/>
                    <a:gd name="T68" fmla="*/ 0 w 2787"/>
                    <a:gd name="T69" fmla="*/ 0 h 912"/>
                    <a:gd name="T70" fmla="*/ 0 w 2787"/>
                    <a:gd name="T71" fmla="*/ 0 h 912"/>
                    <a:gd name="T72" fmla="*/ 0 w 2787"/>
                    <a:gd name="T73" fmla="*/ 0 h 912"/>
                    <a:gd name="T74" fmla="*/ 0 w 2787"/>
                    <a:gd name="T75" fmla="*/ 0 h 912"/>
                    <a:gd name="T76" fmla="*/ 0 w 2787"/>
                    <a:gd name="T77" fmla="*/ 0 h 912"/>
                    <a:gd name="T78" fmla="*/ 0 w 2787"/>
                    <a:gd name="T79" fmla="*/ 0 h 912"/>
                    <a:gd name="T80" fmla="*/ 0 w 2787"/>
                    <a:gd name="T81" fmla="*/ 0 h 912"/>
                    <a:gd name="T82" fmla="*/ 0 w 2787"/>
                    <a:gd name="T83" fmla="*/ 0 h 912"/>
                    <a:gd name="T84" fmla="*/ 0 w 2787"/>
                    <a:gd name="T85" fmla="*/ 0 h 912"/>
                    <a:gd name="T86" fmla="*/ 0 w 2787"/>
                    <a:gd name="T87" fmla="*/ 0 h 912"/>
                    <a:gd name="T88" fmla="*/ 0 w 2787"/>
                    <a:gd name="T89" fmla="*/ 0 h 912"/>
                    <a:gd name="T90" fmla="*/ 0 w 2787"/>
                    <a:gd name="T91" fmla="*/ 0 h 912"/>
                    <a:gd name="T92" fmla="*/ 0 w 2787"/>
                    <a:gd name="T93" fmla="*/ 0 h 912"/>
                    <a:gd name="T94" fmla="*/ 0 w 2787"/>
                    <a:gd name="T95" fmla="*/ 0 h 912"/>
                    <a:gd name="T96" fmla="*/ 0 w 2787"/>
                    <a:gd name="T97" fmla="*/ 0 h 912"/>
                    <a:gd name="T98" fmla="*/ 0 w 2787"/>
                    <a:gd name="T99" fmla="*/ 0 h 912"/>
                    <a:gd name="T100" fmla="*/ 0 w 2787"/>
                    <a:gd name="T101" fmla="*/ 0 h 9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787"/>
                    <a:gd name="T154" fmla="*/ 0 h 912"/>
                    <a:gd name="T155" fmla="*/ 2787 w 2787"/>
                    <a:gd name="T156" fmla="*/ 912 h 9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787" h="912">
                      <a:moveTo>
                        <a:pt x="0" y="783"/>
                      </a:moveTo>
                      <a:lnTo>
                        <a:pt x="0" y="772"/>
                      </a:lnTo>
                      <a:lnTo>
                        <a:pt x="1" y="760"/>
                      </a:lnTo>
                      <a:lnTo>
                        <a:pt x="3" y="747"/>
                      </a:lnTo>
                      <a:lnTo>
                        <a:pt x="6" y="734"/>
                      </a:lnTo>
                      <a:lnTo>
                        <a:pt x="14" y="705"/>
                      </a:lnTo>
                      <a:lnTo>
                        <a:pt x="23" y="672"/>
                      </a:lnTo>
                      <a:lnTo>
                        <a:pt x="37" y="639"/>
                      </a:lnTo>
                      <a:lnTo>
                        <a:pt x="51" y="603"/>
                      </a:lnTo>
                      <a:lnTo>
                        <a:pt x="68" y="566"/>
                      </a:lnTo>
                      <a:lnTo>
                        <a:pt x="85" y="528"/>
                      </a:lnTo>
                      <a:lnTo>
                        <a:pt x="106" y="490"/>
                      </a:lnTo>
                      <a:lnTo>
                        <a:pt x="126" y="453"/>
                      </a:lnTo>
                      <a:lnTo>
                        <a:pt x="148" y="416"/>
                      </a:lnTo>
                      <a:lnTo>
                        <a:pt x="171" y="380"/>
                      </a:lnTo>
                      <a:lnTo>
                        <a:pt x="194" y="345"/>
                      </a:lnTo>
                      <a:lnTo>
                        <a:pt x="217" y="313"/>
                      </a:lnTo>
                      <a:lnTo>
                        <a:pt x="241" y="282"/>
                      </a:lnTo>
                      <a:lnTo>
                        <a:pt x="265" y="255"/>
                      </a:lnTo>
                      <a:lnTo>
                        <a:pt x="278" y="243"/>
                      </a:lnTo>
                      <a:lnTo>
                        <a:pt x="292" y="232"/>
                      </a:lnTo>
                      <a:lnTo>
                        <a:pt x="309" y="222"/>
                      </a:lnTo>
                      <a:lnTo>
                        <a:pt x="327" y="215"/>
                      </a:lnTo>
                      <a:lnTo>
                        <a:pt x="346" y="208"/>
                      </a:lnTo>
                      <a:lnTo>
                        <a:pt x="367" y="203"/>
                      </a:lnTo>
                      <a:lnTo>
                        <a:pt x="390" y="199"/>
                      </a:lnTo>
                      <a:lnTo>
                        <a:pt x="413" y="196"/>
                      </a:lnTo>
                      <a:lnTo>
                        <a:pt x="438" y="194"/>
                      </a:lnTo>
                      <a:lnTo>
                        <a:pt x="463" y="193"/>
                      </a:lnTo>
                      <a:lnTo>
                        <a:pt x="489" y="193"/>
                      </a:lnTo>
                      <a:lnTo>
                        <a:pt x="515" y="194"/>
                      </a:lnTo>
                      <a:lnTo>
                        <a:pt x="570" y="197"/>
                      </a:lnTo>
                      <a:lnTo>
                        <a:pt x="625" y="202"/>
                      </a:lnTo>
                      <a:lnTo>
                        <a:pt x="679" y="209"/>
                      </a:lnTo>
                      <a:lnTo>
                        <a:pt x="734" y="218"/>
                      </a:lnTo>
                      <a:lnTo>
                        <a:pt x="785" y="227"/>
                      </a:lnTo>
                      <a:lnTo>
                        <a:pt x="834" y="236"/>
                      </a:lnTo>
                      <a:lnTo>
                        <a:pt x="878" y="243"/>
                      </a:lnTo>
                      <a:lnTo>
                        <a:pt x="916" y="250"/>
                      </a:lnTo>
                      <a:lnTo>
                        <a:pt x="948" y="253"/>
                      </a:lnTo>
                      <a:lnTo>
                        <a:pt x="973" y="255"/>
                      </a:lnTo>
                      <a:lnTo>
                        <a:pt x="984" y="255"/>
                      </a:lnTo>
                      <a:lnTo>
                        <a:pt x="996" y="252"/>
                      </a:lnTo>
                      <a:lnTo>
                        <a:pt x="1009" y="250"/>
                      </a:lnTo>
                      <a:lnTo>
                        <a:pt x="1022" y="246"/>
                      </a:lnTo>
                      <a:lnTo>
                        <a:pt x="1052" y="236"/>
                      </a:lnTo>
                      <a:lnTo>
                        <a:pt x="1085" y="221"/>
                      </a:lnTo>
                      <a:lnTo>
                        <a:pt x="1160" y="187"/>
                      </a:lnTo>
                      <a:lnTo>
                        <a:pt x="1248" y="145"/>
                      </a:lnTo>
                      <a:lnTo>
                        <a:pt x="1297" y="124"/>
                      </a:lnTo>
                      <a:lnTo>
                        <a:pt x="1348" y="102"/>
                      </a:lnTo>
                      <a:lnTo>
                        <a:pt x="1402" y="81"/>
                      </a:lnTo>
                      <a:lnTo>
                        <a:pt x="1459" y="61"/>
                      </a:lnTo>
                      <a:lnTo>
                        <a:pt x="1489" y="51"/>
                      </a:lnTo>
                      <a:lnTo>
                        <a:pt x="1518" y="43"/>
                      </a:lnTo>
                      <a:lnTo>
                        <a:pt x="1548" y="34"/>
                      </a:lnTo>
                      <a:lnTo>
                        <a:pt x="1580" y="27"/>
                      </a:lnTo>
                      <a:lnTo>
                        <a:pt x="1612" y="20"/>
                      </a:lnTo>
                      <a:lnTo>
                        <a:pt x="1645" y="14"/>
                      </a:lnTo>
                      <a:lnTo>
                        <a:pt x="1678" y="9"/>
                      </a:lnTo>
                      <a:lnTo>
                        <a:pt x="1711" y="5"/>
                      </a:lnTo>
                      <a:lnTo>
                        <a:pt x="1745" y="2"/>
                      </a:lnTo>
                      <a:lnTo>
                        <a:pt x="1777" y="0"/>
                      </a:lnTo>
                      <a:lnTo>
                        <a:pt x="1809" y="1"/>
                      </a:lnTo>
                      <a:lnTo>
                        <a:pt x="1839" y="2"/>
                      </a:lnTo>
                      <a:lnTo>
                        <a:pt x="1868" y="6"/>
                      </a:lnTo>
                      <a:lnTo>
                        <a:pt x="1897" y="11"/>
                      </a:lnTo>
                      <a:lnTo>
                        <a:pt x="1924" y="17"/>
                      </a:lnTo>
                      <a:lnTo>
                        <a:pt x="1952" y="22"/>
                      </a:lnTo>
                      <a:lnTo>
                        <a:pt x="1978" y="31"/>
                      </a:lnTo>
                      <a:lnTo>
                        <a:pt x="2003" y="40"/>
                      </a:lnTo>
                      <a:lnTo>
                        <a:pt x="2027" y="50"/>
                      </a:lnTo>
                      <a:lnTo>
                        <a:pt x="2050" y="61"/>
                      </a:lnTo>
                      <a:lnTo>
                        <a:pt x="2073" y="72"/>
                      </a:lnTo>
                      <a:lnTo>
                        <a:pt x="2094" y="84"/>
                      </a:lnTo>
                      <a:lnTo>
                        <a:pt x="2116" y="97"/>
                      </a:lnTo>
                      <a:lnTo>
                        <a:pt x="2136" y="111"/>
                      </a:lnTo>
                      <a:lnTo>
                        <a:pt x="2174" y="138"/>
                      </a:lnTo>
                      <a:lnTo>
                        <a:pt x="2210" y="167"/>
                      </a:lnTo>
                      <a:lnTo>
                        <a:pt x="2242" y="194"/>
                      </a:lnTo>
                      <a:lnTo>
                        <a:pt x="2272" y="221"/>
                      </a:lnTo>
                      <a:lnTo>
                        <a:pt x="2323" y="271"/>
                      </a:lnTo>
                      <a:lnTo>
                        <a:pt x="2365" y="311"/>
                      </a:lnTo>
                      <a:lnTo>
                        <a:pt x="2382" y="325"/>
                      </a:lnTo>
                      <a:lnTo>
                        <a:pt x="2398" y="338"/>
                      </a:lnTo>
                      <a:lnTo>
                        <a:pt x="2413" y="350"/>
                      </a:lnTo>
                      <a:lnTo>
                        <a:pt x="2429" y="361"/>
                      </a:lnTo>
                      <a:lnTo>
                        <a:pt x="2443" y="369"/>
                      </a:lnTo>
                      <a:lnTo>
                        <a:pt x="2459" y="375"/>
                      </a:lnTo>
                      <a:lnTo>
                        <a:pt x="2467" y="377"/>
                      </a:lnTo>
                      <a:lnTo>
                        <a:pt x="2474" y="378"/>
                      </a:lnTo>
                      <a:lnTo>
                        <a:pt x="2482" y="380"/>
                      </a:lnTo>
                      <a:lnTo>
                        <a:pt x="2492" y="381"/>
                      </a:lnTo>
                      <a:lnTo>
                        <a:pt x="2500" y="381"/>
                      </a:lnTo>
                      <a:lnTo>
                        <a:pt x="2510" y="380"/>
                      </a:lnTo>
                      <a:lnTo>
                        <a:pt x="2519" y="378"/>
                      </a:lnTo>
                      <a:lnTo>
                        <a:pt x="2530" y="377"/>
                      </a:lnTo>
                      <a:lnTo>
                        <a:pt x="2553" y="371"/>
                      </a:lnTo>
                      <a:lnTo>
                        <a:pt x="2578" y="362"/>
                      </a:lnTo>
                      <a:lnTo>
                        <a:pt x="2606" y="350"/>
                      </a:lnTo>
                      <a:lnTo>
                        <a:pt x="2637" y="336"/>
                      </a:lnTo>
                      <a:lnTo>
                        <a:pt x="2673" y="316"/>
                      </a:lnTo>
                      <a:lnTo>
                        <a:pt x="2712" y="295"/>
                      </a:lnTo>
                      <a:lnTo>
                        <a:pt x="2731" y="286"/>
                      </a:lnTo>
                      <a:lnTo>
                        <a:pt x="2748" y="278"/>
                      </a:lnTo>
                      <a:lnTo>
                        <a:pt x="2761" y="275"/>
                      </a:lnTo>
                      <a:lnTo>
                        <a:pt x="2770" y="274"/>
                      </a:lnTo>
                      <a:lnTo>
                        <a:pt x="2779" y="276"/>
                      </a:lnTo>
                      <a:lnTo>
                        <a:pt x="2784" y="281"/>
                      </a:lnTo>
                      <a:lnTo>
                        <a:pt x="2786" y="288"/>
                      </a:lnTo>
                      <a:lnTo>
                        <a:pt x="2787" y="296"/>
                      </a:lnTo>
                      <a:lnTo>
                        <a:pt x="2785" y="308"/>
                      </a:lnTo>
                      <a:lnTo>
                        <a:pt x="2782" y="320"/>
                      </a:lnTo>
                      <a:lnTo>
                        <a:pt x="2776" y="334"/>
                      </a:lnTo>
                      <a:lnTo>
                        <a:pt x="2770" y="350"/>
                      </a:lnTo>
                      <a:lnTo>
                        <a:pt x="2754" y="384"/>
                      </a:lnTo>
                      <a:lnTo>
                        <a:pt x="2734" y="422"/>
                      </a:lnTo>
                      <a:lnTo>
                        <a:pt x="2710" y="462"/>
                      </a:lnTo>
                      <a:lnTo>
                        <a:pt x="2686" y="500"/>
                      </a:lnTo>
                      <a:lnTo>
                        <a:pt x="2661" y="537"/>
                      </a:lnTo>
                      <a:lnTo>
                        <a:pt x="2638" y="571"/>
                      </a:lnTo>
                      <a:lnTo>
                        <a:pt x="2601" y="622"/>
                      </a:lnTo>
                      <a:lnTo>
                        <a:pt x="2587" y="643"/>
                      </a:lnTo>
                      <a:lnTo>
                        <a:pt x="2519" y="681"/>
                      </a:lnTo>
                      <a:lnTo>
                        <a:pt x="2446" y="715"/>
                      </a:lnTo>
                      <a:lnTo>
                        <a:pt x="2366" y="746"/>
                      </a:lnTo>
                      <a:lnTo>
                        <a:pt x="2280" y="774"/>
                      </a:lnTo>
                      <a:lnTo>
                        <a:pt x="2190" y="799"/>
                      </a:lnTo>
                      <a:lnTo>
                        <a:pt x="2094" y="821"/>
                      </a:lnTo>
                      <a:lnTo>
                        <a:pt x="1996" y="840"/>
                      </a:lnTo>
                      <a:lnTo>
                        <a:pt x="1894" y="857"/>
                      </a:lnTo>
                      <a:lnTo>
                        <a:pt x="1791" y="871"/>
                      </a:lnTo>
                      <a:lnTo>
                        <a:pt x="1684" y="883"/>
                      </a:lnTo>
                      <a:lnTo>
                        <a:pt x="1577" y="893"/>
                      </a:lnTo>
                      <a:lnTo>
                        <a:pt x="1468" y="900"/>
                      </a:lnTo>
                      <a:lnTo>
                        <a:pt x="1359" y="906"/>
                      </a:lnTo>
                      <a:lnTo>
                        <a:pt x="1251" y="909"/>
                      </a:lnTo>
                      <a:lnTo>
                        <a:pt x="1143" y="910"/>
                      </a:lnTo>
                      <a:lnTo>
                        <a:pt x="1038" y="912"/>
                      </a:lnTo>
                      <a:lnTo>
                        <a:pt x="933" y="909"/>
                      </a:lnTo>
                      <a:lnTo>
                        <a:pt x="832" y="907"/>
                      </a:lnTo>
                      <a:lnTo>
                        <a:pt x="733" y="903"/>
                      </a:lnTo>
                      <a:lnTo>
                        <a:pt x="638" y="897"/>
                      </a:lnTo>
                      <a:lnTo>
                        <a:pt x="547" y="891"/>
                      </a:lnTo>
                      <a:lnTo>
                        <a:pt x="463" y="883"/>
                      </a:lnTo>
                      <a:lnTo>
                        <a:pt x="382" y="876"/>
                      </a:lnTo>
                      <a:lnTo>
                        <a:pt x="308" y="866"/>
                      </a:lnTo>
                      <a:lnTo>
                        <a:pt x="240" y="857"/>
                      </a:lnTo>
                      <a:lnTo>
                        <a:pt x="179" y="847"/>
                      </a:lnTo>
                      <a:lnTo>
                        <a:pt x="127" y="837"/>
                      </a:lnTo>
                      <a:lnTo>
                        <a:pt x="83" y="826"/>
                      </a:lnTo>
                      <a:lnTo>
                        <a:pt x="47" y="815"/>
                      </a:lnTo>
                      <a:lnTo>
                        <a:pt x="21" y="804"/>
                      </a:lnTo>
                      <a:lnTo>
                        <a:pt x="6" y="794"/>
                      </a:lnTo>
                      <a:lnTo>
                        <a:pt x="0" y="783"/>
                      </a:lnTo>
                      <a:close/>
                    </a:path>
                  </a:pathLst>
                </a:custGeom>
                <a:solidFill>
                  <a:srgbClr val="C61D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8" name="Freeform 347"/>
                <p:cNvSpPr>
                  <a:spLocks noChangeAspect="1"/>
                </p:cNvSpPr>
                <p:nvPr/>
              </p:nvSpPr>
              <p:spPr bwMode="auto">
                <a:xfrm>
                  <a:off x="3121" y="1439"/>
                  <a:ext cx="143" cy="94"/>
                </a:xfrm>
                <a:custGeom>
                  <a:avLst/>
                  <a:gdLst>
                    <a:gd name="T0" fmla="*/ 0 w 857"/>
                    <a:gd name="T1" fmla="*/ 0 h 561"/>
                    <a:gd name="T2" fmla="*/ 0 w 857"/>
                    <a:gd name="T3" fmla="*/ 0 h 561"/>
                    <a:gd name="T4" fmla="*/ 0 w 857"/>
                    <a:gd name="T5" fmla="*/ 0 h 561"/>
                    <a:gd name="T6" fmla="*/ 0 w 857"/>
                    <a:gd name="T7" fmla="*/ 0 h 561"/>
                    <a:gd name="T8" fmla="*/ 0 w 857"/>
                    <a:gd name="T9" fmla="*/ 0 h 561"/>
                    <a:gd name="T10" fmla="*/ 0 w 857"/>
                    <a:gd name="T11" fmla="*/ 0 h 561"/>
                    <a:gd name="T12" fmla="*/ 0 w 857"/>
                    <a:gd name="T13" fmla="*/ 0 h 561"/>
                    <a:gd name="T14" fmla="*/ 0 w 857"/>
                    <a:gd name="T15" fmla="*/ 0 h 561"/>
                    <a:gd name="T16" fmla="*/ 0 w 857"/>
                    <a:gd name="T17" fmla="*/ 0 h 561"/>
                    <a:gd name="T18" fmla="*/ 0 w 857"/>
                    <a:gd name="T19" fmla="*/ 0 h 561"/>
                    <a:gd name="T20" fmla="*/ 0 w 857"/>
                    <a:gd name="T21" fmla="*/ 0 h 561"/>
                    <a:gd name="T22" fmla="*/ 0 w 857"/>
                    <a:gd name="T23" fmla="*/ 0 h 561"/>
                    <a:gd name="T24" fmla="*/ 0 w 857"/>
                    <a:gd name="T25" fmla="*/ 0 h 561"/>
                    <a:gd name="T26" fmla="*/ 0 w 857"/>
                    <a:gd name="T27" fmla="*/ 0 h 561"/>
                    <a:gd name="T28" fmla="*/ 0 w 857"/>
                    <a:gd name="T29" fmla="*/ 0 h 561"/>
                    <a:gd name="T30" fmla="*/ 0 w 857"/>
                    <a:gd name="T31" fmla="*/ 0 h 561"/>
                    <a:gd name="T32" fmla="*/ 0 w 857"/>
                    <a:gd name="T33" fmla="*/ 0 h 561"/>
                    <a:gd name="T34" fmla="*/ 0 w 857"/>
                    <a:gd name="T35" fmla="*/ 0 h 561"/>
                    <a:gd name="T36" fmla="*/ 0 w 857"/>
                    <a:gd name="T37" fmla="*/ 0 h 561"/>
                    <a:gd name="T38" fmla="*/ 0 w 857"/>
                    <a:gd name="T39" fmla="*/ 0 h 561"/>
                    <a:gd name="T40" fmla="*/ 0 w 857"/>
                    <a:gd name="T41" fmla="*/ 0 h 561"/>
                    <a:gd name="T42" fmla="*/ 0 w 857"/>
                    <a:gd name="T43" fmla="*/ 0 h 561"/>
                    <a:gd name="T44" fmla="*/ 0 w 857"/>
                    <a:gd name="T45" fmla="*/ 0 h 561"/>
                    <a:gd name="T46" fmla="*/ 0 w 857"/>
                    <a:gd name="T47" fmla="*/ 0 h 561"/>
                    <a:gd name="T48" fmla="*/ 0 w 857"/>
                    <a:gd name="T49" fmla="*/ 0 h 561"/>
                    <a:gd name="T50" fmla="*/ 0 w 857"/>
                    <a:gd name="T51" fmla="*/ 0 h 561"/>
                    <a:gd name="T52" fmla="*/ 0 w 857"/>
                    <a:gd name="T53" fmla="*/ 0 h 561"/>
                    <a:gd name="T54" fmla="*/ 0 w 857"/>
                    <a:gd name="T55" fmla="*/ 0 h 561"/>
                    <a:gd name="T56" fmla="*/ 0 w 857"/>
                    <a:gd name="T57" fmla="*/ 0 h 561"/>
                    <a:gd name="T58" fmla="*/ 0 w 857"/>
                    <a:gd name="T59" fmla="*/ 0 h 561"/>
                    <a:gd name="T60" fmla="*/ 0 w 857"/>
                    <a:gd name="T61" fmla="*/ 0 h 561"/>
                    <a:gd name="T62" fmla="*/ 0 w 857"/>
                    <a:gd name="T63" fmla="*/ 0 h 561"/>
                    <a:gd name="T64" fmla="*/ 0 w 857"/>
                    <a:gd name="T65" fmla="*/ 0 h 561"/>
                    <a:gd name="T66" fmla="*/ 0 w 857"/>
                    <a:gd name="T67" fmla="*/ 0 h 561"/>
                    <a:gd name="T68" fmla="*/ 0 w 857"/>
                    <a:gd name="T69" fmla="*/ 0 h 561"/>
                    <a:gd name="T70" fmla="*/ 0 w 857"/>
                    <a:gd name="T71" fmla="*/ 0 h 561"/>
                    <a:gd name="T72" fmla="*/ 0 w 857"/>
                    <a:gd name="T73" fmla="*/ 0 h 561"/>
                    <a:gd name="T74" fmla="*/ 0 w 857"/>
                    <a:gd name="T75" fmla="*/ 0 h 561"/>
                    <a:gd name="T76" fmla="*/ 0 w 857"/>
                    <a:gd name="T77" fmla="*/ 0 h 561"/>
                    <a:gd name="T78" fmla="*/ 0 w 857"/>
                    <a:gd name="T79" fmla="*/ 0 h 561"/>
                    <a:gd name="T80" fmla="*/ 0 w 857"/>
                    <a:gd name="T81" fmla="*/ 0 h 561"/>
                    <a:gd name="T82" fmla="*/ 0 w 857"/>
                    <a:gd name="T83" fmla="*/ 0 h 561"/>
                    <a:gd name="T84" fmla="*/ 0 w 857"/>
                    <a:gd name="T85" fmla="*/ 0 h 561"/>
                    <a:gd name="T86" fmla="*/ 0 w 857"/>
                    <a:gd name="T87" fmla="*/ 0 h 561"/>
                    <a:gd name="T88" fmla="*/ 0 w 857"/>
                    <a:gd name="T89" fmla="*/ 0 h 561"/>
                    <a:gd name="T90" fmla="*/ 0 w 857"/>
                    <a:gd name="T91" fmla="*/ 0 h 561"/>
                    <a:gd name="T92" fmla="*/ 0 w 857"/>
                    <a:gd name="T93" fmla="*/ 0 h 561"/>
                    <a:gd name="T94" fmla="*/ 0 w 857"/>
                    <a:gd name="T95" fmla="*/ 0 h 561"/>
                    <a:gd name="T96" fmla="*/ 0 w 857"/>
                    <a:gd name="T97" fmla="*/ 0 h 561"/>
                    <a:gd name="T98" fmla="*/ 0 w 857"/>
                    <a:gd name="T99" fmla="*/ 0 h 561"/>
                    <a:gd name="T100" fmla="*/ 0 w 857"/>
                    <a:gd name="T101" fmla="*/ 0 h 561"/>
                    <a:gd name="T102" fmla="*/ 0 w 857"/>
                    <a:gd name="T103" fmla="*/ 0 h 561"/>
                    <a:gd name="T104" fmla="*/ 0 w 857"/>
                    <a:gd name="T105" fmla="*/ 0 h 561"/>
                    <a:gd name="T106" fmla="*/ 0 w 857"/>
                    <a:gd name="T107" fmla="*/ 0 h 561"/>
                    <a:gd name="T108" fmla="*/ 0 w 857"/>
                    <a:gd name="T109" fmla="*/ 0 h 5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57"/>
                    <a:gd name="T166" fmla="*/ 0 h 561"/>
                    <a:gd name="T167" fmla="*/ 857 w 857"/>
                    <a:gd name="T168" fmla="*/ 561 h 5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57" h="561">
                      <a:moveTo>
                        <a:pt x="857" y="130"/>
                      </a:moveTo>
                      <a:lnTo>
                        <a:pt x="843" y="121"/>
                      </a:lnTo>
                      <a:lnTo>
                        <a:pt x="800" y="96"/>
                      </a:lnTo>
                      <a:lnTo>
                        <a:pt x="770" y="80"/>
                      </a:lnTo>
                      <a:lnTo>
                        <a:pt x="736" y="65"/>
                      </a:lnTo>
                      <a:lnTo>
                        <a:pt x="696" y="48"/>
                      </a:lnTo>
                      <a:lnTo>
                        <a:pt x="653" y="33"/>
                      </a:lnTo>
                      <a:lnTo>
                        <a:pt x="629" y="25"/>
                      </a:lnTo>
                      <a:lnTo>
                        <a:pt x="605" y="20"/>
                      </a:lnTo>
                      <a:lnTo>
                        <a:pt x="580" y="14"/>
                      </a:lnTo>
                      <a:lnTo>
                        <a:pt x="554" y="9"/>
                      </a:lnTo>
                      <a:lnTo>
                        <a:pt x="528" y="5"/>
                      </a:lnTo>
                      <a:lnTo>
                        <a:pt x="502" y="3"/>
                      </a:lnTo>
                      <a:lnTo>
                        <a:pt x="474" y="0"/>
                      </a:lnTo>
                      <a:lnTo>
                        <a:pt x="447" y="0"/>
                      </a:lnTo>
                      <a:lnTo>
                        <a:pt x="418" y="2"/>
                      </a:lnTo>
                      <a:lnTo>
                        <a:pt x="390" y="5"/>
                      </a:lnTo>
                      <a:lnTo>
                        <a:pt x="361" y="9"/>
                      </a:lnTo>
                      <a:lnTo>
                        <a:pt x="333" y="16"/>
                      </a:lnTo>
                      <a:lnTo>
                        <a:pt x="304" y="23"/>
                      </a:lnTo>
                      <a:lnTo>
                        <a:pt x="275" y="34"/>
                      </a:lnTo>
                      <a:lnTo>
                        <a:pt x="246" y="46"/>
                      </a:lnTo>
                      <a:lnTo>
                        <a:pt x="217" y="60"/>
                      </a:lnTo>
                      <a:lnTo>
                        <a:pt x="190" y="77"/>
                      </a:lnTo>
                      <a:lnTo>
                        <a:pt x="165" y="92"/>
                      </a:lnTo>
                      <a:lnTo>
                        <a:pt x="141" y="109"/>
                      </a:lnTo>
                      <a:lnTo>
                        <a:pt x="119" y="125"/>
                      </a:lnTo>
                      <a:lnTo>
                        <a:pt x="99" y="142"/>
                      </a:lnTo>
                      <a:lnTo>
                        <a:pt x="83" y="159"/>
                      </a:lnTo>
                      <a:lnTo>
                        <a:pt x="66" y="175"/>
                      </a:lnTo>
                      <a:lnTo>
                        <a:pt x="53" y="192"/>
                      </a:lnTo>
                      <a:lnTo>
                        <a:pt x="40" y="209"/>
                      </a:lnTo>
                      <a:lnTo>
                        <a:pt x="29" y="225"/>
                      </a:lnTo>
                      <a:lnTo>
                        <a:pt x="21" y="242"/>
                      </a:lnTo>
                      <a:lnTo>
                        <a:pt x="14" y="260"/>
                      </a:lnTo>
                      <a:lnTo>
                        <a:pt x="8" y="277"/>
                      </a:lnTo>
                      <a:lnTo>
                        <a:pt x="4" y="293"/>
                      </a:lnTo>
                      <a:lnTo>
                        <a:pt x="2" y="310"/>
                      </a:lnTo>
                      <a:lnTo>
                        <a:pt x="0" y="327"/>
                      </a:lnTo>
                      <a:lnTo>
                        <a:pt x="0" y="343"/>
                      </a:lnTo>
                      <a:lnTo>
                        <a:pt x="3" y="360"/>
                      </a:lnTo>
                      <a:lnTo>
                        <a:pt x="5" y="375"/>
                      </a:lnTo>
                      <a:lnTo>
                        <a:pt x="10" y="392"/>
                      </a:lnTo>
                      <a:lnTo>
                        <a:pt x="16" y="408"/>
                      </a:lnTo>
                      <a:lnTo>
                        <a:pt x="22" y="423"/>
                      </a:lnTo>
                      <a:lnTo>
                        <a:pt x="30" y="438"/>
                      </a:lnTo>
                      <a:lnTo>
                        <a:pt x="40" y="454"/>
                      </a:lnTo>
                      <a:lnTo>
                        <a:pt x="49" y="468"/>
                      </a:lnTo>
                      <a:lnTo>
                        <a:pt x="61" y="483"/>
                      </a:lnTo>
                      <a:lnTo>
                        <a:pt x="73" y="497"/>
                      </a:lnTo>
                      <a:lnTo>
                        <a:pt x="86" y="510"/>
                      </a:lnTo>
                      <a:lnTo>
                        <a:pt x="100" y="524"/>
                      </a:lnTo>
                      <a:lnTo>
                        <a:pt x="115" y="536"/>
                      </a:lnTo>
                      <a:lnTo>
                        <a:pt x="131" y="549"/>
                      </a:lnTo>
                      <a:lnTo>
                        <a:pt x="147" y="561"/>
                      </a:lnTo>
                    </a:path>
                  </a:pathLst>
                </a:custGeom>
                <a:noFill/>
                <a:ln w="0">
                  <a:solidFill>
                    <a:srgbClr val="9F326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89" name="Freeform 348"/>
                <p:cNvSpPr>
                  <a:spLocks noChangeAspect="1"/>
                </p:cNvSpPr>
                <p:nvPr/>
              </p:nvSpPr>
              <p:spPr bwMode="auto">
                <a:xfrm>
                  <a:off x="3327" y="1237"/>
                  <a:ext cx="289" cy="268"/>
                </a:xfrm>
                <a:custGeom>
                  <a:avLst/>
                  <a:gdLst>
                    <a:gd name="T0" fmla="*/ 0 w 1732"/>
                    <a:gd name="T1" fmla="*/ 0 h 1604"/>
                    <a:gd name="T2" fmla="*/ 0 w 1732"/>
                    <a:gd name="T3" fmla="*/ 0 h 1604"/>
                    <a:gd name="T4" fmla="*/ 0 w 1732"/>
                    <a:gd name="T5" fmla="*/ 0 h 1604"/>
                    <a:gd name="T6" fmla="*/ 0 w 1732"/>
                    <a:gd name="T7" fmla="*/ 0 h 1604"/>
                    <a:gd name="T8" fmla="*/ 0 w 1732"/>
                    <a:gd name="T9" fmla="*/ 0 h 1604"/>
                    <a:gd name="T10" fmla="*/ 0 w 1732"/>
                    <a:gd name="T11" fmla="*/ 0 h 1604"/>
                    <a:gd name="T12" fmla="*/ 0 w 1732"/>
                    <a:gd name="T13" fmla="*/ 0 h 1604"/>
                    <a:gd name="T14" fmla="*/ 0 w 1732"/>
                    <a:gd name="T15" fmla="*/ 0 h 1604"/>
                    <a:gd name="T16" fmla="*/ 0 w 1732"/>
                    <a:gd name="T17" fmla="*/ 0 h 1604"/>
                    <a:gd name="T18" fmla="*/ 0 w 1732"/>
                    <a:gd name="T19" fmla="*/ 0 h 1604"/>
                    <a:gd name="T20" fmla="*/ 0 w 1732"/>
                    <a:gd name="T21" fmla="*/ 0 h 1604"/>
                    <a:gd name="T22" fmla="*/ 0 w 1732"/>
                    <a:gd name="T23" fmla="*/ 0 h 1604"/>
                    <a:gd name="T24" fmla="*/ 0 w 1732"/>
                    <a:gd name="T25" fmla="*/ 0 h 1604"/>
                    <a:gd name="T26" fmla="*/ 0 w 1732"/>
                    <a:gd name="T27" fmla="*/ 0 h 1604"/>
                    <a:gd name="T28" fmla="*/ 0 w 1732"/>
                    <a:gd name="T29" fmla="*/ 0 h 1604"/>
                    <a:gd name="T30" fmla="*/ 0 w 1732"/>
                    <a:gd name="T31" fmla="*/ 0 h 1604"/>
                    <a:gd name="T32" fmla="*/ 0 w 1732"/>
                    <a:gd name="T33" fmla="*/ 0 h 1604"/>
                    <a:gd name="T34" fmla="*/ 0 w 1732"/>
                    <a:gd name="T35" fmla="*/ 0 h 1604"/>
                    <a:gd name="T36" fmla="*/ 0 w 1732"/>
                    <a:gd name="T37" fmla="*/ 0 h 1604"/>
                    <a:gd name="T38" fmla="*/ 0 w 1732"/>
                    <a:gd name="T39" fmla="*/ 0 h 1604"/>
                    <a:gd name="T40" fmla="*/ 0 w 1732"/>
                    <a:gd name="T41" fmla="*/ 0 h 1604"/>
                    <a:gd name="T42" fmla="*/ 0 w 1732"/>
                    <a:gd name="T43" fmla="*/ 0 h 1604"/>
                    <a:gd name="T44" fmla="*/ 0 w 1732"/>
                    <a:gd name="T45" fmla="*/ 0 h 1604"/>
                    <a:gd name="T46" fmla="*/ 0 w 1732"/>
                    <a:gd name="T47" fmla="*/ 0 h 1604"/>
                    <a:gd name="T48" fmla="*/ 0 w 1732"/>
                    <a:gd name="T49" fmla="*/ 0 h 1604"/>
                    <a:gd name="T50" fmla="*/ 0 w 1732"/>
                    <a:gd name="T51" fmla="*/ 0 h 1604"/>
                    <a:gd name="T52" fmla="*/ 0 w 1732"/>
                    <a:gd name="T53" fmla="*/ 0 h 1604"/>
                    <a:gd name="T54" fmla="*/ 0 w 1732"/>
                    <a:gd name="T55" fmla="*/ 0 h 1604"/>
                    <a:gd name="T56" fmla="*/ 0 w 1732"/>
                    <a:gd name="T57" fmla="*/ 0 h 1604"/>
                    <a:gd name="T58" fmla="*/ 0 w 1732"/>
                    <a:gd name="T59" fmla="*/ 0 h 1604"/>
                    <a:gd name="T60" fmla="*/ 0 w 1732"/>
                    <a:gd name="T61" fmla="*/ 0 h 1604"/>
                    <a:gd name="T62" fmla="*/ 0 w 1732"/>
                    <a:gd name="T63" fmla="*/ 0 h 1604"/>
                    <a:gd name="T64" fmla="*/ 0 w 1732"/>
                    <a:gd name="T65" fmla="*/ 0 h 1604"/>
                    <a:gd name="T66" fmla="*/ 0 w 1732"/>
                    <a:gd name="T67" fmla="*/ 0 h 1604"/>
                    <a:gd name="T68" fmla="*/ 0 w 1732"/>
                    <a:gd name="T69" fmla="*/ 0 h 1604"/>
                    <a:gd name="T70" fmla="*/ 0 w 1732"/>
                    <a:gd name="T71" fmla="*/ 0 h 1604"/>
                    <a:gd name="T72" fmla="*/ 0 w 1732"/>
                    <a:gd name="T73" fmla="*/ 0 h 1604"/>
                    <a:gd name="T74" fmla="*/ 0 w 1732"/>
                    <a:gd name="T75" fmla="*/ 0 h 16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32"/>
                    <a:gd name="T115" fmla="*/ 0 h 1604"/>
                    <a:gd name="T116" fmla="*/ 1732 w 1732"/>
                    <a:gd name="T117" fmla="*/ 1604 h 16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32" h="1604">
                      <a:moveTo>
                        <a:pt x="1732" y="1507"/>
                      </a:moveTo>
                      <a:lnTo>
                        <a:pt x="1730" y="1492"/>
                      </a:lnTo>
                      <a:lnTo>
                        <a:pt x="1724" y="1451"/>
                      </a:lnTo>
                      <a:lnTo>
                        <a:pt x="1712" y="1385"/>
                      </a:lnTo>
                      <a:lnTo>
                        <a:pt x="1695" y="1300"/>
                      </a:lnTo>
                      <a:lnTo>
                        <a:pt x="1684" y="1251"/>
                      </a:lnTo>
                      <a:lnTo>
                        <a:pt x="1674" y="1198"/>
                      </a:lnTo>
                      <a:lnTo>
                        <a:pt x="1661" y="1142"/>
                      </a:lnTo>
                      <a:lnTo>
                        <a:pt x="1645" y="1083"/>
                      </a:lnTo>
                      <a:lnTo>
                        <a:pt x="1630" y="1022"/>
                      </a:lnTo>
                      <a:lnTo>
                        <a:pt x="1612" y="959"/>
                      </a:lnTo>
                      <a:lnTo>
                        <a:pt x="1593" y="895"/>
                      </a:lnTo>
                      <a:lnTo>
                        <a:pt x="1573" y="829"/>
                      </a:lnTo>
                      <a:lnTo>
                        <a:pt x="1550" y="763"/>
                      </a:lnTo>
                      <a:lnTo>
                        <a:pt x="1526" y="697"/>
                      </a:lnTo>
                      <a:lnTo>
                        <a:pt x="1500" y="632"/>
                      </a:lnTo>
                      <a:lnTo>
                        <a:pt x="1473" y="566"/>
                      </a:lnTo>
                      <a:lnTo>
                        <a:pt x="1443" y="502"/>
                      </a:lnTo>
                      <a:lnTo>
                        <a:pt x="1412" y="440"/>
                      </a:lnTo>
                      <a:lnTo>
                        <a:pt x="1380" y="379"/>
                      </a:lnTo>
                      <a:lnTo>
                        <a:pt x="1344" y="322"/>
                      </a:lnTo>
                      <a:lnTo>
                        <a:pt x="1308" y="268"/>
                      </a:lnTo>
                      <a:lnTo>
                        <a:pt x="1269" y="216"/>
                      </a:lnTo>
                      <a:lnTo>
                        <a:pt x="1229" y="169"/>
                      </a:lnTo>
                      <a:lnTo>
                        <a:pt x="1186" y="126"/>
                      </a:lnTo>
                      <a:lnTo>
                        <a:pt x="1140" y="88"/>
                      </a:lnTo>
                      <a:lnTo>
                        <a:pt x="1094" y="55"/>
                      </a:lnTo>
                      <a:lnTo>
                        <a:pt x="1045" y="27"/>
                      </a:lnTo>
                      <a:lnTo>
                        <a:pt x="994" y="6"/>
                      </a:lnTo>
                      <a:lnTo>
                        <a:pt x="988" y="5"/>
                      </a:lnTo>
                      <a:lnTo>
                        <a:pt x="974" y="2"/>
                      </a:lnTo>
                      <a:lnTo>
                        <a:pt x="951" y="0"/>
                      </a:lnTo>
                      <a:lnTo>
                        <a:pt x="920" y="0"/>
                      </a:lnTo>
                      <a:lnTo>
                        <a:pt x="901" y="0"/>
                      </a:lnTo>
                      <a:lnTo>
                        <a:pt x="882" y="2"/>
                      </a:lnTo>
                      <a:lnTo>
                        <a:pt x="861" y="5"/>
                      </a:lnTo>
                      <a:lnTo>
                        <a:pt x="838" y="8"/>
                      </a:lnTo>
                      <a:lnTo>
                        <a:pt x="814" y="14"/>
                      </a:lnTo>
                      <a:lnTo>
                        <a:pt x="789" y="21"/>
                      </a:lnTo>
                      <a:lnTo>
                        <a:pt x="763" y="30"/>
                      </a:lnTo>
                      <a:lnTo>
                        <a:pt x="736" y="40"/>
                      </a:lnTo>
                      <a:lnTo>
                        <a:pt x="707" y="53"/>
                      </a:lnTo>
                      <a:lnTo>
                        <a:pt x="679" y="69"/>
                      </a:lnTo>
                      <a:lnTo>
                        <a:pt x="649" y="87"/>
                      </a:lnTo>
                      <a:lnTo>
                        <a:pt x="619" y="107"/>
                      </a:lnTo>
                      <a:lnTo>
                        <a:pt x="589" y="130"/>
                      </a:lnTo>
                      <a:lnTo>
                        <a:pt x="558" y="156"/>
                      </a:lnTo>
                      <a:lnTo>
                        <a:pt x="528" y="185"/>
                      </a:lnTo>
                      <a:lnTo>
                        <a:pt x="497" y="218"/>
                      </a:lnTo>
                      <a:lnTo>
                        <a:pt x="466" y="253"/>
                      </a:lnTo>
                      <a:lnTo>
                        <a:pt x="435" y="294"/>
                      </a:lnTo>
                      <a:lnTo>
                        <a:pt x="404" y="337"/>
                      </a:lnTo>
                      <a:lnTo>
                        <a:pt x="374" y="384"/>
                      </a:lnTo>
                      <a:lnTo>
                        <a:pt x="344" y="437"/>
                      </a:lnTo>
                      <a:lnTo>
                        <a:pt x="314" y="493"/>
                      </a:lnTo>
                      <a:lnTo>
                        <a:pt x="286" y="553"/>
                      </a:lnTo>
                      <a:lnTo>
                        <a:pt x="259" y="619"/>
                      </a:lnTo>
                      <a:lnTo>
                        <a:pt x="231" y="685"/>
                      </a:lnTo>
                      <a:lnTo>
                        <a:pt x="207" y="748"/>
                      </a:lnTo>
                      <a:lnTo>
                        <a:pt x="184" y="809"/>
                      </a:lnTo>
                      <a:lnTo>
                        <a:pt x="163" y="867"/>
                      </a:lnTo>
                      <a:lnTo>
                        <a:pt x="143" y="922"/>
                      </a:lnTo>
                      <a:lnTo>
                        <a:pt x="125" y="976"/>
                      </a:lnTo>
                      <a:lnTo>
                        <a:pt x="109" y="1026"/>
                      </a:lnTo>
                      <a:lnTo>
                        <a:pt x="93" y="1073"/>
                      </a:lnTo>
                      <a:lnTo>
                        <a:pt x="68" y="1161"/>
                      </a:lnTo>
                      <a:lnTo>
                        <a:pt x="47" y="1241"/>
                      </a:lnTo>
                      <a:lnTo>
                        <a:pt x="31" y="1311"/>
                      </a:lnTo>
                      <a:lnTo>
                        <a:pt x="18" y="1372"/>
                      </a:lnTo>
                      <a:lnTo>
                        <a:pt x="10" y="1426"/>
                      </a:lnTo>
                      <a:lnTo>
                        <a:pt x="4" y="1471"/>
                      </a:lnTo>
                      <a:lnTo>
                        <a:pt x="1" y="1509"/>
                      </a:lnTo>
                      <a:lnTo>
                        <a:pt x="0" y="1540"/>
                      </a:lnTo>
                      <a:lnTo>
                        <a:pt x="1" y="1565"/>
                      </a:lnTo>
                      <a:lnTo>
                        <a:pt x="3" y="1584"/>
                      </a:lnTo>
                      <a:lnTo>
                        <a:pt x="5" y="1597"/>
                      </a:lnTo>
                      <a:lnTo>
                        <a:pt x="7" y="1604"/>
                      </a:lnTo>
                    </a:path>
                  </a:pathLst>
                </a:custGeom>
                <a:noFill/>
                <a:ln w="0">
                  <a:solidFill>
                    <a:srgbClr val="A8346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0" name="Freeform 349"/>
                <p:cNvSpPr>
                  <a:spLocks noChangeAspect="1"/>
                </p:cNvSpPr>
                <p:nvPr/>
              </p:nvSpPr>
              <p:spPr bwMode="auto">
                <a:xfrm>
                  <a:off x="3538" y="1400"/>
                  <a:ext cx="85" cy="152"/>
                </a:xfrm>
                <a:custGeom>
                  <a:avLst/>
                  <a:gdLst>
                    <a:gd name="T0" fmla="*/ 0 w 507"/>
                    <a:gd name="T1" fmla="*/ 0 h 908"/>
                    <a:gd name="T2" fmla="*/ 0 w 507"/>
                    <a:gd name="T3" fmla="*/ 0 h 908"/>
                    <a:gd name="T4" fmla="*/ 0 w 507"/>
                    <a:gd name="T5" fmla="*/ 0 h 908"/>
                    <a:gd name="T6" fmla="*/ 0 w 507"/>
                    <a:gd name="T7" fmla="*/ 0 h 908"/>
                    <a:gd name="T8" fmla="*/ 0 w 507"/>
                    <a:gd name="T9" fmla="*/ 0 h 908"/>
                    <a:gd name="T10" fmla="*/ 0 w 507"/>
                    <a:gd name="T11" fmla="*/ 0 h 908"/>
                    <a:gd name="T12" fmla="*/ 0 w 507"/>
                    <a:gd name="T13" fmla="*/ 0 h 908"/>
                    <a:gd name="T14" fmla="*/ 0 w 507"/>
                    <a:gd name="T15" fmla="*/ 0 h 908"/>
                    <a:gd name="T16" fmla="*/ 0 w 507"/>
                    <a:gd name="T17" fmla="*/ 0 h 908"/>
                    <a:gd name="T18" fmla="*/ 0 w 507"/>
                    <a:gd name="T19" fmla="*/ 0 h 908"/>
                    <a:gd name="T20" fmla="*/ 0 w 507"/>
                    <a:gd name="T21" fmla="*/ 0 h 908"/>
                    <a:gd name="T22" fmla="*/ 0 w 507"/>
                    <a:gd name="T23" fmla="*/ 0 h 908"/>
                    <a:gd name="T24" fmla="*/ 0 w 507"/>
                    <a:gd name="T25" fmla="*/ 0 h 908"/>
                    <a:gd name="T26" fmla="*/ 0 w 507"/>
                    <a:gd name="T27" fmla="*/ 0 h 908"/>
                    <a:gd name="T28" fmla="*/ 0 w 507"/>
                    <a:gd name="T29" fmla="*/ 0 h 908"/>
                    <a:gd name="T30" fmla="*/ 0 w 507"/>
                    <a:gd name="T31" fmla="*/ 0 h 908"/>
                    <a:gd name="T32" fmla="*/ 0 w 507"/>
                    <a:gd name="T33" fmla="*/ 0 h 908"/>
                    <a:gd name="T34" fmla="*/ 0 w 507"/>
                    <a:gd name="T35" fmla="*/ 0 h 908"/>
                    <a:gd name="T36" fmla="*/ 0 w 507"/>
                    <a:gd name="T37" fmla="*/ 0 h 908"/>
                    <a:gd name="T38" fmla="*/ 0 w 507"/>
                    <a:gd name="T39" fmla="*/ 0 h 908"/>
                    <a:gd name="T40" fmla="*/ 0 w 507"/>
                    <a:gd name="T41" fmla="*/ 0 h 908"/>
                    <a:gd name="T42" fmla="*/ 0 w 507"/>
                    <a:gd name="T43" fmla="*/ 0 h 908"/>
                    <a:gd name="T44" fmla="*/ 0 w 507"/>
                    <a:gd name="T45" fmla="*/ 0 h 908"/>
                    <a:gd name="T46" fmla="*/ 0 w 507"/>
                    <a:gd name="T47" fmla="*/ 0 h 908"/>
                    <a:gd name="T48" fmla="*/ 0 w 507"/>
                    <a:gd name="T49" fmla="*/ 0 h 908"/>
                    <a:gd name="T50" fmla="*/ 0 w 507"/>
                    <a:gd name="T51" fmla="*/ 0 h 908"/>
                    <a:gd name="T52" fmla="*/ 0 w 507"/>
                    <a:gd name="T53" fmla="*/ 0 h 908"/>
                    <a:gd name="T54" fmla="*/ 0 w 507"/>
                    <a:gd name="T55" fmla="*/ 0 h 908"/>
                    <a:gd name="T56" fmla="*/ 0 w 507"/>
                    <a:gd name="T57" fmla="*/ 0 h 908"/>
                    <a:gd name="T58" fmla="*/ 0 w 507"/>
                    <a:gd name="T59" fmla="*/ 0 h 908"/>
                    <a:gd name="T60" fmla="*/ 0 w 507"/>
                    <a:gd name="T61" fmla="*/ 0 h 908"/>
                    <a:gd name="T62" fmla="*/ 0 w 507"/>
                    <a:gd name="T63" fmla="*/ 0 h 908"/>
                    <a:gd name="T64" fmla="*/ 0 w 507"/>
                    <a:gd name="T65" fmla="*/ 0 h 908"/>
                    <a:gd name="T66" fmla="*/ 0 w 507"/>
                    <a:gd name="T67" fmla="*/ 0 h 908"/>
                    <a:gd name="T68" fmla="*/ 0 w 507"/>
                    <a:gd name="T69" fmla="*/ 0 h 908"/>
                    <a:gd name="T70" fmla="*/ 0 w 507"/>
                    <a:gd name="T71" fmla="*/ 0 h 908"/>
                    <a:gd name="T72" fmla="*/ 0 w 507"/>
                    <a:gd name="T73" fmla="*/ 0 h 908"/>
                    <a:gd name="T74" fmla="*/ 0 w 507"/>
                    <a:gd name="T75" fmla="*/ 0 h 908"/>
                    <a:gd name="T76" fmla="*/ 0 w 507"/>
                    <a:gd name="T77" fmla="*/ 0 h 908"/>
                    <a:gd name="T78" fmla="*/ 0 w 507"/>
                    <a:gd name="T79" fmla="*/ 0 h 908"/>
                    <a:gd name="T80" fmla="*/ 0 w 507"/>
                    <a:gd name="T81" fmla="*/ 0 h 908"/>
                    <a:gd name="T82" fmla="*/ 0 w 507"/>
                    <a:gd name="T83" fmla="*/ 0 h 908"/>
                    <a:gd name="T84" fmla="*/ 0 w 507"/>
                    <a:gd name="T85" fmla="*/ 0 h 908"/>
                    <a:gd name="T86" fmla="*/ 0 w 507"/>
                    <a:gd name="T87" fmla="*/ 0 h 90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7"/>
                    <a:gd name="T133" fmla="*/ 0 h 908"/>
                    <a:gd name="T134" fmla="*/ 507 w 507"/>
                    <a:gd name="T135" fmla="*/ 908 h 90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7" h="908">
                      <a:moveTo>
                        <a:pt x="476" y="0"/>
                      </a:moveTo>
                      <a:lnTo>
                        <a:pt x="469" y="1"/>
                      </a:lnTo>
                      <a:lnTo>
                        <a:pt x="450" y="6"/>
                      </a:lnTo>
                      <a:lnTo>
                        <a:pt x="422" y="12"/>
                      </a:lnTo>
                      <a:lnTo>
                        <a:pt x="389" y="23"/>
                      </a:lnTo>
                      <a:lnTo>
                        <a:pt x="371" y="30"/>
                      </a:lnTo>
                      <a:lnTo>
                        <a:pt x="353" y="38"/>
                      </a:lnTo>
                      <a:lnTo>
                        <a:pt x="335" y="48"/>
                      </a:lnTo>
                      <a:lnTo>
                        <a:pt x="319" y="57"/>
                      </a:lnTo>
                      <a:lnTo>
                        <a:pt x="303" y="69"/>
                      </a:lnTo>
                      <a:lnTo>
                        <a:pt x="290" y="82"/>
                      </a:lnTo>
                      <a:lnTo>
                        <a:pt x="283" y="89"/>
                      </a:lnTo>
                      <a:lnTo>
                        <a:pt x="278" y="98"/>
                      </a:lnTo>
                      <a:lnTo>
                        <a:pt x="274" y="105"/>
                      </a:lnTo>
                      <a:lnTo>
                        <a:pt x="269" y="113"/>
                      </a:lnTo>
                      <a:lnTo>
                        <a:pt x="262" y="130"/>
                      </a:lnTo>
                      <a:lnTo>
                        <a:pt x="257" y="147"/>
                      </a:lnTo>
                      <a:lnTo>
                        <a:pt x="255" y="161"/>
                      </a:lnTo>
                      <a:lnTo>
                        <a:pt x="255" y="176"/>
                      </a:lnTo>
                      <a:lnTo>
                        <a:pt x="255" y="189"/>
                      </a:lnTo>
                      <a:lnTo>
                        <a:pt x="258" y="201"/>
                      </a:lnTo>
                      <a:lnTo>
                        <a:pt x="262" y="212"/>
                      </a:lnTo>
                      <a:lnTo>
                        <a:pt x="268" y="222"/>
                      </a:lnTo>
                      <a:lnTo>
                        <a:pt x="274" y="230"/>
                      </a:lnTo>
                      <a:lnTo>
                        <a:pt x="281" y="236"/>
                      </a:lnTo>
                      <a:lnTo>
                        <a:pt x="289" y="241"/>
                      </a:lnTo>
                      <a:lnTo>
                        <a:pt x="299" y="243"/>
                      </a:lnTo>
                      <a:lnTo>
                        <a:pt x="308" y="244"/>
                      </a:lnTo>
                      <a:lnTo>
                        <a:pt x="319" y="242"/>
                      </a:lnTo>
                      <a:lnTo>
                        <a:pt x="328" y="238"/>
                      </a:lnTo>
                      <a:lnTo>
                        <a:pt x="339" y="231"/>
                      </a:lnTo>
                      <a:lnTo>
                        <a:pt x="375" y="203"/>
                      </a:lnTo>
                      <a:lnTo>
                        <a:pt x="400" y="182"/>
                      </a:lnTo>
                      <a:lnTo>
                        <a:pt x="408" y="176"/>
                      </a:lnTo>
                      <a:lnTo>
                        <a:pt x="413" y="174"/>
                      </a:lnTo>
                      <a:lnTo>
                        <a:pt x="414" y="174"/>
                      </a:lnTo>
                      <a:lnTo>
                        <a:pt x="415" y="175"/>
                      </a:lnTo>
                      <a:lnTo>
                        <a:pt x="415" y="178"/>
                      </a:lnTo>
                      <a:lnTo>
                        <a:pt x="414" y="181"/>
                      </a:lnTo>
                      <a:lnTo>
                        <a:pt x="397" y="217"/>
                      </a:lnTo>
                      <a:lnTo>
                        <a:pt x="355" y="297"/>
                      </a:lnTo>
                      <a:lnTo>
                        <a:pt x="295" y="406"/>
                      </a:lnTo>
                      <a:lnTo>
                        <a:pt x="226" y="531"/>
                      </a:lnTo>
                      <a:lnTo>
                        <a:pt x="156" y="656"/>
                      </a:lnTo>
                      <a:lnTo>
                        <a:pt x="91" y="766"/>
                      </a:lnTo>
                      <a:lnTo>
                        <a:pt x="64" y="811"/>
                      </a:lnTo>
                      <a:lnTo>
                        <a:pt x="40" y="846"/>
                      </a:lnTo>
                      <a:lnTo>
                        <a:pt x="31" y="861"/>
                      </a:lnTo>
                      <a:lnTo>
                        <a:pt x="22" y="871"/>
                      </a:lnTo>
                      <a:lnTo>
                        <a:pt x="15" y="880"/>
                      </a:lnTo>
                      <a:lnTo>
                        <a:pt x="11" y="885"/>
                      </a:lnTo>
                      <a:lnTo>
                        <a:pt x="5" y="889"/>
                      </a:lnTo>
                      <a:lnTo>
                        <a:pt x="1" y="894"/>
                      </a:lnTo>
                      <a:lnTo>
                        <a:pt x="0" y="898"/>
                      </a:lnTo>
                      <a:lnTo>
                        <a:pt x="1" y="901"/>
                      </a:lnTo>
                      <a:lnTo>
                        <a:pt x="3" y="904"/>
                      </a:lnTo>
                      <a:lnTo>
                        <a:pt x="8" y="906"/>
                      </a:lnTo>
                      <a:lnTo>
                        <a:pt x="14" y="907"/>
                      </a:lnTo>
                      <a:lnTo>
                        <a:pt x="21" y="908"/>
                      </a:lnTo>
                      <a:lnTo>
                        <a:pt x="28" y="908"/>
                      </a:lnTo>
                      <a:lnTo>
                        <a:pt x="37" y="908"/>
                      </a:lnTo>
                      <a:lnTo>
                        <a:pt x="45" y="907"/>
                      </a:lnTo>
                      <a:lnTo>
                        <a:pt x="53" y="906"/>
                      </a:lnTo>
                      <a:lnTo>
                        <a:pt x="61" y="904"/>
                      </a:lnTo>
                      <a:lnTo>
                        <a:pt x="69" y="900"/>
                      </a:lnTo>
                      <a:lnTo>
                        <a:pt x="75" y="896"/>
                      </a:lnTo>
                      <a:lnTo>
                        <a:pt x="81" y="892"/>
                      </a:lnTo>
                      <a:lnTo>
                        <a:pt x="91" y="877"/>
                      </a:lnTo>
                      <a:lnTo>
                        <a:pt x="113" y="845"/>
                      </a:lnTo>
                      <a:lnTo>
                        <a:pt x="141" y="798"/>
                      </a:lnTo>
                      <a:lnTo>
                        <a:pt x="177" y="739"/>
                      </a:lnTo>
                      <a:lnTo>
                        <a:pt x="218" y="670"/>
                      </a:lnTo>
                      <a:lnTo>
                        <a:pt x="260" y="594"/>
                      </a:lnTo>
                      <a:lnTo>
                        <a:pt x="305" y="514"/>
                      </a:lnTo>
                      <a:lnTo>
                        <a:pt x="349" y="431"/>
                      </a:lnTo>
                      <a:lnTo>
                        <a:pt x="391" y="349"/>
                      </a:lnTo>
                      <a:lnTo>
                        <a:pt x="429" y="270"/>
                      </a:lnTo>
                      <a:lnTo>
                        <a:pt x="446" y="232"/>
                      </a:lnTo>
                      <a:lnTo>
                        <a:pt x="462" y="197"/>
                      </a:lnTo>
                      <a:lnTo>
                        <a:pt x="475" y="162"/>
                      </a:lnTo>
                      <a:lnTo>
                        <a:pt x="487" y="131"/>
                      </a:lnTo>
                      <a:lnTo>
                        <a:pt x="495" y="101"/>
                      </a:lnTo>
                      <a:lnTo>
                        <a:pt x="502" y="76"/>
                      </a:lnTo>
                      <a:lnTo>
                        <a:pt x="506" y="54"/>
                      </a:lnTo>
                      <a:lnTo>
                        <a:pt x="507" y="35"/>
                      </a:lnTo>
                      <a:lnTo>
                        <a:pt x="504" y="19"/>
                      </a:lnTo>
                      <a:lnTo>
                        <a:pt x="499" y="9"/>
                      </a:lnTo>
                      <a:lnTo>
                        <a:pt x="489" y="3"/>
                      </a:ln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1" name="Freeform 350"/>
                <p:cNvSpPr>
                  <a:spLocks noChangeAspect="1"/>
                </p:cNvSpPr>
                <p:nvPr/>
              </p:nvSpPr>
              <p:spPr bwMode="auto">
                <a:xfrm>
                  <a:off x="3538" y="1400"/>
                  <a:ext cx="85" cy="152"/>
                </a:xfrm>
                <a:custGeom>
                  <a:avLst/>
                  <a:gdLst>
                    <a:gd name="T0" fmla="*/ 0 w 507"/>
                    <a:gd name="T1" fmla="*/ 0 h 908"/>
                    <a:gd name="T2" fmla="*/ 0 w 507"/>
                    <a:gd name="T3" fmla="*/ 0 h 908"/>
                    <a:gd name="T4" fmla="*/ 0 w 507"/>
                    <a:gd name="T5" fmla="*/ 0 h 908"/>
                    <a:gd name="T6" fmla="*/ 0 w 507"/>
                    <a:gd name="T7" fmla="*/ 0 h 908"/>
                    <a:gd name="T8" fmla="*/ 0 w 507"/>
                    <a:gd name="T9" fmla="*/ 0 h 908"/>
                    <a:gd name="T10" fmla="*/ 0 w 507"/>
                    <a:gd name="T11" fmla="*/ 0 h 908"/>
                    <a:gd name="T12" fmla="*/ 0 w 507"/>
                    <a:gd name="T13" fmla="*/ 0 h 908"/>
                    <a:gd name="T14" fmla="*/ 0 w 507"/>
                    <a:gd name="T15" fmla="*/ 0 h 908"/>
                    <a:gd name="T16" fmla="*/ 0 w 507"/>
                    <a:gd name="T17" fmla="*/ 0 h 908"/>
                    <a:gd name="T18" fmla="*/ 0 w 507"/>
                    <a:gd name="T19" fmla="*/ 0 h 908"/>
                    <a:gd name="T20" fmla="*/ 0 w 507"/>
                    <a:gd name="T21" fmla="*/ 0 h 908"/>
                    <a:gd name="T22" fmla="*/ 0 w 507"/>
                    <a:gd name="T23" fmla="*/ 0 h 908"/>
                    <a:gd name="T24" fmla="*/ 0 w 507"/>
                    <a:gd name="T25" fmla="*/ 0 h 908"/>
                    <a:gd name="T26" fmla="*/ 0 w 507"/>
                    <a:gd name="T27" fmla="*/ 0 h 908"/>
                    <a:gd name="T28" fmla="*/ 0 w 507"/>
                    <a:gd name="T29" fmla="*/ 0 h 908"/>
                    <a:gd name="T30" fmla="*/ 0 w 507"/>
                    <a:gd name="T31" fmla="*/ 0 h 908"/>
                    <a:gd name="T32" fmla="*/ 0 w 507"/>
                    <a:gd name="T33" fmla="*/ 0 h 908"/>
                    <a:gd name="T34" fmla="*/ 0 w 507"/>
                    <a:gd name="T35" fmla="*/ 0 h 908"/>
                    <a:gd name="T36" fmla="*/ 0 w 507"/>
                    <a:gd name="T37" fmla="*/ 0 h 908"/>
                    <a:gd name="T38" fmla="*/ 0 w 507"/>
                    <a:gd name="T39" fmla="*/ 0 h 908"/>
                    <a:gd name="T40" fmla="*/ 0 w 507"/>
                    <a:gd name="T41" fmla="*/ 0 h 908"/>
                    <a:gd name="T42" fmla="*/ 0 w 507"/>
                    <a:gd name="T43" fmla="*/ 0 h 908"/>
                    <a:gd name="T44" fmla="*/ 0 w 507"/>
                    <a:gd name="T45" fmla="*/ 0 h 908"/>
                    <a:gd name="T46" fmla="*/ 0 w 507"/>
                    <a:gd name="T47" fmla="*/ 0 h 908"/>
                    <a:gd name="T48" fmla="*/ 0 w 507"/>
                    <a:gd name="T49" fmla="*/ 0 h 908"/>
                    <a:gd name="T50" fmla="*/ 0 w 507"/>
                    <a:gd name="T51" fmla="*/ 0 h 908"/>
                    <a:gd name="T52" fmla="*/ 0 w 507"/>
                    <a:gd name="T53" fmla="*/ 0 h 908"/>
                    <a:gd name="T54" fmla="*/ 0 w 507"/>
                    <a:gd name="T55" fmla="*/ 0 h 908"/>
                    <a:gd name="T56" fmla="*/ 0 w 507"/>
                    <a:gd name="T57" fmla="*/ 0 h 908"/>
                    <a:gd name="T58" fmla="*/ 0 w 507"/>
                    <a:gd name="T59" fmla="*/ 0 h 908"/>
                    <a:gd name="T60" fmla="*/ 0 w 507"/>
                    <a:gd name="T61" fmla="*/ 0 h 908"/>
                    <a:gd name="T62" fmla="*/ 0 w 507"/>
                    <a:gd name="T63" fmla="*/ 0 h 908"/>
                    <a:gd name="T64" fmla="*/ 0 w 507"/>
                    <a:gd name="T65" fmla="*/ 0 h 908"/>
                    <a:gd name="T66" fmla="*/ 0 w 507"/>
                    <a:gd name="T67" fmla="*/ 0 h 908"/>
                    <a:gd name="T68" fmla="*/ 0 w 507"/>
                    <a:gd name="T69" fmla="*/ 0 h 908"/>
                    <a:gd name="T70" fmla="*/ 0 w 507"/>
                    <a:gd name="T71" fmla="*/ 0 h 908"/>
                    <a:gd name="T72" fmla="*/ 0 w 507"/>
                    <a:gd name="T73" fmla="*/ 0 h 908"/>
                    <a:gd name="T74" fmla="*/ 0 w 507"/>
                    <a:gd name="T75" fmla="*/ 0 h 908"/>
                    <a:gd name="T76" fmla="*/ 0 w 507"/>
                    <a:gd name="T77" fmla="*/ 0 h 908"/>
                    <a:gd name="T78" fmla="*/ 0 w 507"/>
                    <a:gd name="T79" fmla="*/ 0 h 908"/>
                    <a:gd name="T80" fmla="*/ 0 w 507"/>
                    <a:gd name="T81" fmla="*/ 0 h 908"/>
                    <a:gd name="T82" fmla="*/ 0 w 507"/>
                    <a:gd name="T83" fmla="*/ 0 h 908"/>
                    <a:gd name="T84" fmla="*/ 0 w 507"/>
                    <a:gd name="T85" fmla="*/ 0 h 908"/>
                    <a:gd name="T86" fmla="*/ 0 w 507"/>
                    <a:gd name="T87" fmla="*/ 0 h 90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7"/>
                    <a:gd name="T133" fmla="*/ 0 h 908"/>
                    <a:gd name="T134" fmla="*/ 507 w 507"/>
                    <a:gd name="T135" fmla="*/ 908 h 90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7" h="908">
                      <a:moveTo>
                        <a:pt x="476" y="0"/>
                      </a:moveTo>
                      <a:lnTo>
                        <a:pt x="469" y="1"/>
                      </a:lnTo>
                      <a:lnTo>
                        <a:pt x="450" y="6"/>
                      </a:lnTo>
                      <a:lnTo>
                        <a:pt x="422" y="12"/>
                      </a:lnTo>
                      <a:lnTo>
                        <a:pt x="389" y="23"/>
                      </a:lnTo>
                      <a:lnTo>
                        <a:pt x="371" y="30"/>
                      </a:lnTo>
                      <a:lnTo>
                        <a:pt x="353" y="38"/>
                      </a:lnTo>
                      <a:lnTo>
                        <a:pt x="335" y="48"/>
                      </a:lnTo>
                      <a:lnTo>
                        <a:pt x="319" y="57"/>
                      </a:lnTo>
                      <a:lnTo>
                        <a:pt x="303" y="69"/>
                      </a:lnTo>
                      <a:lnTo>
                        <a:pt x="290" y="82"/>
                      </a:lnTo>
                      <a:lnTo>
                        <a:pt x="283" y="89"/>
                      </a:lnTo>
                      <a:lnTo>
                        <a:pt x="278" y="98"/>
                      </a:lnTo>
                      <a:lnTo>
                        <a:pt x="274" y="105"/>
                      </a:lnTo>
                      <a:lnTo>
                        <a:pt x="269" y="113"/>
                      </a:lnTo>
                      <a:lnTo>
                        <a:pt x="262" y="130"/>
                      </a:lnTo>
                      <a:lnTo>
                        <a:pt x="257" y="147"/>
                      </a:lnTo>
                      <a:lnTo>
                        <a:pt x="255" y="161"/>
                      </a:lnTo>
                      <a:lnTo>
                        <a:pt x="255" y="176"/>
                      </a:lnTo>
                      <a:lnTo>
                        <a:pt x="255" y="189"/>
                      </a:lnTo>
                      <a:lnTo>
                        <a:pt x="258" y="201"/>
                      </a:lnTo>
                      <a:lnTo>
                        <a:pt x="262" y="212"/>
                      </a:lnTo>
                      <a:lnTo>
                        <a:pt x="268" y="222"/>
                      </a:lnTo>
                      <a:lnTo>
                        <a:pt x="274" y="230"/>
                      </a:lnTo>
                      <a:lnTo>
                        <a:pt x="281" y="236"/>
                      </a:lnTo>
                      <a:lnTo>
                        <a:pt x="289" y="241"/>
                      </a:lnTo>
                      <a:lnTo>
                        <a:pt x="299" y="243"/>
                      </a:lnTo>
                      <a:lnTo>
                        <a:pt x="308" y="244"/>
                      </a:lnTo>
                      <a:lnTo>
                        <a:pt x="319" y="242"/>
                      </a:lnTo>
                      <a:lnTo>
                        <a:pt x="328" y="238"/>
                      </a:lnTo>
                      <a:lnTo>
                        <a:pt x="339" y="231"/>
                      </a:lnTo>
                      <a:lnTo>
                        <a:pt x="375" y="203"/>
                      </a:lnTo>
                      <a:lnTo>
                        <a:pt x="400" y="182"/>
                      </a:lnTo>
                      <a:lnTo>
                        <a:pt x="408" y="176"/>
                      </a:lnTo>
                      <a:lnTo>
                        <a:pt x="413" y="174"/>
                      </a:lnTo>
                      <a:lnTo>
                        <a:pt x="414" y="174"/>
                      </a:lnTo>
                      <a:lnTo>
                        <a:pt x="415" y="175"/>
                      </a:lnTo>
                      <a:lnTo>
                        <a:pt x="415" y="178"/>
                      </a:lnTo>
                      <a:lnTo>
                        <a:pt x="414" y="181"/>
                      </a:lnTo>
                      <a:lnTo>
                        <a:pt x="397" y="217"/>
                      </a:lnTo>
                      <a:lnTo>
                        <a:pt x="355" y="297"/>
                      </a:lnTo>
                      <a:lnTo>
                        <a:pt x="295" y="406"/>
                      </a:lnTo>
                      <a:lnTo>
                        <a:pt x="226" y="531"/>
                      </a:lnTo>
                      <a:lnTo>
                        <a:pt x="156" y="656"/>
                      </a:lnTo>
                      <a:lnTo>
                        <a:pt x="91" y="766"/>
                      </a:lnTo>
                      <a:lnTo>
                        <a:pt x="64" y="811"/>
                      </a:lnTo>
                      <a:lnTo>
                        <a:pt x="40" y="846"/>
                      </a:lnTo>
                      <a:lnTo>
                        <a:pt x="31" y="861"/>
                      </a:lnTo>
                      <a:lnTo>
                        <a:pt x="22" y="871"/>
                      </a:lnTo>
                      <a:lnTo>
                        <a:pt x="15" y="880"/>
                      </a:lnTo>
                      <a:lnTo>
                        <a:pt x="11" y="885"/>
                      </a:lnTo>
                      <a:lnTo>
                        <a:pt x="5" y="889"/>
                      </a:lnTo>
                      <a:lnTo>
                        <a:pt x="1" y="894"/>
                      </a:lnTo>
                      <a:lnTo>
                        <a:pt x="0" y="898"/>
                      </a:lnTo>
                      <a:lnTo>
                        <a:pt x="1" y="901"/>
                      </a:lnTo>
                      <a:lnTo>
                        <a:pt x="3" y="904"/>
                      </a:lnTo>
                      <a:lnTo>
                        <a:pt x="8" y="906"/>
                      </a:lnTo>
                      <a:lnTo>
                        <a:pt x="14" y="907"/>
                      </a:lnTo>
                      <a:lnTo>
                        <a:pt x="21" y="908"/>
                      </a:lnTo>
                      <a:lnTo>
                        <a:pt x="28" y="908"/>
                      </a:lnTo>
                      <a:lnTo>
                        <a:pt x="37" y="908"/>
                      </a:lnTo>
                      <a:lnTo>
                        <a:pt x="45" y="907"/>
                      </a:lnTo>
                      <a:lnTo>
                        <a:pt x="53" y="906"/>
                      </a:lnTo>
                      <a:lnTo>
                        <a:pt x="61" y="904"/>
                      </a:lnTo>
                      <a:lnTo>
                        <a:pt x="69" y="900"/>
                      </a:lnTo>
                      <a:lnTo>
                        <a:pt x="75" y="896"/>
                      </a:lnTo>
                      <a:lnTo>
                        <a:pt x="81" y="892"/>
                      </a:lnTo>
                      <a:lnTo>
                        <a:pt x="91" y="877"/>
                      </a:lnTo>
                      <a:lnTo>
                        <a:pt x="113" y="845"/>
                      </a:lnTo>
                      <a:lnTo>
                        <a:pt x="141" y="798"/>
                      </a:lnTo>
                      <a:lnTo>
                        <a:pt x="177" y="739"/>
                      </a:lnTo>
                      <a:lnTo>
                        <a:pt x="218" y="670"/>
                      </a:lnTo>
                      <a:lnTo>
                        <a:pt x="260" y="594"/>
                      </a:lnTo>
                      <a:lnTo>
                        <a:pt x="305" y="514"/>
                      </a:lnTo>
                      <a:lnTo>
                        <a:pt x="349" y="431"/>
                      </a:lnTo>
                      <a:lnTo>
                        <a:pt x="391" y="349"/>
                      </a:lnTo>
                      <a:lnTo>
                        <a:pt x="429" y="270"/>
                      </a:lnTo>
                      <a:lnTo>
                        <a:pt x="446" y="232"/>
                      </a:lnTo>
                      <a:lnTo>
                        <a:pt x="462" y="197"/>
                      </a:lnTo>
                      <a:lnTo>
                        <a:pt x="475" y="162"/>
                      </a:lnTo>
                      <a:lnTo>
                        <a:pt x="487" y="131"/>
                      </a:lnTo>
                      <a:lnTo>
                        <a:pt x="495" y="101"/>
                      </a:lnTo>
                      <a:lnTo>
                        <a:pt x="502" y="76"/>
                      </a:lnTo>
                      <a:lnTo>
                        <a:pt x="506" y="54"/>
                      </a:lnTo>
                      <a:lnTo>
                        <a:pt x="507" y="35"/>
                      </a:lnTo>
                      <a:lnTo>
                        <a:pt x="504" y="19"/>
                      </a:lnTo>
                      <a:lnTo>
                        <a:pt x="499" y="9"/>
                      </a:lnTo>
                      <a:lnTo>
                        <a:pt x="489" y="3"/>
                      </a:lnTo>
                      <a:lnTo>
                        <a:pt x="47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2" name="Freeform 351"/>
                <p:cNvSpPr>
                  <a:spLocks noChangeAspect="1"/>
                </p:cNvSpPr>
                <p:nvPr/>
              </p:nvSpPr>
              <p:spPr bwMode="auto">
                <a:xfrm>
                  <a:off x="3611" y="1478"/>
                  <a:ext cx="54" cy="55"/>
                </a:xfrm>
                <a:custGeom>
                  <a:avLst/>
                  <a:gdLst>
                    <a:gd name="T0" fmla="*/ 0 w 323"/>
                    <a:gd name="T1" fmla="*/ 0 h 331"/>
                    <a:gd name="T2" fmla="*/ 0 w 323"/>
                    <a:gd name="T3" fmla="*/ 0 h 331"/>
                    <a:gd name="T4" fmla="*/ 0 w 323"/>
                    <a:gd name="T5" fmla="*/ 0 h 331"/>
                    <a:gd name="T6" fmla="*/ 0 w 323"/>
                    <a:gd name="T7" fmla="*/ 0 h 331"/>
                    <a:gd name="T8" fmla="*/ 0 w 323"/>
                    <a:gd name="T9" fmla="*/ 0 h 331"/>
                    <a:gd name="T10" fmla="*/ 0 w 323"/>
                    <a:gd name="T11" fmla="*/ 0 h 331"/>
                    <a:gd name="T12" fmla="*/ 0 w 323"/>
                    <a:gd name="T13" fmla="*/ 0 h 331"/>
                    <a:gd name="T14" fmla="*/ 0 w 323"/>
                    <a:gd name="T15" fmla="*/ 0 h 331"/>
                    <a:gd name="T16" fmla="*/ 0 w 323"/>
                    <a:gd name="T17" fmla="*/ 0 h 331"/>
                    <a:gd name="T18" fmla="*/ 0 w 323"/>
                    <a:gd name="T19" fmla="*/ 0 h 331"/>
                    <a:gd name="T20" fmla="*/ 0 w 323"/>
                    <a:gd name="T21" fmla="*/ 0 h 331"/>
                    <a:gd name="T22" fmla="*/ 0 w 323"/>
                    <a:gd name="T23" fmla="*/ 0 h 331"/>
                    <a:gd name="T24" fmla="*/ 0 w 323"/>
                    <a:gd name="T25" fmla="*/ 0 h 331"/>
                    <a:gd name="T26" fmla="*/ 0 w 323"/>
                    <a:gd name="T27" fmla="*/ 0 h 331"/>
                    <a:gd name="T28" fmla="*/ 0 w 323"/>
                    <a:gd name="T29" fmla="*/ 0 h 331"/>
                    <a:gd name="T30" fmla="*/ 0 w 323"/>
                    <a:gd name="T31" fmla="*/ 0 h 331"/>
                    <a:gd name="T32" fmla="*/ 0 w 323"/>
                    <a:gd name="T33" fmla="*/ 0 h 331"/>
                    <a:gd name="T34" fmla="*/ 0 w 323"/>
                    <a:gd name="T35" fmla="*/ 0 h 331"/>
                    <a:gd name="T36" fmla="*/ 0 w 323"/>
                    <a:gd name="T37" fmla="*/ 0 h 331"/>
                    <a:gd name="T38" fmla="*/ 0 w 323"/>
                    <a:gd name="T39" fmla="*/ 0 h 331"/>
                    <a:gd name="T40" fmla="*/ 0 w 323"/>
                    <a:gd name="T41" fmla="*/ 0 h 331"/>
                    <a:gd name="T42" fmla="*/ 0 w 323"/>
                    <a:gd name="T43" fmla="*/ 0 h 331"/>
                    <a:gd name="T44" fmla="*/ 0 w 323"/>
                    <a:gd name="T45" fmla="*/ 0 h 331"/>
                    <a:gd name="T46" fmla="*/ 0 w 323"/>
                    <a:gd name="T47" fmla="*/ 0 h 331"/>
                    <a:gd name="T48" fmla="*/ 0 w 323"/>
                    <a:gd name="T49" fmla="*/ 0 h 331"/>
                    <a:gd name="T50" fmla="*/ 0 w 323"/>
                    <a:gd name="T51" fmla="*/ 0 h 331"/>
                    <a:gd name="T52" fmla="*/ 0 w 323"/>
                    <a:gd name="T53" fmla="*/ 0 h 331"/>
                    <a:gd name="T54" fmla="*/ 0 w 323"/>
                    <a:gd name="T55" fmla="*/ 0 h 331"/>
                    <a:gd name="T56" fmla="*/ 0 w 323"/>
                    <a:gd name="T57" fmla="*/ 0 h 331"/>
                    <a:gd name="T58" fmla="*/ 0 w 323"/>
                    <a:gd name="T59" fmla="*/ 0 h 331"/>
                    <a:gd name="T60" fmla="*/ 0 w 323"/>
                    <a:gd name="T61" fmla="*/ 0 h 331"/>
                    <a:gd name="T62" fmla="*/ 0 w 323"/>
                    <a:gd name="T63" fmla="*/ 0 h 331"/>
                    <a:gd name="T64" fmla="*/ 0 w 323"/>
                    <a:gd name="T65" fmla="*/ 0 h 331"/>
                    <a:gd name="T66" fmla="*/ 0 w 323"/>
                    <a:gd name="T67" fmla="*/ 0 h 331"/>
                    <a:gd name="T68" fmla="*/ 0 w 323"/>
                    <a:gd name="T69" fmla="*/ 0 h 3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3"/>
                    <a:gd name="T106" fmla="*/ 0 h 331"/>
                    <a:gd name="T107" fmla="*/ 323 w 323"/>
                    <a:gd name="T108" fmla="*/ 331 h 3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3" h="331">
                      <a:moveTo>
                        <a:pt x="82" y="303"/>
                      </a:moveTo>
                      <a:lnTo>
                        <a:pt x="84" y="282"/>
                      </a:lnTo>
                      <a:lnTo>
                        <a:pt x="90" y="236"/>
                      </a:lnTo>
                      <a:lnTo>
                        <a:pt x="96" y="210"/>
                      </a:lnTo>
                      <a:lnTo>
                        <a:pt x="103" y="185"/>
                      </a:lnTo>
                      <a:lnTo>
                        <a:pt x="108" y="174"/>
                      </a:lnTo>
                      <a:lnTo>
                        <a:pt x="113" y="165"/>
                      </a:lnTo>
                      <a:lnTo>
                        <a:pt x="119" y="156"/>
                      </a:lnTo>
                      <a:lnTo>
                        <a:pt x="125" y="150"/>
                      </a:lnTo>
                      <a:lnTo>
                        <a:pt x="132" y="146"/>
                      </a:lnTo>
                      <a:lnTo>
                        <a:pt x="141" y="141"/>
                      </a:lnTo>
                      <a:lnTo>
                        <a:pt x="152" y="137"/>
                      </a:lnTo>
                      <a:lnTo>
                        <a:pt x="163" y="134"/>
                      </a:lnTo>
                      <a:lnTo>
                        <a:pt x="188" y="129"/>
                      </a:lnTo>
                      <a:lnTo>
                        <a:pt x="214" y="125"/>
                      </a:lnTo>
                      <a:lnTo>
                        <a:pt x="258" y="123"/>
                      </a:lnTo>
                      <a:lnTo>
                        <a:pt x="277" y="122"/>
                      </a:lnTo>
                      <a:lnTo>
                        <a:pt x="282" y="118"/>
                      </a:lnTo>
                      <a:lnTo>
                        <a:pt x="294" y="105"/>
                      </a:lnTo>
                      <a:lnTo>
                        <a:pt x="301" y="98"/>
                      </a:lnTo>
                      <a:lnTo>
                        <a:pt x="307" y="88"/>
                      </a:lnTo>
                      <a:lnTo>
                        <a:pt x="314" y="79"/>
                      </a:lnTo>
                      <a:lnTo>
                        <a:pt x="319" y="68"/>
                      </a:lnTo>
                      <a:lnTo>
                        <a:pt x="322" y="58"/>
                      </a:lnTo>
                      <a:lnTo>
                        <a:pt x="323" y="47"/>
                      </a:lnTo>
                      <a:lnTo>
                        <a:pt x="323" y="42"/>
                      </a:lnTo>
                      <a:lnTo>
                        <a:pt x="322" y="37"/>
                      </a:lnTo>
                      <a:lnTo>
                        <a:pt x="321" y="33"/>
                      </a:lnTo>
                      <a:lnTo>
                        <a:pt x="319" y="28"/>
                      </a:lnTo>
                      <a:lnTo>
                        <a:pt x="315" y="23"/>
                      </a:lnTo>
                      <a:lnTo>
                        <a:pt x="310" y="19"/>
                      </a:lnTo>
                      <a:lnTo>
                        <a:pt x="304" y="15"/>
                      </a:lnTo>
                      <a:lnTo>
                        <a:pt x="297" y="12"/>
                      </a:lnTo>
                      <a:lnTo>
                        <a:pt x="289" y="9"/>
                      </a:lnTo>
                      <a:lnTo>
                        <a:pt x="281" y="6"/>
                      </a:lnTo>
                      <a:lnTo>
                        <a:pt x="270" y="4"/>
                      </a:lnTo>
                      <a:lnTo>
                        <a:pt x="257" y="3"/>
                      </a:lnTo>
                      <a:lnTo>
                        <a:pt x="232" y="0"/>
                      </a:lnTo>
                      <a:lnTo>
                        <a:pt x="208" y="0"/>
                      </a:lnTo>
                      <a:lnTo>
                        <a:pt x="186" y="2"/>
                      </a:lnTo>
                      <a:lnTo>
                        <a:pt x="166" y="5"/>
                      </a:lnTo>
                      <a:lnTo>
                        <a:pt x="148" y="9"/>
                      </a:lnTo>
                      <a:lnTo>
                        <a:pt x="132" y="13"/>
                      </a:lnTo>
                      <a:lnTo>
                        <a:pt x="116" y="21"/>
                      </a:lnTo>
                      <a:lnTo>
                        <a:pt x="103" y="28"/>
                      </a:lnTo>
                      <a:lnTo>
                        <a:pt x="91" y="36"/>
                      </a:lnTo>
                      <a:lnTo>
                        <a:pt x="82" y="46"/>
                      </a:lnTo>
                      <a:lnTo>
                        <a:pt x="73" y="55"/>
                      </a:lnTo>
                      <a:lnTo>
                        <a:pt x="66" y="66"/>
                      </a:lnTo>
                      <a:lnTo>
                        <a:pt x="62" y="78"/>
                      </a:lnTo>
                      <a:lnTo>
                        <a:pt x="58" y="90"/>
                      </a:lnTo>
                      <a:lnTo>
                        <a:pt x="56" y="102"/>
                      </a:lnTo>
                      <a:lnTo>
                        <a:pt x="54" y="115"/>
                      </a:lnTo>
                      <a:lnTo>
                        <a:pt x="54" y="129"/>
                      </a:lnTo>
                      <a:lnTo>
                        <a:pt x="52" y="144"/>
                      </a:lnTo>
                      <a:lnTo>
                        <a:pt x="50" y="161"/>
                      </a:lnTo>
                      <a:lnTo>
                        <a:pt x="46" y="178"/>
                      </a:lnTo>
                      <a:lnTo>
                        <a:pt x="37" y="213"/>
                      </a:lnTo>
                      <a:lnTo>
                        <a:pt x="27" y="249"/>
                      </a:lnTo>
                      <a:lnTo>
                        <a:pt x="16" y="280"/>
                      </a:lnTo>
                      <a:lnTo>
                        <a:pt x="8" y="306"/>
                      </a:lnTo>
                      <a:lnTo>
                        <a:pt x="2" y="324"/>
                      </a:lnTo>
                      <a:lnTo>
                        <a:pt x="0" y="330"/>
                      </a:lnTo>
                      <a:lnTo>
                        <a:pt x="8" y="331"/>
                      </a:lnTo>
                      <a:lnTo>
                        <a:pt x="27" y="331"/>
                      </a:lnTo>
                      <a:lnTo>
                        <a:pt x="40" y="329"/>
                      </a:lnTo>
                      <a:lnTo>
                        <a:pt x="54" y="324"/>
                      </a:lnTo>
                      <a:lnTo>
                        <a:pt x="62" y="319"/>
                      </a:lnTo>
                      <a:lnTo>
                        <a:pt x="69" y="315"/>
                      </a:lnTo>
                      <a:lnTo>
                        <a:pt x="76" y="310"/>
                      </a:lnTo>
                      <a:lnTo>
                        <a:pt x="82" y="303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3" name="Freeform 352"/>
                <p:cNvSpPr>
                  <a:spLocks noChangeAspect="1"/>
                </p:cNvSpPr>
                <p:nvPr/>
              </p:nvSpPr>
              <p:spPr bwMode="auto">
                <a:xfrm>
                  <a:off x="3611" y="1478"/>
                  <a:ext cx="54" cy="55"/>
                </a:xfrm>
                <a:custGeom>
                  <a:avLst/>
                  <a:gdLst>
                    <a:gd name="T0" fmla="*/ 0 w 323"/>
                    <a:gd name="T1" fmla="*/ 0 h 331"/>
                    <a:gd name="T2" fmla="*/ 0 w 323"/>
                    <a:gd name="T3" fmla="*/ 0 h 331"/>
                    <a:gd name="T4" fmla="*/ 0 w 323"/>
                    <a:gd name="T5" fmla="*/ 0 h 331"/>
                    <a:gd name="T6" fmla="*/ 0 w 323"/>
                    <a:gd name="T7" fmla="*/ 0 h 331"/>
                    <a:gd name="T8" fmla="*/ 0 w 323"/>
                    <a:gd name="T9" fmla="*/ 0 h 331"/>
                    <a:gd name="T10" fmla="*/ 0 w 323"/>
                    <a:gd name="T11" fmla="*/ 0 h 331"/>
                    <a:gd name="T12" fmla="*/ 0 w 323"/>
                    <a:gd name="T13" fmla="*/ 0 h 331"/>
                    <a:gd name="T14" fmla="*/ 0 w 323"/>
                    <a:gd name="T15" fmla="*/ 0 h 331"/>
                    <a:gd name="T16" fmla="*/ 0 w 323"/>
                    <a:gd name="T17" fmla="*/ 0 h 331"/>
                    <a:gd name="T18" fmla="*/ 0 w 323"/>
                    <a:gd name="T19" fmla="*/ 0 h 331"/>
                    <a:gd name="T20" fmla="*/ 0 w 323"/>
                    <a:gd name="T21" fmla="*/ 0 h 331"/>
                    <a:gd name="T22" fmla="*/ 0 w 323"/>
                    <a:gd name="T23" fmla="*/ 0 h 331"/>
                    <a:gd name="T24" fmla="*/ 0 w 323"/>
                    <a:gd name="T25" fmla="*/ 0 h 331"/>
                    <a:gd name="T26" fmla="*/ 0 w 323"/>
                    <a:gd name="T27" fmla="*/ 0 h 331"/>
                    <a:gd name="T28" fmla="*/ 0 w 323"/>
                    <a:gd name="T29" fmla="*/ 0 h 331"/>
                    <a:gd name="T30" fmla="*/ 0 w 323"/>
                    <a:gd name="T31" fmla="*/ 0 h 331"/>
                    <a:gd name="T32" fmla="*/ 0 w 323"/>
                    <a:gd name="T33" fmla="*/ 0 h 331"/>
                    <a:gd name="T34" fmla="*/ 0 w 323"/>
                    <a:gd name="T35" fmla="*/ 0 h 331"/>
                    <a:gd name="T36" fmla="*/ 0 w 323"/>
                    <a:gd name="T37" fmla="*/ 0 h 331"/>
                    <a:gd name="T38" fmla="*/ 0 w 323"/>
                    <a:gd name="T39" fmla="*/ 0 h 331"/>
                    <a:gd name="T40" fmla="*/ 0 w 323"/>
                    <a:gd name="T41" fmla="*/ 0 h 331"/>
                    <a:gd name="T42" fmla="*/ 0 w 323"/>
                    <a:gd name="T43" fmla="*/ 0 h 331"/>
                    <a:gd name="T44" fmla="*/ 0 w 323"/>
                    <a:gd name="T45" fmla="*/ 0 h 331"/>
                    <a:gd name="T46" fmla="*/ 0 w 323"/>
                    <a:gd name="T47" fmla="*/ 0 h 331"/>
                    <a:gd name="T48" fmla="*/ 0 w 323"/>
                    <a:gd name="T49" fmla="*/ 0 h 331"/>
                    <a:gd name="T50" fmla="*/ 0 w 323"/>
                    <a:gd name="T51" fmla="*/ 0 h 331"/>
                    <a:gd name="T52" fmla="*/ 0 w 323"/>
                    <a:gd name="T53" fmla="*/ 0 h 331"/>
                    <a:gd name="T54" fmla="*/ 0 w 323"/>
                    <a:gd name="T55" fmla="*/ 0 h 331"/>
                    <a:gd name="T56" fmla="*/ 0 w 323"/>
                    <a:gd name="T57" fmla="*/ 0 h 331"/>
                    <a:gd name="T58" fmla="*/ 0 w 323"/>
                    <a:gd name="T59" fmla="*/ 0 h 331"/>
                    <a:gd name="T60" fmla="*/ 0 w 323"/>
                    <a:gd name="T61" fmla="*/ 0 h 331"/>
                    <a:gd name="T62" fmla="*/ 0 w 323"/>
                    <a:gd name="T63" fmla="*/ 0 h 331"/>
                    <a:gd name="T64" fmla="*/ 0 w 323"/>
                    <a:gd name="T65" fmla="*/ 0 h 331"/>
                    <a:gd name="T66" fmla="*/ 0 w 323"/>
                    <a:gd name="T67" fmla="*/ 0 h 331"/>
                    <a:gd name="T68" fmla="*/ 0 w 323"/>
                    <a:gd name="T69" fmla="*/ 0 h 3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23"/>
                    <a:gd name="T106" fmla="*/ 0 h 331"/>
                    <a:gd name="T107" fmla="*/ 323 w 323"/>
                    <a:gd name="T108" fmla="*/ 331 h 3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23" h="331">
                      <a:moveTo>
                        <a:pt x="82" y="303"/>
                      </a:moveTo>
                      <a:lnTo>
                        <a:pt x="84" y="282"/>
                      </a:lnTo>
                      <a:lnTo>
                        <a:pt x="90" y="236"/>
                      </a:lnTo>
                      <a:lnTo>
                        <a:pt x="96" y="210"/>
                      </a:lnTo>
                      <a:lnTo>
                        <a:pt x="103" y="185"/>
                      </a:lnTo>
                      <a:lnTo>
                        <a:pt x="108" y="174"/>
                      </a:lnTo>
                      <a:lnTo>
                        <a:pt x="113" y="165"/>
                      </a:lnTo>
                      <a:lnTo>
                        <a:pt x="119" y="156"/>
                      </a:lnTo>
                      <a:lnTo>
                        <a:pt x="125" y="150"/>
                      </a:lnTo>
                      <a:lnTo>
                        <a:pt x="132" y="146"/>
                      </a:lnTo>
                      <a:lnTo>
                        <a:pt x="141" y="141"/>
                      </a:lnTo>
                      <a:lnTo>
                        <a:pt x="152" y="137"/>
                      </a:lnTo>
                      <a:lnTo>
                        <a:pt x="163" y="134"/>
                      </a:lnTo>
                      <a:lnTo>
                        <a:pt x="188" y="129"/>
                      </a:lnTo>
                      <a:lnTo>
                        <a:pt x="214" y="125"/>
                      </a:lnTo>
                      <a:lnTo>
                        <a:pt x="258" y="123"/>
                      </a:lnTo>
                      <a:lnTo>
                        <a:pt x="277" y="122"/>
                      </a:lnTo>
                      <a:lnTo>
                        <a:pt x="282" y="118"/>
                      </a:lnTo>
                      <a:lnTo>
                        <a:pt x="294" y="105"/>
                      </a:lnTo>
                      <a:lnTo>
                        <a:pt x="301" y="98"/>
                      </a:lnTo>
                      <a:lnTo>
                        <a:pt x="307" y="88"/>
                      </a:lnTo>
                      <a:lnTo>
                        <a:pt x="314" y="79"/>
                      </a:lnTo>
                      <a:lnTo>
                        <a:pt x="319" y="68"/>
                      </a:lnTo>
                      <a:lnTo>
                        <a:pt x="322" y="58"/>
                      </a:lnTo>
                      <a:lnTo>
                        <a:pt x="323" y="47"/>
                      </a:lnTo>
                      <a:lnTo>
                        <a:pt x="323" y="42"/>
                      </a:lnTo>
                      <a:lnTo>
                        <a:pt x="322" y="37"/>
                      </a:lnTo>
                      <a:lnTo>
                        <a:pt x="321" y="33"/>
                      </a:lnTo>
                      <a:lnTo>
                        <a:pt x="319" y="28"/>
                      </a:lnTo>
                      <a:lnTo>
                        <a:pt x="315" y="23"/>
                      </a:lnTo>
                      <a:lnTo>
                        <a:pt x="310" y="19"/>
                      </a:lnTo>
                      <a:lnTo>
                        <a:pt x="304" y="15"/>
                      </a:lnTo>
                      <a:lnTo>
                        <a:pt x="297" y="12"/>
                      </a:lnTo>
                      <a:lnTo>
                        <a:pt x="289" y="9"/>
                      </a:lnTo>
                      <a:lnTo>
                        <a:pt x="281" y="6"/>
                      </a:lnTo>
                      <a:lnTo>
                        <a:pt x="270" y="4"/>
                      </a:lnTo>
                      <a:lnTo>
                        <a:pt x="257" y="3"/>
                      </a:lnTo>
                      <a:lnTo>
                        <a:pt x="232" y="0"/>
                      </a:lnTo>
                      <a:lnTo>
                        <a:pt x="208" y="0"/>
                      </a:lnTo>
                      <a:lnTo>
                        <a:pt x="186" y="2"/>
                      </a:lnTo>
                      <a:lnTo>
                        <a:pt x="166" y="5"/>
                      </a:lnTo>
                      <a:lnTo>
                        <a:pt x="148" y="9"/>
                      </a:lnTo>
                      <a:lnTo>
                        <a:pt x="132" y="13"/>
                      </a:lnTo>
                      <a:lnTo>
                        <a:pt x="116" y="21"/>
                      </a:lnTo>
                      <a:lnTo>
                        <a:pt x="103" y="28"/>
                      </a:lnTo>
                      <a:lnTo>
                        <a:pt x="91" y="36"/>
                      </a:lnTo>
                      <a:lnTo>
                        <a:pt x="82" y="46"/>
                      </a:lnTo>
                      <a:lnTo>
                        <a:pt x="73" y="55"/>
                      </a:lnTo>
                      <a:lnTo>
                        <a:pt x="66" y="66"/>
                      </a:lnTo>
                      <a:lnTo>
                        <a:pt x="62" y="78"/>
                      </a:lnTo>
                      <a:lnTo>
                        <a:pt x="58" y="90"/>
                      </a:lnTo>
                      <a:lnTo>
                        <a:pt x="56" y="102"/>
                      </a:lnTo>
                      <a:lnTo>
                        <a:pt x="54" y="115"/>
                      </a:lnTo>
                      <a:lnTo>
                        <a:pt x="54" y="129"/>
                      </a:lnTo>
                      <a:lnTo>
                        <a:pt x="52" y="144"/>
                      </a:lnTo>
                      <a:lnTo>
                        <a:pt x="50" y="161"/>
                      </a:lnTo>
                      <a:lnTo>
                        <a:pt x="46" y="178"/>
                      </a:lnTo>
                      <a:lnTo>
                        <a:pt x="37" y="213"/>
                      </a:lnTo>
                      <a:lnTo>
                        <a:pt x="27" y="249"/>
                      </a:lnTo>
                      <a:lnTo>
                        <a:pt x="16" y="280"/>
                      </a:lnTo>
                      <a:lnTo>
                        <a:pt x="8" y="306"/>
                      </a:lnTo>
                      <a:lnTo>
                        <a:pt x="2" y="324"/>
                      </a:lnTo>
                      <a:lnTo>
                        <a:pt x="0" y="330"/>
                      </a:lnTo>
                      <a:lnTo>
                        <a:pt x="8" y="331"/>
                      </a:lnTo>
                      <a:lnTo>
                        <a:pt x="27" y="331"/>
                      </a:lnTo>
                      <a:lnTo>
                        <a:pt x="40" y="329"/>
                      </a:lnTo>
                      <a:lnTo>
                        <a:pt x="54" y="324"/>
                      </a:lnTo>
                      <a:lnTo>
                        <a:pt x="62" y="319"/>
                      </a:lnTo>
                      <a:lnTo>
                        <a:pt x="69" y="315"/>
                      </a:lnTo>
                      <a:lnTo>
                        <a:pt x="76" y="310"/>
                      </a:lnTo>
                      <a:lnTo>
                        <a:pt x="82" y="303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4" name="Freeform 353"/>
                <p:cNvSpPr>
                  <a:spLocks noChangeAspect="1"/>
                </p:cNvSpPr>
                <p:nvPr/>
              </p:nvSpPr>
              <p:spPr bwMode="auto">
                <a:xfrm>
                  <a:off x="3488" y="1378"/>
                  <a:ext cx="67" cy="179"/>
                </a:xfrm>
                <a:custGeom>
                  <a:avLst/>
                  <a:gdLst>
                    <a:gd name="T0" fmla="*/ 0 w 397"/>
                    <a:gd name="T1" fmla="*/ 0 h 1071"/>
                    <a:gd name="T2" fmla="*/ 0 w 397"/>
                    <a:gd name="T3" fmla="*/ 0 h 1071"/>
                    <a:gd name="T4" fmla="*/ 0 w 397"/>
                    <a:gd name="T5" fmla="*/ 0 h 1071"/>
                    <a:gd name="T6" fmla="*/ 0 w 397"/>
                    <a:gd name="T7" fmla="*/ 0 h 1071"/>
                    <a:gd name="T8" fmla="*/ 0 w 397"/>
                    <a:gd name="T9" fmla="*/ 0 h 1071"/>
                    <a:gd name="T10" fmla="*/ 0 w 397"/>
                    <a:gd name="T11" fmla="*/ 0 h 1071"/>
                    <a:gd name="T12" fmla="*/ 0 w 397"/>
                    <a:gd name="T13" fmla="*/ 0 h 1071"/>
                    <a:gd name="T14" fmla="*/ 0 w 397"/>
                    <a:gd name="T15" fmla="*/ 0 h 1071"/>
                    <a:gd name="T16" fmla="*/ 0 w 397"/>
                    <a:gd name="T17" fmla="*/ 0 h 1071"/>
                    <a:gd name="T18" fmla="*/ 0 w 397"/>
                    <a:gd name="T19" fmla="*/ 0 h 1071"/>
                    <a:gd name="T20" fmla="*/ 0 w 397"/>
                    <a:gd name="T21" fmla="*/ 0 h 1071"/>
                    <a:gd name="T22" fmla="*/ 0 w 397"/>
                    <a:gd name="T23" fmla="*/ 0 h 1071"/>
                    <a:gd name="T24" fmla="*/ 0 w 397"/>
                    <a:gd name="T25" fmla="*/ 0 h 1071"/>
                    <a:gd name="T26" fmla="*/ 0 w 397"/>
                    <a:gd name="T27" fmla="*/ 0 h 1071"/>
                    <a:gd name="T28" fmla="*/ 0 w 397"/>
                    <a:gd name="T29" fmla="*/ 0 h 1071"/>
                    <a:gd name="T30" fmla="*/ 0 w 397"/>
                    <a:gd name="T31" fmla="*/ 0 h 1071"/>
                    <a:gd name="T32" fmla="*/ 0 w 397"/>
                    <a:gd name="T33" fmla="*/ 0 h 1071"/>
                    <a:gd name="T34" fmla="*/ 0 w 397"/>
                    <a:gd name="T35" fmla="*/ 0 h 1071"/>
                    <a:gd name="T36" fmla="*/ 0 w 397"/>
                    <a:gd name="T37" fmla="*/ 0 h 1071"/>
                    <a:gd name="T38" fmla="*/ 0 w 397"/>
                    <a:gd name="T39" fmla="*/ 0 h 1071"/>
                    <a:gd name="T40" fmla="*/ 0 w 397"/>
                    <a:gd name="T41" fmla="*/ 0 h 1071"/>
                    <a:gd name="T42" fmla="*/ 0 w 397"/>
                    <a:gd name="T43" fmla="*/ 0 h 1071"/>
                    <a:gd name="T44" fmla="*/ 0 w 397"/>
                    <a:gd name="T45" fmla="*/ 0 h 1071"/>
                    <a:gd name="T46" fmla="*/ 0 w 397"/>
                    <a:gd name="T47" fmla="*/ 0 h 1071"/>
                    <a:gd name="T48" fmla="*/ 0 w 397"/>
                    <a:gd name="T49" fmla="*/ 0 h 1071"/>
                    <a:gd name="T50" fmla="*/ 0 w 397"/>
                    <a:gd name="T51" fmla="*/ 0 h 1071"/>
                    <a:gd name="T52" fmla="*/ 0 w 397"/>
                    <a:gd name="T53" fmla="*/ 0 h 1071"/>
                    <a:gd name="T54" fmla="*/ 0 w 397"/>
                    <a:gd name="T55" fmla="*/ 0 h 1071"/>
                    <a:gd name="T56" fmla="*/ 0 w 397"/>
                    <a:gd name="T57" fmla="*/ 0 h 1071"/>
                    <a:gd name="T58" fmla="*/ 0 w 397"/>
                    <a:gd name="T59" fmla="*/ 0 h 1071"/>
                    <a:gd name="T60" fmla="*/ 0 w 397"/>
                    <a:gd name="T61" fmla="*/ 0 h 1071"/>
                    <a:gd name="T62" fmla="*/ 0 w 397"/>
                    <a:gd name="T63" fmla="*/ 0 h 1071"/>
                    <a:gd name="T64" fmla="*/ 0 w 397"/>
                    <a:gd name="T65" fmla="*/ 0 h 1071"/>
                    <a:gd name="T66" fmla="*/ 0 w 397"/>
                    <a:gd name="T67" fmla="*/ 0 h 1071"/>
                    <a:gd name="T68" fmla="*/ 0 w 397"/>
                    <a:gd name="T69" fmla="*/ 0 h 1071"/>
                    <a:gd name="T70" fmla="*/ 0 w 397"/>
                    <a:gd name="T71" fmla="*/ 0 h 1071"/>
                    <a:gd name="T72" fmla="*/ 0 w 397"/>
                    <a:gd name="T73" fmla="*/ 0 h 1071"/>
                    <a:gd name="T74" fmla="*/ 0 w 397"/>
                    <a:gd name="T75" fmla="*/ 0 h 1071"/>
                    <a:gd name="T76" fmla="*/ 0 w 397"/>
                    <a:gd name="T77" fmla="*/ 0 h 1071"/>
                    <a:gd name="T78" fmla="*/ 0 w 397"/>
                    <a:gd name="T79" fmla="*/ 0 h 1071"/>
                    <a:gd name="T80" fmla="*/ 0 w 397"/>
                    <a:gd name="T81" fmla="*/ 0 h 1071"/>
                    <a:gd name="T82" fmla="*/ 0 w 397"/>
                    <a:gd name="T83" fmla="*/ 0 h 1071"/>
                    <a:gd name="T84" fmla="*/ 0 w 397"/>
                    <a:gd name="T85" fmla="*/ 0 h 1071"/>
                    <a:gd name="T86" fmla="*/ 0 w 397"/>
                    <a:gd name="T87" fmla="*/ 0 h 1071"/>
                    <a:gd name="T88" fmla="*/ 0 w 397"/>
                    <a:gd name="T89" fmla="*/ 0 h 1071"/>
                    <a:gd name="T90" fmla="*/ 0 w 397"/>
                    <a:gd name="T91" fmla="*/ 0 h 1071"/>
                    <a:gd name="T92" fmla="*/ 0 w 397"/>
                    <a:gd name="T93" fmla="*/ 0 h 1071"/>
                    <a:gd name="T94" fmla="*/ 0 w 397"/>
                    <a:gd name="T95" fmla="*/ 0 h 1071"/>
                    <a:gd name="T96" fmla="*/ 0 w 397"/>
                    <a:gd name="T97" fmla="*/ 0 h 1071"/>
                    <a:gd name="T98" fmla="*/ 0 w 397"/>
                    <a:gd name="T99" fmla="*/ 0 h 1071"/>
                    <a:gd name="T100" fmla="*/ 0 w 397"/>
                    <a:gd name="T101" fmla="*/ 0 h 10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97"/>
                    <a:gd name="T154" fmla="*/ 0 h 1071"/>
                    <a:gd name="T155" fmla="*/ 397 w 397"/>
                    <a:gd name="T156" fmla="*/ 1071 h 10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97" h="1071">
                      <a:moveTo>
                        <a:pt x="250" y="183"/>
                      </a:moveTo>
                      <a:lnTo>
                        <a:pt x="247" y="192"/>
                      </a:lnTo>
                      <a:lnTo>
                        <a:pt x="241" y="217"/>
                      </a:lnTo>
                      <a:lnTo>
                        <a:pt x="238" y="232"/>
                      </a:lnTo>
                      <a:lnTo>
                        <a:pt x="235" y="250"/>
                      </a:lnTo>
                      <a:lnTo>
                        <a:pt x="232" y="270"/>
                      </a:lnTo>
                      <a:lnTo>
                        <a:pt x="231" y="289"/>
                      </a:lnTo>
                      <a:lnTo>
                        <a:pt x="229" y="310"/>
                      </a:lnTo>
                      <a:lnTo>
                        <a:pt x="231" y="329"/>
                      </a:lnTo>
                      <a:lnTo>
                        <a:pt x="232" y="337"/>
                      </a:lnTo>
                      <a:lnTo>
                        <a:pt x="233" y="345"/>
                      </a:lnTo>
                      <a:lnTo>
                        <a:pt x="235" y="354"/>
                      </a:lnTo>
                      <a:lnTo>
                        <a:pt x="238" y="361"/>
                      </a:lnTo>
                      <a:lnTo>
                        <a:pt x="241" y="368"/>
                      </a:lnTo>
                      <a:lnTo>
                        <a:pt x="245" y="374"/>
                      </a:lnTo>
                      <a:lnTo>
                        <a:pt x="250" y="380"/>
                      </a:lnTo>
                      <a:lnTo>
                        <a:pt x="254" y="383"/>
                      </a:lnTo>
                      <a:lnTo>
                        <a:pt x="262" y="387"/>
                      </a:lnTo>
                      <a:lnTo>
                        <a:pt x="267" y="389"/>
                      </a:lnTo>
                      <a:lnTo>
                        <a:pt x="276" y="390"/>
                      </a:lnTo>
                      <a:lnTo>
                        <a:pt x="284" y="390"/>
                      </a:lnTo>
                      <a:lnTo>
                        <a:pt x="302" y="388"/>
                      </a:lnTo>
                      <a:lnTo>
                        <a:pt x="317" y="385"/>
                      </a:lnTo>
                      <a:lnTo>
                        <a:pt x="332" y="379"/>
                      </a:lnTo>
                      <a:lnTo>
                        <a:pt x="344" y="371"/>
                      </a:lnTo>
                      <a:lnTo>
                        <a:pt x="354" y="363"/>
                      </a:lnTo>
                      <a:lnTo>
                        <a:pt x="364" y="354"/>
                      </a:lnTo>
                      <a:lnTo>
                        <a:pt x="372" y="344"/>
                      </a:lnTo>
                      <a:lnTo>
                        <a:pt x="379" y="333"/>
                      </a:lnTo>
                      <a:lnTo>
                        <a:pt x="385" y="321"/>
                      </a:lnTo>
                      <a:lnTo>
                        <a:pt x="389" y="311"/>
                      </a:lnTo>
                      <a:lnTo>
                        <a:pt x="392" y="299"/>
                      </a:lnTo>
                      <a:lnTo>
                        <a:pt x="395" y="287"/>
                      </a:lnTo>
                      <a:lnTo>
                        <a:pt x="397" y="276"/>
                      </a:lnTo>
                      <a:lnTo>
                        <a:pt x="397" y="265"/>
                      </a:lnTo>
                      <a:lnTo>
                        <a:pt x="397" y="255"/>
                      </a:lnTo>
                      <a:lnTo>
                        <a:pt x="397" y="245"/>
                      </a:lnTo>
                      <a:lnTo>
                        <a:pt x="395" y="220"/>
                      </a:lnTo>
                      <a:lnTo>
                        <a:pt x="392" y="186"/>
                      </a:lnTo>
                      <a:lnTo>
                        <a:pt x="389" y="144"/>
                      </a:lnTo>
                      <a:lnTo>
                        <a:pt x="385" y="102"/>
                      </a:lnTo>
                      <a:lnTo>
                        <a:pt x="383" y="82"/>
                      </a:lnTo>
                      <a:lnTo>
                        <a:pt x="379" y="62"/>
                      </a:lnTo>
                      <a:lnTo>
                        <a:pt x="376" y="45"/>
                      </a:lnTo>
                      <a:lnTo>
                        <a:pt x="372" y="30"/>
                      </a:lnTo>
                      <a:lnTo>
                        <a:pt x="366" y="17"/>
                      </a:lnTo>
                      <a:lnTo>
                        <a:pt x="362" y="7"/>
                      </a:lnTo>
                      <a:lnTo>
                        <a:pt x="358" y="4"/>
                      </a:lnTo>
                      <a:lnTo>
                        <a:pt x="354" y="1"/>
                      </a:lnTo>
                      <a:lnTo>
                        <a:pt x="351" y="0"/>
                      </a:lnTo>
                      <a:lnTo>
                        <a:pt x="347" y="0"/>
                      </a:lnTo>
                      <a:lnTo>
                        <a:pt x="339" y="2"/>
                      </a:lnTo>
                      <a:lnTo>
                        <a:pt x="328" y="7"/>
                      </a:lnTo>
                      <a:lnTo>
                        <a:pt x="316" y="14"/>
                      </a:lnTo>
                      <a:lnTo>
                        <a:pt x="304" y="25"/>
                      </a:lnTo>
                      <a:lnTo>
                        <a:pt x="290" y="38"/>
                      </a:lnTo>
                      <a:lnTo>
                        <a:pt x="275" y="55"/>
                      </a:lnTo>
                      <a:lnTo>
                        <a:pt x="259" y="75"/>
                      </a:lnTo>
                      <a:lnTo>
                        <a:pt x="243" y="100"/>
                      </a:lnTo>
                      <a:lnTo>
                        <a:pt x="226" y="129"/>
                      </a:lnTo>
                      <a:lnTo>
                        <a:pt x="209" y="162"/>
                      </a:lnTo>
                      <a:lnTo>
                        <a:pt x="191" y="201"/>
                      </a:lnTo>
                      <a:lnTo>
                        <a:pt x="175" y="245"/>
                      </a:lnTo>
                      <a:lnTo>
                        <a:pt x="158" y="295"/>
                      </a:lnTo>
                      <a:lnTo>
                        <a:pt x="141" y="350"/>
                      </a:lnTo>
                      <a:lnTo>
                        <a:pt x="126" y="412"/>
                      </a:lnTo>
                      <a:lnTo>
                        <a:pt x="112" y="481"/>
                      </a:lnTo>
                      <a:lnTo>
                        <a:pt x="84" y="615"/>
                      </a:lnTo>
                      <a:lnTo>
                        <a:pt x="62" y="733"/>
                      </a:lnTo>
                      <a:lnTo>
                        <a:pt x="43" y="833"/>
                      </a:lnTo>
                      <a:lnTo>
                        <a:pt x="26" y="915"/>
                      </a:lnTo>
                      <a:lnTo>
                        <a:pt x="14" y="980"/>
                      </a:lnTo>
                      <a:lnTo>
                        <a:pt x="6" y="1026"/>
                      </a:lnTo>
                      <a:lnTo>
                        <a:pt x="1" y="1055"/>
                      </a:lnTo>
                      <a:lnTo>
                        <a:pt x="0" y="1064"/>
                      </a:lnTo>
                      <a:lnTo>
                        <a:pt x="6" y="1067"/>
                      </a:lnTo>
                      <a:lnTo>
                        <a:pt x="22" y="1070"/>
                      </a:lnTo>
                      <a:lnTo>
                        <a:pt x="27" y="1071"/>
                      </a:lnTo>
                      <a:lnTo>
                        <a:pt x="32" y="1070"/>
                      </a:lnTo>
                      <a:lnTo>
                        <a:pt x="37" y="1070"/>
                      </a:lnTo>
                      <a:lnTo>
                        <a:pt x="41" y="1068"/>
                      </a:lnTo>
                      <a:lnTo>
                        <a:pt x="46" y="1065"/>
                      </a:lnTo>
                      <a:lnTo>
                        <a:pt x="50" y="1062"/>
                      </a:lnTo>
                      <a:lnTo>
                        <a:pt x="53" y="1057"/>
                      </a:lnTo>
                      <a:lnTo>
                        <a:pt x="57" y="1051"/>
                      </a:lnTo>
                      <a:lnTo>
                        <a:pt x="60" y="1036"/>
                      </a:lnTo>
                      <a:lnTo>
                        <a:pt x="68" y="1005"/>
                      </a:lnTo>
                      <a:lnTo>
                        <a:pt x="77" y="959"/>
                      </a:lnTo>
                      <a:lnTo>
                        <a:pt x="88" y="903"/>
                      </a:lnTo>
                      <a:lnTo>
                        <a:pt x="101" y="838"/>
                      </a:lnTo>
                      <a:lnTo>
                        <a:pt x="116" y="767"/>
                      </a:lnTo>
                      <a:lnTo>
                        <a:pt x="132" y="690"/>
                      </a:lnTo>
                      <a:lnTo>
                        <a:pt x="147" y="612"/>
                      </a:lnTo>
                      <a:lnTo>
                        <a:pt x="164" y="533"/>
                      </a:lnTo>
                      <a:lnTo>
                        <a:pt x="179" y="457"/>
                      </a:lnTo>
                      <a:lnTo>
                        <a:pt x="195" y="386"/>
                      </a:lnTo>
                      <a:lnTo>
                        <a:pt x="209" y="321"/>
                      </a:lnTo>
                      <a:lnTo>
                        <a:pt x="222" y="268"/>
                      </a:lnTo>
                      <a:lnTo>
                        <a:pt x="234" y="225"/>
                      </a:lnTo>
                      <a:lnTo>
                        <a:pt x="239" y="208"/>
                      </a:lnTo>
                      <a:lnTo>
                        <a:pt x="243" y="195"/>
                      </a:lnTo>
                      <a:lnTo>
                        <a:pt x="246" y="187"/>
                      </a:lnTo>
                      <a:lnTo>
                        <a:pt x="250" y="183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5" name="Freeform 354"/>
                <p:cNvSpPr>
                  <a:spLocks noChangeAspect="1"/>
                </p:cNvSpPr>
                <p:nvPr/>
              </p:nvSpPr>
              <p:spPr bwMode="auto">
                <a:xfrm>
                  <a:off x="3488" y="1378"/>
                  <a:ext cx="67" cy="179"/>
                </a:xfrm>
                <a:custGeom>
                  <a:avLst/>
                  <a:gdLst>
                    <a:gd name="T0" fmla="*/ 0 w 397"/>
                    <a:gd name="T1" fmla="*/ 0 h 1071"/>
                    <a:gd name="T2" fmla="*/ 0 w 397"/>
                    <a:gd name="T3" fmla="*/ 0 h 1071"/>
                    <a:gd name="T4" fmla="*/ 0 w 397"/>
                    <a:gd name="T5" fmla="*/ 0 h 1071"/>
                    <a:gd name="T6" fmla="*/ 0 w 397"/>
                    <a:gd name="T7" fmla="*/ 0 h 1071"/>
                    <a:gd name="T8" fmla="*/ 0 w 397"/>
                    <a:gd name="T9" fmla="*/ 0 h 1071"/>
                    <a:gd name="T10" fmla="*/ 0 w 397"/>
                    <a:gd name="T11" fmla="*/ 0 h 1071"/>
                    <a:gd name="T12" fmla="*/ 0 w 397"/>
                    <a:gd name="T13" fmla="*/ 0 h 1071"/>
                    <a:gd name="T14" fmla="*/ 0 w 397"/>
                    <a:gd name="T15" fmla="*/ 0 h 1071"/>
                    <a:gd name="T16" fmla="*/ 0 w 397"/>
                    <a:gd name="T17" fmla="*/ 0 h 1071"/>
                    <a:gd name="T18" fmla="*/ 0 w 397"/>
                    <a:gd name="T19" fmla="*/ 0 h 1071"/>
                    <a:gd name="T20" fmla="*/ 0 w 397"/>
                    <a:gd name="T21" fmla="*/ 0 h 1071"/>
                    <a:gd name="T22" fmla="*/ 0 w 397"/>
                    <a:gd name="T23" fmla="*/ 0 h 1071"/>
                    <a:gd name="T24" fmla="*/ 0 w 397"/>
                    <a:gd name="T25" fmla="*/ 0 h 1071"/>
                    <a:gd name="T26" fmla="*/ 0 w 397"/>
                    <a:gd name="T27" fmla="*/ 0 h 1071"/>
                    <a:gd name="T28" fmla="*/ 0 w 397"/>
                    <a:gd name="T29" fmla="*/ 0 h 1071"/>
                    <a:gd name="T30" fmla="*/ 0 w 397"/>
                    <a:gd name="T31" fmla="*/ 0 h 1071"/>
                    <a:gd name="T32" fmla="*/ 0 w 397"/>
                    <a:gd name="T33" fmla="*/ 0 h 1071"/>
                    <a:gd name="T34" fmla="*/ 0 w 397"/>
                    <a:gd name="T35" fmla="*/ 0 h 1071"/>
                    <a:gd name="T36" fmla="*/ 0 w 397"/>
                    <a:gd name="T37" fmla="*/ 0 h 1071"/>
                    <a:gd name="T38" fmla="*/ 0 w 397"/>
                    <a:gd name="T39" fmla="*/ 0 h 1071"/>
                    <a:gd name="T40" fmla="*/ 0 w 397"/>
                    <a:gd name="T41" fmla="*/ 0 h 1071"/>
                    <a:gd name="T42" fmla="*/ 0 w 397"/>
                    <a:gd name="T43" fmla="*/ 0 h 1071"/>
                    <a:gd name="T44" fmla="*/ 0 w 397"/>
                    <a:gd name="T45" fmla="*/ 0 h 1071"/>
                    <a:gd name="T46" fmla="*/ 0 w 397"/>
                    <a:gd name="T47" fmla="*/ 0 h 1071"/>
                    <a:gd name="T48" fmla="*/ 0 w 397"/>
                    <a:gd name="T49" fmla="*/ 0 h 1071"/>
                    <a:gd name="T50" fmla="*/ 0 w 397"/>
                    <a:gd name="T51" fmla="*/ 0 h 1071"/>
                    <a:gd name="T52" fmla="*/ 0 w 397"/>
                    <a:gd name="T53" fmla="*/ 0 h 1071"/>
                    <a:gd name="T54" fmla="*/ 0 w 397"/>
                    <a:gd name="T55" fmla="*/ 0 h 1071"/>
                    <a:gd name="T56" fmla="*/ 0 w 397"/>
                    <a:gd name="T57" fmla="*/ 0 h 1071"/>
                    <a:gd name="T58" fmla="*/ 0 w 397"/>
                    <a:gd name="T59" fmla="*/ 0 h 1071"/>
                    <a:gd name="T60" fmla="*/ 0 w 397"/>
                    <a:gd name="T61" fmla="*/ 0 h 1071"/>
                    <a:gd name="T62" fmla="*/ 0 w 397"/>
                    <a:gd name="T63" fmla="*/ 0 h 1071"/>
                    <a:gd name="T64" fmla="*/ 0 w 397"/>
                    <a:gd name="T65" fmla="*/ 0 h 1071"/>
                    <a:gd name="T66" fmla="*/ 0 w 397"/>
                    <a:gd name="T67" fmla="*/ 0 h 1071"/>
                    <a:gd name="T68" fmla="*/ 0 w 397"/>
                    <a:gd name="T69" fmla="*/ 0 h 1071"/>
                    <a:gd name="T70" fmla="*/ 0 w 397"/>
                    <a:gd name="T71" fmla="*/ 0 h 1071"/>
                    <a:gd name="T72" fmla="*/ 0 w 397"/>
                    <a:gd name="T73" fmla="*/ 0 h 1071"/>
                    <a:gd name="T74" fmla="*/ 0 w 397"/>
                    <a:gd name="T75" fmla="*/ 0 h 1071"/>
                    <a:gd name="T76" fmla="*/ 0 w 397"/>
                    <a:gd name="T77" fmla="*/ 0 h 1071"/>
                    <a:gd name="T78" fmla="*/ 0 w 397"/>
                    <a:gd name="T79" fmla="*/ 0 h 1071"/>
                    <a:gd name="T80" fmla="*/ 0 w 397"/>
                    <a:gd name="T81" fmla="*/ 0 h 1071"/>
                    <a:gd name="T82" fmla="*/ 0 w 397"/>
                    <a:gd name="T83" fmla="*/ 0 h 1071"/>
                    <a:gd name="T84" fmla="*/ 0 w 397"/>
                    <a:gd name="T85" fmla="*/ 0 h 1071"/>
                    <a:gd name="T86" fmla="*/ 0 w 397"/>
                    <a:gd name="T87" fmla="*/ 0 h 1071"/>
                    <a:gd name="T88" fmla="*/ 0 w 397"/>
                    <a:gd name="T89" fmla="*/ 0 h 1071"/>
                    <a:gd name="T90" fmla="*/ 0 w 397"/>
                    <a:gd name="T91" fmla="*/ 0 h 1071"/>
                    <a:gd name="T92" fmla="*/ 0 w 397"/>
                    <a:gd name="T93" fmla="*/ 0 h 1071"/>
                    <a:gd name="T94" fmla="*/ 0 w 397"/>
                    <a:gd name="T95" fmla="*/ 0 h 1071"/>
                    <a:gd name="T96" fmla="*/ 0 w 397"/>
                    <a:gd name="T97" fmla="*/ 0 h 1071"/>
                    <a:gd name="T98" fmla="*/ 0 w 397"/>
                    <a:gd name="T99" fmla="*/ 0 h 1071"/>
                    <a:gd name="T100" fmla="*/ 0 w 397"/>
                    <a:gd name="T101" fmla="*/ 0 h 10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97"/>
                    <a:gd name="T154" fmla="*/ 0 h 1071"/>
                    <a:gd name="T155" fmla="*/ 397 w 397"/>
                    <a:gd name="T156" fmla="*/ 1071 h 10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97" h="1071">
                      <a:moveTo>
                        <a:pt x="250" y="183"/>
                      </a:moveTo>
                      <a:lnTo>
                        <a:pt x="247" y="192"/>
                      </a:lnTo>
                      <a:lnTo>
                        <a:pt x="241" y="217"/>
                      </a:lnTo>
                      <a:lnTo>
                        <a:pt x="238" y="232"/>
                      </a:lnTo>
                      <a:lnTo>
                        <a:pt x="235" y="250"/>
                      </a:lnTo>
                      <a:lnTo>
                        <a:pt x="232" y="270"/>
                      </a:lnTo>
                      <a:lnTo>
                        <a:pt x="231" y="289"/>
                      </a:lnTo>
                      <a:lnTo>
                        <a:pt x="229" y="310"/>
                      </a:lnTo>
                      <a:lnTo>
                        <a:pt x="231" y="329"/>
                      </a:lnTo>
                      <a:lnTo>
                        <a:pt x="232" y="337"/>
                      </a:lnTo>
                      <a:lnTo>
                        <a:pt x="233" y="345"/>
                      </a:lnTo>
                      <a:lnTo>
                        <a:pt x="235" y="354"/>
                      </a:lnTo>
                      <a:lnTo>
                        <a:pt x="238" y="361"/>
                      </a:lnTo>
                      <a:lnTo>
                        <a:pt x="241" y="368"/>
                      </a:lnTo>
                      <a:lnTo>
                        <a:pt x="245" y="374"/>
                      </a:lnTo>
                      <a:lnTo>
                        <a:pt x="250" y="380"/>
                      </a:lnTo>
                      <a:lnTo>
                        <a:pt x="254" y="383"/>
                      </a:lnTo>
                      <a:lnTo>
                        <a:pt x="262" y="387"/>
                      </a:lnTo>
                      <a:lnTo>
                        <a:pt x="267" y="389"/>
                      </a:lnTo>
                      <a:lnTo>
                        <a:pt x="276" y="390"/>
                      </a:lnTo>
                      <a:lnTo>
                        <a:pt x="284" y="390"/>
                      </a:lnTo>
                      <a:lnTo>
                        <a:pt x="302" y="388"/>
                      </a:lnTo>
                      <a:lnTo>
                        <a:pt x="317" y="385"/>
                      </a:lnTo>
                      <a:lnTo>
                        <a:pt x="332" y="379"/>
                      </a:lnTo>
                      <a:lnTo>
                        <a:pt x="344" y="371"/>
                      </a:lnTo>
                      <a:lnTo>
                        <a:pt x="354" y="363"/>
                      </a:lnTo>
                      <a:lnTo>
                        <a:pt x="364" y="354"/>
                      </a:lnTo>
                      <a:lnTo>
                        <a:pt x="372" y="344"/>
                      </a:lnTo>
                      <a:lnTo>
                        <a:pt x="379" y="333"/>
                      </a:lnTo>
                      <a:lnTo>
                        <a:pt x="385" y="321"/>
                      </a:lnTo>
                      <a:lnTo>
                        <a:pt x="389" y="311"/>
                      </a:lnTo>
                      <a:lnTo>
                        <a:pt x="392" y="299"/>
                      </a:lnTo>
                      <a:lnTo>
                        <a:pt x="395" y="287"/>
                      </a:lnTo>
                      <a:lnTo>
                        <a:pt x="397" y="276"/>
                      </a:lnTo>
                      <a:lnTo>
                        <a:pt x="397" y="265"/>
                      </a:lnTo>
                      <a:lnTo>
                        <a:pt x="397" y="255"/>
                      </a:lnTo>
                      <a:lnTo>
                        <a:pt x="397" y="245"/>
                      </a:lnTo>
                      <a:lnTo>
                        <a:pt x="395" y="220"/>
                      </a:lnTo>
                      <a:lnTo>
                        <a:pt x="392" y="186"/>
                      </a:lnTo>
                      <a:lnTo>
                        <a:pt x="389" y="144"/>
                      </a:lnTo>
                      <a:lnTo>
                        <a:pt x="385" y="102"/>
                      </a:lnTo>
                      <a:lnTo>
                        <a:pt x="383" y="82"/>
                      </a:lnTo>
                      <a:lnTo>
                        <a:pt x="379" y="62"/>
                      </a:lnTo>
                      <a:lnTo>
                        <a:pt x="376" y="45"/>
                      </a:lnTo>
                      <a:lnTo>
                        <a:pt x="372" y="30"/>
                      </a:lnTo>
                      <a:lnTo>
                        <a:pt x="366" y="17"/>
                      </a:lnTo>
                      <a:lnTo>
                        <a:pt x="362" y="7"/>
                      </a:lnTo>
                      <a:lnTo>
                        <a:pt x="358" y="4"/>
                      </a:lnTo>
                      <a:lnTo>
                        <a:pt x="354" y="1"/>
                      </a:lnTo>
                      <a:lnTo>
                        <a:pt x="351" y="0"/>
                      </a:lnTo>
                      <a:lnTo>
                        <a:pt x="347" y="0"/>
                      </a:lnTo>
                      <a:lnTo>
                        <a:pt x="339" y="2"/>
                      </a:lnTo>
                      <a:lnTo>
                        <a:pt x="328" y="7"/>
                      </a:lnTo>
                      <a:lnTo>
                        <a:pt x="316" y="14"/>
                      </a:lnTo>
                      <a:lnTo>
                        <a:pt x="304" y="25"/>
                      </a:lnTo>
                      <a:lnTo>
                        <a:pt x="290" y="38"/>
                      </a:lnTo>
                      <a:lnTo>
                        <a:pt x="275" y="55"/>
                      </a:lnTo>
                      <a:lnTo>
                        <a:pt x="259" y="75"/>
                      </a:lnTo>
                      <a:lnTo>
                        <a:pt x="243" y="100"/>
                      </a:lnTo>
                      <a:lnTo>
                        <a:pt x="226" y="129"/>
                      </a:lnTo>
                      <a:lnTo>
                        <a:pt x="209" y="162"/>
                      </a:lnTo>
                      <a:lnTo>
                        <a:pt x="191" y="201"/>
                      </a:lnTo>
                      <a:lnTo>
                        <a:pt x="175" y="245"/>
                      </a:lnTo>
                      <a:lnTo>
                        <a:pt x="158" y="295"/>
                      </a:lnTo>
                      <a:lnTo>
                        <a:pt x="141" y="350"/>
                      </a:lnTo>
                      <a:lnTo>
                        <a:pt x="126" y="412"/>
                      </a:lnTo>
                      <a:lnTo>
                        <a:pt x="112" y="481"/>
                      </a:lnTo>
                      <a:lnTo>
                        <a:pt x="84" y="615"/>
                      </a:lnTo>
                      <a:lnTo>
                        <a:pt x="62" y="733"/>
                      </a:lnTo>
                      <a:lnTo>
                        <a:pt x="43" y="833"/>
                      </a:lnTo>
                      <a:lnTo>
                        <a:pt x="26" y="915"/>
                      </a:lnTo>
                      <a:lnTo>
                        <a:pt x="14" y="980"/>
                      </a:lnTo>
                      <a:lnTo>
                        <a:pt x="6" y="1026"/>
                      </a:lnTo>
                      <a:lnTo>
                        <a:pt x="1" y="1055"/>
                      </a:lnTo>
                      <a:lnTo>
                        <a:pt x="0" y="1064"/>
                      </a:lnTo>
                      <a:lnTo>
                        <a:pt x="6" y="1067"/>
                      </a:lnTo>
                      <a:lnTo>
                        <a:pt x="22" y="1070"/>
                      </a:lnTo>
                      <a:lnTo>
                        <a:pt x="27" y="1071"/>
                      </a:lnTo>
                      <a:lnTo>
                        <a:pt x="32" y="1070"/>
                      </a:lnTo>
                      <a:lnTo>
                        <a:pt x="37" y="1070"/>
                      </a:lnTo>
                      <a:lnTo>
                        <a:pt x="41" y="1068"/>
                      </a:lnTo>
                      <a:lnTo>
                        <a:pt x="46" y="1065"/>
                      </a:lnTo>
                      <a:lnTo>
                        <a:pt x="50" y="1062"/>
                      </a:lnTo>
                      <a:lnTo>
                        <a:pt x="53" y="1057"/>
                      </a:lnTo>
                      <a:lnTo>
                        <a:pt x="57" y="1051"/>
                      </a:lnTo>
                      <a:lnTo>
                        <a:pt x="60" y="1036"/>
                      </a:lnTo>
                      <a:lnTo>
                        <a:pt x="68" y="1005"/>
                      </a:lnTo>
                      <a:lnTo>
                        <a:pt x="77" y="959"/>
                      </a:lnTo>
                      <a:lnTo>
                        <a:pt x="88" y="903"/>
                      </a:lnTo>
                      <a:lnTo>
                        <a:pt x="101" y="838"/>
                      </a:lnTo>
                      <a:lnTo>
                        <a:pt x="116" y="767"/>
                      </a:lnTo>
                      <a:lnTo>
                        <a:pt x="132" y="690"/>
                      </a:lnTo>
                      <a:lnTo>
                        <a:pt x="147" y="612"/>
                      </a:lnTo>
                      <a:lnTo>
                        <a:pt x="164" y="533"/>
                      </a:lnTo>
                      <a:lnTo>
                        <a:pt x="179" y="457"/>
                      </a:lnTo>
                      <a:lnTo>
                        <a:pt x="195" y="386"/>
                      </a:lnTo>
                      <a:lnTo>
                        <a:pt x="209" y="321"/>
                      </a:lnTo>
                      <a:lnTo>
                        <a:pt x="222" y="268"/>
                      </a:lnTo>
                      <a:lnTo>
                        <a:pt x="234" y="225"/>
                      </a:lnTo>
                      <a:lnTo>
                        <a:pt x="239" y="208"/>
                      </a:lnTo>
                      <a:lnTo>
                        <a:pt x="243" y="195"/>
                      </a:lnTo>
                      <a:lnTo>
                        <a:pt x="246" y="187"/>
                      </a:lnTo>
                      <a:lnTo>
                        <a:pt x="250" y="183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6" name="Freeform 355"/>
                <p:cNvSpPr>
                  <a:spLocks noChangeAspect="1"/>
                </p:cNvSpPr>
                <p:nvPr/>
              </p:nvSpPr>
              <p:spPr bwMode="auto">
                <a:xfrm>
                  <a:off x="3378" y="1459"/>
                  <a:ext cx="44" cy="113"/>
                </a:xfrm>
                <a:custGeom>
                  <a:avLst/>
                  <a:gdLst>
                    <a:gd name="T0" fmla="*/ 0 w 264"/>
                    <a:gd name="T1" fmla="*/ 0 h 675"/>
                    <a:gd name="T2" fmla="*/ 0 w 264"/>
                    <a:gd name="T3" fmla="*/ 0 h 675"/>
                    <a:gd name="T4" fmla="*/ 0 w 264"/>
                    <a:gd name="T5" fmla="*/ 0 h 675"/>
                    <a:gd name="T6" fmla="*/ 0 w 264"/>
                    <a:gd name="T7" fmla="*/ 0 h 675"/>
                    <a:gd name="T8" fmla="*/ 0 w 264"/>
                    <a:gd name="T9" fmla="*/ 0 h 675"/>
                    <a:gd name="T10" fmla="*/ 0 w 264"/>
                    <a:gd name="T11" fmla="*/ 0 h 675"/>
                    <a:gd name="T12" fmla="*/ 0 w 264"/>
                    <a:gd name="T13" fmla="*/ 0 h 675"/>
                    <a:gd name="T14" fmla="*/ 0 w 264"/>
                    <a:gd name="T15" fmla="*/ 0 h 675"/>
                    <a:gd name="T16" fmla="*/ 0 w 264"/>
                    <a:gd name="T17" fmla="*/ 0 h 675"/>
                    <a:gd name="T18" fmla="*/ 0 w 264"/>
                    <a:gd name="T19" fmla="*/ 0 h 675"/>
                    <a:gd name="T20" fmla="*/ 0 w 264"/>
                    <a:gd name="T21" fmla="*/ 0 h 675"/>
                    <a:gd name="T22" fmla="*/ 0 w 264"/>
                    <a:gd name="T23" fmla="*/ 0 h 675"/>
                    <a:gd name="T24" fmla="*/ 0 w 264"/>
                    <a:gd name="T25" fmla="*/ 0 h 675"/>
                    <a:gd name="T26" fmla="*/ 0 w 264"/>
                    <a:gd name="T27" fmla="*/ 0 h 675"/>
                    <a:gd name="T28" fmla="*/ 0 w 264"/>
                    <a:gd name="T29" fmla="*/ 0 h 675"/>
                    <a:gd name="T30" fmla="*/ 0 w 264"/>
                    <a:gd name="T31" fmla="*/ 0 h 675"/>
                    <a:gd name="T32" fmla="*/ 0 w 264"/>
                    <a:gd name="T33" fmla="*/ 0 h 675"/>
                    <a:gd name="T34" fmla="*/ 0 w 264"/>
                    <a:gd name="T35" fmla="*/ 0 h 675"/>
                    <a:gd name="T36" fmla="*/ 0 w 264"/>
                    <a:gd name="T37" fmla="*/ 0 h 675"/>
                    <a:gd name="T38" fmla="*/ 0 w 264"/>
                    <a:gd name="T39" fmla="*/ 0 h 675"/>
                    <a:gd name="T40" fmla="*/ 0 w 264"/>
                    <a:gd name="T41" fmla="*/ 0 h 675"/>
                    <a:gd name="T42" fmla="*/ 0 w 264"/>
                    <a:gd name="T43" fmla="*/ 0 h 675"/>
                    <a:gd name="T44" fmla="*/ 0 w 264"/>
                    <a:gd name="T45" fmla="*/ 0 h 675"/>
                    <a:gd name="T46" fmla="*/ 0 w 264"/>
                    <a:gd name="T47" fmla="*/ 0 h 675"/>
                    <a:gd name="T48" fmla="*/ 0 w 264"/>
                    <a:gd name="T49" fmla="*/ 0 h 675"/>
                    <a:gd name="T50" fmla="*/ 0 w 264"/>
                    <a:gd name="T51" fmla="*/ 0 h 675"/>
                    <a:gd name="T52" fmla="*/ 0 w 264"/>
                    <a:gd name="T53" fmla="*/ 0 h 675"/>
                    <a:gd name="T54" fmla="*/ 0 w 264"/>
                    <a:gd name="T55" fmla="*/ 0 h 675"/>
                    <a:gd name="T56" fmla="*/ 0 w 264"/>
                    <a:gd name="T57" fmla="*/ 0 h 675"/>
                    <a:gd name="T58" fmla="*/ 0 w 264"/>
                    <a:gd name="T59" fmla="*/ 0 h 675"/>
                    <a:gd name="T60" fmla="*/ 0 w 264"/>
                    <a:gd name="T61" fmla="*/ 0 h 675"/>
                    <a:gd name="T62" fmla="*/ 0 w 264"/>
                    <a:gd name="T63" fmla="*/ 0 h 675"/>
                    <a:gd name="T64" fmla="*/ 0 w 264"/>
                    <a:gd name="T65" fmla="*/ 0 h 675"/>
                    <a:gd name="T66" fmla="*/ 0 w 264"/>
                    <a:gd name="T67" fmla="*/ 0 h 675"/>
                    <a:gd name="T68" fmla="*/ 0 w 264"/>
                    <a:gd name="T69" fmla="*/ 0 h 675"/>
                    <a:gd name="T70" fmla="*/ 0 w 264"/>
                    <a:gd name="T71" fmla="*/ 0 h 675"/>
                    <a:gd name="T72" fmla="*/ 0 w 264"/>
                    <a:gd name="T73" fmla="*/ 0 h 675"/>
                    <a:gd name="T74" fmla="*/ 0 w 264"/>
                    <a:gd name="T75" fmla="*/ 0 h 675"/>
                    <a:gd name="T76" fmla="*/ 0 w 264"/>
                    <a:gd name="T77" fmla="*/ 0 h 675"/>
                    <a:gd name="T78" fmla="*/ 0 w 264"/>
                    <a:gd name="T79" fmla="*/ 0 h 675"/>
                    <a:gd name="T80" fmla="*/ 0 w 264"/>
                    <a:gd name="T81" fmla="*/ 0 h 6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4"/>
                    <a:gd name="T124" fmla="*/ 0 h 675"/>
                    <a:gd name="T125" fmla="*/ 264 w 264"/>
                    <a:gd name="T126" fmla="*/ 675 h 67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4" h="675">
                      <a:moveTo>
                        <a:pt x="86" y="126"/>
                      </a:moveTo>
                      <a:lnTo>
                        <a:pt x="106" y="126"/>
                      </a:lnTo>
                      <a:lnTo>
                        <a:pt x="153" y="124"/>
                      </a:lnTo>
                      <a:lnTo>
                        <a:pt x="182" y="121"/>
                      </a:lnTo>
                      <a:lnTo>
                        <a:pt x="209" y="118"/>
                      </a:lnTo>
                      <a:lnTo>
                        <a:pt x="223" y="115"/>
                      </a:lnTo>
                      <a:lnTo>
                        <a:pt x="234" y="113"/>
                      </a:lnTo>
                      <a:lnTo>
                        <a:pt x="244" y="109"/>
                      </a:lnTo>
                      <a:lnTo>
                        <a:pt x="253" y="106"/>
                      </a:lnTo>
                      <a:lnTo>
                        <a:pt x="259" y="102"/>
                      </a:lnTo>
                      <a:lnTo>
                        <a:pt x="263" y="97"/>
                      </a:lnTo>
                      <a:lnTo>
                        <a:pt x="264" y="94"/>
                      </a:lnTo>
                      <a:lnTo>
                        <a:pt x="264" y="92"/>
                      </a:lnTo>
                      <a:lnTo>
                        <a:pt x="264" y="89"/>
                      </a:lnTo>
                      <a:lnTo>
                        <a:pt x="263" y="87"/>
                      </a:lnTo>
                      <a:lnTo>
                        <a:pt x="258" y="81"/>
                      </a:lnTo>
                      <a:lnTo>
                        <a:pt x="252" y="75"/>
                      </a:lnTo>
                      <a:lnTo>
                        <a:pt x="244" y="68"/>
                      </a:lnTo>
                      <a:lnTo>
                        <a:pt x="233" y="61"/>
                      </a:lnTo>
                      <a:lnTo>
                        <a:pt x="220" y="55"/>
                      </a:lnTo>
                      <a:lnTo>
                        <a:pt x="206" y="47"/>
                      </a:lnTo>
                      <a:lnTo>
                        <a:pt x="189" y="40"/>
                      </a:lnTo>
                      <a:lnTo>
                        <a:pt x="170" y="32"/>
                      </a:lnTo>
                      <a:lnTo>
                        <a:pt x="127" y="17"/>
                      </a:lnTo>
                      <a:lnTo>
                        <a:pt x="78" y="1"/>
                      </a:lnTo>
                      <a:lnTo>
                        <a:pt x="74" y="1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9" y="2"/>
                      </a:lnTo>
                      <a:lnTo>
                        <a:pt x="40" y="3"/>
                      </a:lnTo>
                      <a:lnTo>
                        <a:pt x="32" y="7"/>
                      </a:lnTo>
                      <a:lnTo>
                        <a:pt x="24" y="11"/>
                      </a:lnTo>
                      <a:lnTo>
                        <a:pt x="17" y="17"/>
                      </a:lnTo>
                      <a:lnTo>
                        <a:pt x="11" y="24"/>
                      </a:lnTo>
                      <a:lnTo>
                        <a:pt x="6" y="33"/>
                      </a:lnTo>
                      <a:lnTo>
                        <a:pt x="1" y="44"/>
                      </a:lnTo>
                      <a:lnTo>
                        <a:pt x="0" y="57"/>
                      </a:lnTo>
                      <a:lnTo>
                        <a:pt x="0" y="72"/>
                      </a:lnTo>
                      <a:lnTo>
                        <a:pt x="4" y="92"/>
                      </a:lnTo>
                      <a:lnTo>
                        <a:pt x="14" y="140"/>
                      </a:lnTo>
                      <a:lnTo>
                        <a:pt x="30" y="205"/>
                      </a:lnTo>
                      <a:lnTo>
                        <a:pt x="49" y="278"/>
                      </a:lnTo>
                      <a:lnTo>
                        <a:pt x="69" y="358"/>
                      </a:lnTo>
                      <a:lnTo>
                        <a:pt x="87" y="437"/>
                      </a:lnTo>
                      <a:lnTo>
                        <a:pt x="102" y="511"/>
                      </a:lnTo>
                      <a:lnTo>
                        <a:pt x="107" y="544"/>
                      </a:lnTo>
                      <a:lnTo>
                        <a:pt x="112" y="572"/>
                      </a:lnTo>
                      <a:lnTo>
                        <a:pt x="113" y="599"/>
                      </a:lnTo>
                      <a:lnTo>
                        <a:pt x="113" y="619"/>
                      </a:lnTo>
                      <a:lnTo>
                        <a:pt x="113" y="635"/>
                      </a:lnTo>
                      <a:lnTo>
                        <a:pt x="114" y="649"/>
                      </a:lnTo>
                      <a:lnTo>
                        <a:pt x="115" y="655"/>
                      </a:lnTo>
                      <a:lnTo>
                        <a:pt x="118" y="659"/>
                      </a:lnTo>
                      <a:lnTo>
                        <a:pt x="120" y="663"/>
                      </a:lnTo>
                      <a:lnTo>
                        <a:pt x="123" y="666"/>
                      </a:lnTo>
                      <a:lnTo>
                        <a:pt x="125" y="669"/>
                      </a:lnTo>
                      <a:lnTo>
                        <a:pt x="128" y="671"/>
                      </a:lnTo>
                      <a:lnTo>
                        <a:pt x="131" y="674"/>
                      </a:lnTo>
                      <a:lnTo>
                        <a:pt x="134" y="674"/>
                      </a:lnTo>
                      <a:lnTo>
                        <a:pt x="142" y="675"/>
                      </a:lnTo>
                      <a:lnTo>
                        <a:pt x="150" y="674"/>
                      </a:lnTo>
                      <a:lnTo>
                        <a:pt x="158" y="671"/>
                      </a:lnTo>
                      <a:lnTo>
                        <a:pt x="165" y="668"/>
                      </a:lnTo>
                      <a:lnTo>
                        <a:pt x="173" y="663"/>
                      </a:lnTo>
                      <a:lnTo>
                        <a:pt x="180" y="657"/>
                      </a:lnTo>
                      <a:lnTo>
                        <a:pt x="186" y="651"/>
                      </a:lnTo>
                      <a:lnTo>
                        <a:pt x="190" y="645"/>
                      </a:lnTo>
                      <a:lnTo>
                        <a:pt x="194" y="640"/>
                      </a:lnTo>
                      <a:lnTo>
                        <a:pt x="196" y="634"/>
                      </a:lnTo>
                      <a:lnTo>
                        <a:pt x="196" y="626"/>
                      </a:lnTo>
                      <a:lnTo>
                        <a:pt x="196" y="610"/>
                      </a:lnTo>
                      <a:lnTo>
                        <a:pt x="194" y="590"/>
                      </a:lnTo>
                      <a:lnTo>
                        <a:pt x="190" y="565"/>
                      </a:lnTo>
                      <a:lnTo>
                        <a:pt x="181" y="502"/>
                      </a:lnTo>
                      <a:lnTo>
                        <a:pt x="167" y="427"/>
                      </a:lnTo>
                      <a:lnTo>
                        <a:pt x="159" y="388"/>
                      </a:lnTo>
                      <a:lnTo>
                        <a:pt x="150" y="346"/>
                      </a:lnTo>
                      <a:lnTo>
                        <a:pt x="140" y="306"/>
                      </a:lnTo>
                      <a:lnTo>
                        <a:pt x="131" y="266"/>
                      </a:lnTo>
                      <a:lnTo>
                        <a:pt x="120" y="227"/>
                      </a:lnTo>
                      <a:lnTo>
                        <a:pt x="108" y="190"/>
                      </a:lnTo>
                      <a:lnTo>
                        <a:pt x="98" y="157"/>
                      </a:lnTo>
                      <a:lnTo>
                        <a:pt x="86" y="126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7" name="Freeform 356"/>
                <p:cNvSpPr>
                  <a:spLocks noChangeAspect="1"/>
                </p:cNvSpPr>
                <p:nvPr/>
              </p:nvSpPr>
              <p:spPr bwMode="auto">
                <a:xfrm>
                  <a:off x="3378" y="1459"/>
                  <a:ext cx="44" cy="113"/>
                </a:xfrm>
                <a:custGeom>
                  <a:avLst/>
                  <a:gdLst>
                    <a:gd name="T0" fmla="*/ 0 w 264"/>
                    <a:gd name="T1" fmla="*/ 0 h 675"/>
                    <a:gd name="T2" fmla="*/ 0 w 264"/>
                    <a:gd name="T3" fmla="*/ 0 h 675"/>
                    <a:gd name="T4" fmla="*/ 0 w 264"/>
                    <a:gd name="T5" fmla="*/ 0 h 675"/>
                    <a:gd name="T6" fmla="*/ 0 w 264"/>
                    <a:gd name="T7" fmla="*/ 0 h 675"/>
                    <a:gd name="T8" fmla="*/ 0 w 264"/>
                    <a:gd name="T9" fmla="*/ 0 h 675"/>
                    <a:gd name="T10" fmla="*/ 0 w 264"/>
                    <a:gd name="T11" fmla="*/ 0 h 675"/>
                    <a:gd name="T12" fmla="*/ 0 w 264"/>
                    <a:gd name="T13" fmla="*/ 0 h 675"/>
                    <a:gd name="T14" fmla="*/ 0 w 264"/>
                    <a:gd name="T15" fmla="*/ 0 h 675"/>
                    <a:gd name="T16" fmla="*/ 0 w 264"/>
                    <a:gd name="T17" fmla="*/ 0 h 675"/>
                    <a:gd name="T18" fmla="*/ 0 w 264"/>
                    <a:gd name="T19" fmla="*/ 0 h 675"/>
                    <a:gd name="T20" fmla="*/ 0 w 264"/>
                    <a:gd name="T21" fmla="*/ 0 h 675"/>
                    <a:gd name="T22" fmla="*/ 0 w 264"/>
                    <a:gd name="T23" fmla="*/ 0 h 675"/>
                    <a:gd name="T24" fmla="*/ 0 w 264"/>
                    <a:gd name="T25" fmla="*/ 0 h 675"/>
                    <a:gd name="T26" fmla="*/ 0 w 264"/>
                    <a:gd name="T27" fmla="*/ 0 h 675"/>
                    <a:gd name="T28" fmla="*/ 0 w 264"/>
                    <a:gd name="T29" fmla="*/ 0 h 675"/>
                    <a:gd name="T30" fmla="*/ 0 w 264"/>
                    <a:gd name="T31" fmla="*/ 0 h 675"/>
                    <a:gd name="T32" fmla="*/ 0 w 264"/>
                    <a:gd name="T33" fmla="*/ 0 h 675"/>
                    <a:gd name="T34" fmla="*/ 0 w 264"/>
                    <a:gd name="T35" fmla="*/ 0 h 675"/>
                    <a:gd name="T36" fmla="*/ 0 w 264"/>
                    <a:gd name="T37" fmla="*/ 0 h 675"/>
                    <a:gd name="T38" fmla="*/ 0 w 264"/>
                    <a:gd name="T39" fmla="*/ 0 h 675"/>
                    <a:gd name="T40" fmla="*/ 0 w 264"/>
                    <a:gd name="T41" fmla="*/ 0 h 675"/>
                    <a:gd name="T42" fmla="*/ 0 w 264"/>
                    <a:gd name="T43" fmla="*/ 0 h 675"/>
                    <a:gd name="T44" fmla="*/ 0 w 264"/>
                    <a:gd name="T45" fmla="*/ 0 h 675"/>
                    <a:gd name="T46" fmla="*/ 0 w 264"/>
                    <a:gd name="T47" fmla="*/ 0 h 675"/>
                    <a:gd name="T48" fmla="*/ 0 w 264"/>
                    <a:gd name="T49" fmla="*/ 0 h 675"/>
                    <a:gd name="T50" fmla="*/ 0 w 264"/>
                    <a:gd name="T51" fmla="*/ 0 h 675"/>
                    <a:gd name="T52" fmla="*/ 0 w 264"/>
                    <a:gd name="T53" fmla="*/ 0 h 675"/>
                    <a:gd name="T54" fmla="*/ 0 w 264"/>
                    <a:gd name="T55" fmla="*/ 0 h 675"/>
                    <a:gd name="T56" fmla="*/ 0 w 264"/>
                    <a:gd name="T57" fmla="*/ 0 h 675"/>
                    <a:gd name="T58" fmla="*/ 0 w 264"/>
                    <a:gd name="T59" fmla="*/ 0 h 675"/>
                    <a:gd name="T60" fmla="*/ 0 w 264"/>
                    <a:gd name="T61" fmla="*/ 0 h 675"/>
                    <a:gd name="T62" fmla="*/ 0 w 264"/>
                    <a:gd name="T63" fmla="*/ 0 h 675"/>
                    <a:gd name="T64" fmla="*/ 0 w 264"/>
                    <a:gd name="T65" fmla="*/ 0 h 675"/>
                    <a:gd name="T66" fmla="*/ 0 w 264"/>
                    <a:gd name="T67" fmla="*/ 0 h 675"/>
                    <a:gd name="T68" fmla="*/ 0 w 264"/>
                    <a:gd name="T69" fmla="*/ 0 h 675"/>
                    <a:gd name="T70" fmla="*/ 0 w 264"/>
                    <a:gd name="T71" fmla="*/ 0 h 675"/>
                    <a:gd name="T72" fmla="*/ 0 w 264"/>
                    <a:gd name="T73" fmla="*/ 0 h 675"/>
                    <a:gd name="T74" fmla="*/ 0 w 264"/>
                    <a:gd name="T75" fmla="*/ 0 h 675"/>
                    <a:gd name="T76" fmla="*/ 0 w 264"/>
                    <a:gd name="T77" fmla="*/ 0 h 675"/>
                    <a:gd name="T78" fmla="*/ 0 w 264"/>
                    <a:gd name="T79" fmla="*/ 0 h 675"/>
                    <a:gd name="T80" fmla="*/ 0 w 264"/>
                    <a:gd name="T81" fmla="*/ 0 h 67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4"/>
                    <a:gd name="T124" fmla="*/ 0 h 675"/>
                    <a:gd name="T125" fmla="*/ 264 w 264"/>
                    <a:gd name="T126" fmla="*/ 675 h 67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4" h="675">
                      <a:moveTo>
                        <a:pt x="86" y="126"/>
                      </a:moveTo>
                      <a:lnTo>
                        <a:pt x="106" y="126"/>
                      </a:lnTo>
                      <a:lnTo>
                        <a:pt x="153" y="124"/>
                      </a:lnTo>
                      <a:lnTo>
                        <a:pt x="182" y="121"/>
                      </a:lnTo>
                      <a:lnTo>
                        <a:pt x="209" y="118"/>
                      </a:lnTo>
                      <a:lnTo>
                        <a:pt x="223" y="115"/>
                      </a:lnTo>
                      <a:lnTo>
                        <a:pt x="234" y="113"/>
                      </a:lnTo>
                      <a:lnTo>
                        <a:pt x="244" y="109"/>
                      </a:lnTo>
                      <a:lnTo>
                        <a:pt x="253" y="106"/>
                      </a:lnTo>
                      <a:lnTo>
                        <a:pt x="259" y="102"/>
                      </a:lnTo>
                      <a:lnTo>
                        <a:pt x="263" y="97"/>
                      </a:lnTo>
                      <a:lnTo>
                        <a:pt x="264" y="94"/>
                      </a:lnTo>
                      <a:lnTo>
                        <a:pt x="264" y="92"/>
                      </a:lnTo>
                      <a:lnTo>
                        <a:pt x="264" y="89"/>
                      </a:lnTo>
                      <a:lnTo>
                        <a:pt x="263" y="87"/>
                      </a:lnTo>
                      <a:lnTo>
                        <a:pt x="258" y="81"/>
                      </a:lnTo>
                      <a:lnTo>
                        <a:pt x="252" y="75"/>
                      </a:lnTo>
                      <a:lnTo>
                        <a:pt x="244" y="68"/>
                      </a:lnTo>
                      <a:lnTo>
                        <a:pt x="233" y="61"/>
                      </a:lnTo>
                      <a:lnTo>
                        <a:pt x="220" y="55"/>
                      </a:lnTo>
                      <a:lnTo>
                        <a:pt x="206" y="47"/>
                      </a:lnTo>
                      <a:lnTo>
                        <a:pt x="189" y="40"/>
                      </a:lnTo>
                      <a:lnTo>
                        <a:pt x="170" y="32"/>
                      </a:lnTo>
                      <a:lnTo>
                        <a:pt x="127" y="17"/>
                      </a:lnTo>
                      <a:lnTo>
                        <a:pt x="78" y="1"/>
                      </a:lnTo>
                      <a:lnTo>
                        <a:pt x="74" y="1"/>
                      </a:lnTo>
                      <a:lnTo>
                        <a:pt x="63" y="0"/>
                      </a:lnTo>
                      <a:lnTo>
                        <a:pt x="56" y="1"/>
                      </a:lnTo>
                      <a:lnTo>
                        <a:pt x="49" y="2"/>
                      </a:lnTo>
                      <a:lnTo>
                        <a:pt x="40" y="3"/>
                      </a:lnTo>
                      <a:lnTo>
                        <a:pt x="32" y="7"/>
                      </a:lnTo>
                      <a:lnTo>
                        <a:pt x="24" y="11"/>
                      </a:lnTo>
                      <a:lnTo>
                        <a:pt x="17" y="17"/>
                      </a:lnTo>
                      <a:lnTo>
                        <a:pt x="11" y="24"/>
                      </a:lnTo>
                      <a:lnTo>
                        <a:pt x="6" y="33"/>
                      </a:lnTo>
                      <a:lnTo>
                        <a:pt x="1" y="44"/>
                      </a:lnTo>
                      <a:lnTo>
                        <a:pt x="0" y="57"/>
                      </a:lnTo>
                      <a:lnTo>
                        <a:pt x="0" y="72"/>
                      </a:lnTo>
                      <a:lnTo>
                        <a:pt x="4" y="92"/>
                      </a:lnTo>
                      <a:lnTo>
                        <a:pt x="14" y="140"/>
                      </a:lnTo>
                      <a:lnTo>
                        <a:pt x="30" y="205"/>
                      </a:lnTo>
                      <a:lnTo>
                        <a:pt x="49" y="278"/>
                      </a:lnTo>
                      <a:lnTo>
                        <a:pt x="69" y="358"/>
                      </a:lnTo>
                      <a:lnTo>
                        <a:pt x="87" y="437"/>
                      </a:lnTo>
                      <a:lnTo>
                        <a:pt x="102" y="511"/>
                      </a:lnTo>
                      <a:lnTo>
                        <a:pt x="107" y="544"/>
                      </a:lnTo>
                      <a:lnTo>
                        <a:pt x="112" y="572"/>
                      </a:lnTo>
                      <a:lnTo>
                        <a:pt x="113" y="599"/>
                      </a:lnTo>
                      <a:lnTo>
                        <a:pt x="113" y="619"/>
                      </a:lnTo>
                      <a:lnTo>
                        <a:pt x="113" y="635"/>
                      </a:lnTo>
                      <a:lnTo>
                        <a:pt x="114" y="649"/>
                      </a:lnTo>
                      <a:lnTo>
                        <a:pt x="115" y="655"/>
                      </a:lnTo>
                      <a:lnTo>
                        <a:pt x="118" y="659"/>
                      </a:lnTo>
                      <a:lnTo>
                        <a:pt x="120" y="663"/>
                      </a:lnTo>
                      <a:lnTo>
                        <a:pt x="123" y="666"/>
                      </a:lnTo>
                      <a:lnTo>
                        <a:pt x="125" y="669"/>
                      </a:lnTo>
                      <a:lnTo>
                        <a:pt x="128" y="671"/>
                      </a:lnTo>
                      <a:lnTo>
                        <a:pt x="131" y="674"/>
                      </a:lnTo>
                      <a:lnTo>
                        <a:pt x="134" y="674"/>
                      </a:lnTo>
                      <a:lnTo>
                        <a:pt x="142" y="675"/>
                      </a:lnTo>
                      <a:lnTo>
                        <a:pt x="150" y="674"/>
                      </a:lnTo>
                      <a:lnTo>
                        <a:pt x="158" y="671"/>
                      </a:lnTo>
                      <a:lnTo>
                        <a:pt x="165" y="668"/>
                      </a:lnTo>
                      <a:lnTo>
                        <a:pt x="173" y="663"/>
                      </a:lnTo>
                      <a:lnTo>
                        <a:pt x="180" y="657"/>
                      </a:lnTo>
                      <a:lnTo>
                        <a:pt x="186" y="651"/>
                      </a:lnTo>
                      <a:lnTo>
                        <a:pt x="190" y="645"/>
                      </a:lnTo>
                      <a:lnTo>
                        <a:pt x="194" y="640"/>
                      </a:lnTo>
                      <a:lnTo>
                        <a:pt x="196" y="634"/>
                      </a:lnTo>
                      <a:lnTo>
                        <a:pt x="196" y="626"/>
                      </a:lnTo>
                      <a:lnTo>
                        <a:pt x="196" y="610"/>
                      </a:lnTo>
                      <a:lnTo>
                        <a:pt x="194" y="590"/>
                      </a:lnTo>
                      <a:lnTo>
                        <a:pt x="190" y="565"/>
                      </a:lnTo>
                      <a:lnTo>
                        <a:pt x="181" y="502"/>
                      </a:lnTo>
                      <a:lnTo>
                        <a:pt x="167" y="427"/>
                      </a:lnTo>
                      <a:lnTo>
                        <a:pt x="159" y="388"/>
                      </a:lnTo>
                      <a:lnTo>
                        <a:pt x="150" y="346"/>
                      </a:lnTo>
                      <a:lnTo>
                        <a:pt x="140" y="306"/>
                      </a:lnTo>
                      <a:lnTo>
                        <a:pt x="131" y="266"/>
                      </a:lnTo>
                      <a:lnTo>
                        <a:pt x="120" y="227"/>
                      </a:lnTo>
                      <a:lnTo>
                        <a:pt x="108" y="190"/>
                      </a:lnTo>
                      <a:lnTo>
                        <a:pt x="98" y="157"/>
                      </a:lnTo>
                      <a:lnTo>
                        <a:pt x="86" y="12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8" name="Freeform 357"/>
                <p:cNvSpPr>
                  <a:spLocks noChangeAspect="1"/>
                </p:cNvSpPr>
                <p:nvPr/>
              </p:nvSpPr>
              <p:spPr bwMode="auto">
                <a:xfrm>
                  <a:off x="3333" y="1379"/>
                  <a:ext cx="48" cy="175"/>
                </a:xfrm>
                <a:custGeom>
                  <a:avLst/>
                  <a:gdLst>
                    <a:gd name="T0" fmla="*/ 0 w 285"/>
                    <a:gd name="T1" fmla="*/ 0 h 1047"/>
                    <a:gd name="T2" fmla="*/ 0 w 285"/>
                    <a:gd name="T3" fmla="*/ 0 h 1047"/>
                    <a:gd name="T4" fmla="*/ 0 w 285"/>
                    <a:gd name="T5" fmla="*/ 0 h 1047"/>
                    <a:gd name="T6" fmla="*/ 0 w 285"/>
                    <a:gd name="T7" fmla="*/ 0 h 1047"/>
                    <a:gd name="T8" fmla="*/ 0 w 285"/>
                    <a:gd name="T9" fmla="*/ 0 h 1047"/>
                    <a:gd name="T10" fmla="*/ 0 w 285"/>
                    <a:gd name="T11" fmla="*/ 0 h 1047"/>
                    <a:gd name="T12" fmla="*/ 0 w 285"/>
                    <a:gd name="T13" fmla="*/ 0 h 1047"/>
                    <a:gd name="T14" fmla="*/ 0 w 285"/>
                    <a:gd name="T15" fmla="*/ 0 h 1047"/>
                    <a:gd name="T16" fmla="*/ 0 w 285"/>
                    <a:gd name="T17" fmla="*/ 0 h 1047"/>
                    <a:gd name="T18" fmla="*/ 0 w 285"/>
                    <a:gd name="T19" fmla="*/ 0 h 1047"/>
                    <a:gd name="T20" fmla="*/ 0 w 285"/>
                    <a:gd name="T21" fmla="*/ 0 h 1047"/>
                    <a:gd name="T22" fmla="*/ 0 w 285"/>
                    <a:gd name="T23" fmla="*/ 0 h 1047"/>
                    <a:gd name="T24" fmla="*/ 0 w 285"/>
                    <a:gd name="T25" fmla="*/ 0 h 1047"/>
                    <a:gd name="T26" fmla="*/ 0 w 285"/>
                    <a:gd name="T27" fmla="*/ 0 h 1047"/>
                    <a:gd name="T28" fmla="*/ 0 w 285"/>
                    <a:gd name="T29" fmla="*/ 0 h 1047"/>
                    <a:gd name="T30" fmla="*/ 0 w 285"/>
                    <a:gd name="T31" fmla="*/ 0 h 1047"/>
                    <a:gd name="T32" fmla="*/ 0 w 285"/>
                    <a:gd name="T33" fmla="*/ 0 h 1047"/>
                    <a:gd name="T34" fmla="*/ 0 w 285"/>
                    <a:gd name="T35" fmla="*/ 0 h 1047"/>
                    <a:gd name="T36" fmla="*/ 0 w 285"/>
                    <a:gd name="T37" fmla="*/ 0 h 1047"/>
                    <a:gd name="T38" fmla="*/ 0 w 285"/>
                    <a:gd name="T39" fmla="*/ 0 h 1047"/>
                    <a:gd name="T40" fmla="*/ 0 w 285"/>
                    <a:gd name="T41" fmla="*/ 0 h 1047"/>
                    <a:gd name="T42" fmla="*/ 0 w 285"/>
                    <a:gd name="T43" fmla="*/ 0 h 1047"/>
                    <a:gd name="T44" fmla="*/ 0 w 285"/>
                    <a:gd name="T45" fmla="*/ 0 h 1047"/>
                    <a:gd name="T46" fmla="*/ 0 w 285"/>
                    <a:gd name="T47" fmla="*/ 0 h 1047"/>
                    <a:gd name="T48" fmla="*/ 0 w 285"/>
                    <a:gd name="T49" fmla="*/ 0 h 1047"/>
                    <a:gd name="T50" fmla="*/ 0 w 285"/>
                    <a:gd name="T51" fmla="*/ 0 h 1047"/>
                    <a:gd name="T52" fmla="*/ 0 w 285"/>
                    <a:gd name="T53" fmla="*/ 0 h 1047"/>
                    <a:gd name="T54" fmla="*/ 0 w 285"/>
                    <a:gd name="T55" fmla="*/ 0 h 1047"/>
                    <a:gd name="T56" fmla="*/ 0 w 285"/>
                    <a:gd name="T57" fmla="*/ 0 h 1047"/>
                    <a:gd name="T58" fmla="*/ 0 w 285"/>
                    <a:gd name="T59" fmla="*/ 0 h 1047"/>
                    <a:gd name="T60" fmla="*/ 0 w 285"/>
                    <a:gd name="T61" fmla="*/ 0 h 1047"/>
                    <a:gd name="T62" fmla="*/ 0 w 285"/>
                    <a:gd name="T63" fmla="*/ 0 h 1047"/>
                    <a:gd name="T64" fmla="*/ 0 w 285"/>
                    <a:gd name="T65" fmla="*/ 0 h 1047"/>
                    <a:gd name="T66" fmla="*/ 0 w 285"/>
                    <a:gd name="T67" fmla="*/ 0 h 1047"/>
                    <a:gd name="T68" fmla="*/ 0 w 285"/>
                    <a:gd name="T69" fmla="*/ 0 h 1047"/>
                    <a:gd name="T70" fmla="*/ 0 w 285"/>
                    <a:gd name="T71" fmla="*/ 0 h 1047"/>
                    <a:gd name="T72" fmla="*/ 0 w 285"/>
                    <a:gd name="T73" fmla="*/ 0 h 1047"/>
                    <a:gd name="T74" fmla="*/ 0 w 285"/>
                    <a:gd name="T75" fmla="*/ 0 h 1047"/>
                    <a:gd name="T76" fmla="*/ 0 w 285"/>
                    <a:gd name="T77" fmla="*/ 0 h 1047"/>
                    <a:gd name="T78" fmla="*/ 0 w 285"/>
                    <a:gd name="T79" fmla="*/ 0 h 1047"/>
                    <a:gd name="T80" fmla="*/ 0 w 285"/>
                    <a:gd name="T81" fmla="*/ 0 h 1047"/>
                    <a:gd name="T82" fmla="*/ 0 w 285"/>
                    <a:gd name="T83" fmla="*/ 0 h 1047"/>
                    <a:gd name="T84" fmla="*/ 0 w 285"/>
                    <a:gd name="T85" fmla="*/ 0 h 1047"/>
                    <a:gd name="T86" fmla="*/ 0 w 285"/>
                    <a:gd name="T87" fmla="*/ 0 h 1047"/>
                    <a:gd name="T88" fmla="*/ 0 w 285"/>
                    <a:gd name="T89" fmla="*/ 0 h 1047"/>
                    <a:gd name="T90" fmla="*/ 0 w 285"/>
                    <a:gd name="T91" fmla="*/ 0 h 1047"/>
                    <a:gd name="T92" fmla="*/ 0 w 285"/>
                    <a:gd name="T93" fmla="*/ 0 h 1047"/>
                    <a:gd name="T94" fmla="*/ 0 w 285"/>
                    <a:gd name="T95" fmla="*/ 0 h 1047"/>
                    <a:gd name="T96" fmla="*/ 0 w 285"/>
                    <a:gd name="T97" fmla="*/ 0 h 10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5"/>
                    <a:gd name="T148" fmla="*/ 0 h 1047"/>
                    <a:gd name="T149" fmla="*/ 285 w 285"/>
                    <a:gd name="T150" fmla="*/ 1047 h 10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5" h="1047">
                      <a:moveTo>
                        <a:pt x="43" y="3"/>
                      </a:moveTo>
                      <a:lnTo>
                        <a:pt x="74" y="28"/>
                      </a:lnTo>
                      <a:lnTo>
                        <a:pt x="115" y="62"/>
                      </a:lnTo>
                      <a:lnTo>
                        <a:pt x="138" y="81"/>
                      </a:lnTo>
                      <a:lnTo>
                        <a:pt x="160" y="102"/>
                      </a:lnTo>
                      <a:lnTo>
                        <a:pt x="184" y="123"/>
                      </a:lnTo>
                      <a:lnTo>
                        <a:pt x="207" y="145"/>
                      </a:lnTo>
                      <a:lnTo>
                        <a:pt x="228" y="167"/>
                      </a:lnTo>
                      <a:lnTo>
                        <a:pt x="246" y="189"/>
                      </a:lnTo>
                      <a:lnTo>
                        <a:pt x="263" y="209"/>
                      </a:lnTo>
                      <a:lnTo>
                        <a:pt x="275" y="228"/>
                      </a:lnTo>
                      <a:lnTo>
                        <a:pt x="279" y="237"/>
                      </a:lnTo>
                      <a:lnTo>
                        <a:pt x="282" y="245"/>
                      </a:lnTo>
                      <a:lnTo>
                        <a:pt x="284" y="253"/>
                      </a:lnTo>
                      <a:lnTo>
                        <a:pt x="285" y="260"/>
                      </a:lnTo>
                      <a:lnTo>
                        <a:pt x="284" y="266"/>
                      </a:lnTo>
                      <a:lnTo>
                        <a:pt x="282" y="272"/>
                      </a:lnTo>
                      <a:lnTo>
                        <a:pt x="278" y="277"/>
                      </a:lnTo>
                      <a:lnTo>
                        <a:pt x="274" y="282"/>
                      </a:lnTo>
                      <a:lnTo>
                        <a:pt x="260" y="289"/>
                      </a:lnTo>
                      <a:lnTo>
                        <a:pt x="247" y="294"/>
                      </a:lnTo>
                      <a:lnTo>
                        <a:pt x="234" y="296"/>
                      </a:lnTo>
                      <a:lnTo>
                        <a:pt x="221" y="298"/>
                      </a:lnTo>
                      <a:lnTo>
                        <a:pt x="208" y="297"/>
                      </a:lnTo>
                      <a:lnTo>
                        <a:pt x="196" y="296"/>
                      </a:lnTo>
                      <a:lnTo>
                        <a:pt x="184" y="292"/>
                      </a:lnTo>
                      <a:lnTo>
                        <a:pt x="172" y="289"/>
                      </a:lnTo>
                      <a:lnTo>
                        <a:pt x="162" y="283"/>
                      </a:lnTo>
                      <a:lnTo>
                        <a:pt x="150" y="277"/>
                      </a:lnTo>
                      <a:lnTo>
                        <a:pt x="140" y="270"/>
                      </a:lnTo>
                      <a:lnTo>
                        <a:pt x="131" y="261"/>
                      </a:lnTo>
                      <a:lnTo>
                        <a:pt x="121" y="253"/>
                      </a:lnTo>
                      <a:lnTo>
                        <a:pt x="113" y="245"/>
                      </a:lnTo>
                      <a:lnTo>
                        <a:pt x="105" y="235"/>
                      </a:lnTo>
                      <a:lnTo>
                        <a:pt x="97" y="226"/>
                      </a:lnTo>
                      <a:lnTo>
                        <a:pt x="95" y="222"/>
                      </a:lnTo>
                      <a:lnTo>
                        <a:pt x="91" y="220"/>
                      </a:lnTo>
                      <a:lnTo>
                        <a:pt x="88" y="217"/>
                      </a:lnTo>
                      <a:lnTo>
                        <a:pt x="85" y="216"/>
                      </a:lnTo>
                      <a:lnTo>
                        <a:pt x="82" y="216"/>
                      </a:lnTo>
                      <a:lnTo>
                        <a:pt x="80" y="216"/>
                      </a:lnTo>
                      <a:lnTo>
                        <a:pt x="76" y="217"/>
                      </a:lnTo>
                      <a:lnTo>
                        <a:pt x="74" y="220"/>
                      </a:lnTo>
                      <a:lnTo>
                        <a:pt x="69" y="226"/>
                      </a:lnTo>
                      <a:lnTo>
                        <a:pt x="64" y="233"/>
                      </a:lnTo>
                      <a:lnTo>
                        <a:pt x="59" y="244"/>
                      </a:lnTo>
                      <a:lnTo>
                        <a:pt x="56" y="256"/>
                      </a:lnTo>
                      <a:lnTo>
                        <a:pt x="52" y="269"/>
                      </a:lnTo>
                      <a:lnTo>
                        <a:pt x="50" y="282"/>
                      </a:lnTo>
                      <a:lnTo>
                        <a:pt x="47" y="297"/>
                      </a:lnTo>
                      <a:lnTo>
                        <a:pt x="46" y="311"/>
                      </a:lnTo>
                      <a:lnTo>
                        <a:pt x="46" y="326"/>
                      </a:lnTo>
                      <a:lnTo>
                        <a:pt x="46" y="340"/>
                      </a:lnTo>
                      <a:lnTo>
                        <a:pt x="49" y="354"/>
                      </a:lnTo>
                      <a:lnTo>
                        <a:pt x="51" y="366"/>
                      </a:lnTo>
                      <a:lnTo>
                        <a:pt x="57" y="410"/>
                      </a:lnTo>
                      <a:lnTo>
                        <a:pt x="65" y="486"/>
                      </a:lnTo>
                      <a:lnTo>
                        <a:pt x="76" y="584"/>
                      </a:lnTo>
                      <a:lnTo>
                        <a:pt x="88" y="692"/>
                      </a:lnTo>
                      <a:lnTo>
                        <a:pt x="100" y="801"/>
                      </a:lnTo>
                      <a:lnTo>
                        <a:pt x="110" y="897"/>
                      </a:lnTo>
                      <a:lnTo>
                        <a:pt x="119" y="971"/>
                      </a:lnTo>
                      <a:lnTo>
                        <a:pt x="126" y="1013"/>
                      </a:lnTo>
                      <a:lnTo>
                        <a:pt x="128" y="1022"/>
                      </a:lnTo>
                      <a:lnTo>
                        <a:pt x="130" y="1029"/>
                      </a:lnTo>
                      <a:lnTo>
                        <a:pt x="130" y="1035"/>
                      </a:lnTo>
                      <a:lnTo>
                        <a:pt x="130" y="1040"/>
                      </a:lnTo>
                      <a:lnTo>
                        <a:pt x="128" y="1043"/>
                      </a:lnTo>
                      <a:lnTo>
                        <a:pt x="127" y="1046"/>
                      </a:lnTo>
                      <a:lnTo>
                        <a:pt x="125" y="1047"/>
                      </a:lnTo>
                      <a:lnTo>
                        <a:pt x="121" y="1047"/>
                      </a:lnTo>
                      <a:lnTo>
                        <a:pt x="114" y="1043"/>
                      </a:lnTo>
                      <a:lnTo>
                        <a:pt x="106" y="1038"/>
                      </a:lnTo>
                      <a:lnTo>
                        <a:pt x="96" y="1029"/>
                      </a:lnTo>
                      <a:lnTo>
                        <a:pt x="85" y="1020"/>
                      </a:lnTo>
                      <a:lnTo>
                        <a:pt x="82" y="1014"/>
                      </a:lnTo>
                      <a:lnTo>
                        <a:pt x="78" y="1003"/>
                      </a:lnTo>
                      <a:lnTo>
                        <a:pt x="75" y="986"/>
                      </a:lnTo>
                      <a:lnTo>
                        <a:pt x="71" y="965"/>
                      </a:lnTo>
                      <a:lnTo>
                        <a:pt x="62" y="909"/>
                      </a:lnTo>
                      <a:lnTo>
                        <a:pt x="51" y="839"/>
                      </a:lnTo>
                      <a:lnTo>
                        <a:pt x="41" y="757"/>
                      </a:lnTo>
                      <a:lnTo>
                        <a:pt x="31" y="666"/>
                      </a:lnTo>
                      <a:lnTo>
                        <a:pt x="21" y="571"/>
                      </a:lnTo>
                      <a:lnTo>
                        <a:pt x="14" y="473"/>
                      </a:lnTo>
                      <a:lnTo>
                        <a:pt x="7" y="377"/>
                      </a:lnTo>
                      <a:lnTo>
                        <a:pt x="2" y="285"/>
                      </a:lnTo>
                      <a:lnTo>
                        <a:pt x="1" y="241"/>
                      </a:lnTo>
                      <a:lnTo>
                        <a:pt x="0" y="201"/>
                      </a:lnTo>
                      <a:lnTo>
                        <a:pt x="0" y="163"/>
                      </a:lnTo>
                      <a:lnTo>
                        <a:pt x="1" y="127"/>
                      </a:lnTo>
                      <a:lnTo>
                        <a:pt x="2" y="95"/>
                      </a:lnTo>
                      <a:lnTo>
                        <a:pt x="6" y="67"/>
                      </a:lnTo>
                      <a:lnTo>
                        <a:pt x="9" y="44"/>
                      </a:lnTo>
                      <a:lnTo>
                        <a:pt x="13" y="25"/>
                      </a:lnTo>
                      <a:lnTo>
                        <a:pt x="19" y="10"/>
                      </a:lnTo>
                      <a:lnTo>
                        <a:pt x="26" y="2"/>
                      </a:lnTo>
                      <a:lnTo>
                        <a:pt x="33" y="0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2999" name="Freeform 358"/>
                <p:cNvSpPr>
                  <a:spLocks noChangeAspect="1"/>
                </p:cNvSpPr>
                <p:nvPr/>
              </p:nvSpPr>
              <p:spPr bwMode="auto">
                <a:xfrm>
                  <a:off x="3333" y="1379"/>
                  <a:ext cx="48" cy="175"/>
                </a:xfrm>
                <a:custGeom>
                  <a:avLst/>
                  <a:gdLst>
                    <a:gd name="T0" fmla="*/ 0 w 285"/>
                    <a:gd name="T1" fmla="*/ 0 h 1047"/>
                    <a:gd name="T2" fmla="*/ 0 w 285"/>
                    <a:gd name="T3" fmla="*/ 0 h 1047"/>
                    <a:gd name="T4" fmla="*/ 0 w 285"/>
                    <a:gd name="T5" fmla="*/ 0 h 1047"/>
                    <a:gd name="T6" fmla="*/ 0 w 285"/>
                    <a:gd name="T7" fmla="*/ 0 h 1047"/>
                    <a:gd name="T8" fmla="*/ 0 w 285"/>
                    <a:gd name="T9" fmla="*/ 0 h 1047"/>
                    <a:gd name="T10" fmla="*/ 0 w 285"/>
                    <a:gd name="T11" fmla="*/ 0 h 1047"/>
                    <a:gd name="T12" fmla="*/ 0 w 285"/>
                    <a:gd name="T13" fmla="*/ 0 h 1047"/>
                    <a:gd name="T14" fmla="*/ 0 w 285"/>
                    <a:gd name="T15" fmla="*/ 0 h 1047"/>
                    <a:gd name="T16" fmla="*/ 0 w 285"/>
                    <a:gd name="T17" fmla="*/ 0 h 1047"/>
                    <a:gd name="T18" fmla="*/ 0 w 285"/>
                    <a:gd name="T19" fmla="*/ 0 h 1047"/>
                    <a:gd name="T20" fmla="*/ 0 w 285"/>
                    <a:gd name="T21" fmla="*/ 0 h 1047"/>
                    <a:gd name="T22" fmla="*/ 0 w 285"/>
                    <a:gd name="T23" fmla="*/ 0 h 1047"/>
                    <a:gd name="T24" fmla="*/ 0 w 285"/>
                    <a:gd name="T25" fmla="*/ 0 h 1047"/>
                    <a:gd name="T26" fmla="*/ 0 w 285"/>
                    <a:gd name="T27" fmla="*/ 0 h 1047"/>
                    <a:gd name="T28" fmla="*/ 0 w 285"/>
                    <a:gd name="T29" fmla="*/ 0 h 1047"/>
                    <a:gd name="T30" fmla="*/ 0 w 285"/>
                    <a:gd name="T31" fmla="*/ 0 h 1047"/>
                    <a:gd name="T32" fmla="*/ 0 w 285"/>
                    <a:gd name="T33" fmla="*/ 0 h 1047"/>
                    <a:gd name="T34" fmla="*/ 0 w 285"/>
                    <a:gd name="T35" fmla="*/ 0 h 1047"/>
                    <a:gd name="T36" fmla="*/ 0 w 285"/>
                    <a:gd name="T37" fmla="*/ 0 h 1047"/>
                    <a:gd name="T38" fmla="*/ 0 w 285"/>
                    <a:gd name="T39" fmla="*/ 0 h 1047"/>
                    <a:gd name="T40" fmla="*/ 0 w 285"/>
                    <a:gd name="T41" fmla="*/ 0 h 1047"/>
                    <a:gd name="T42" fmla="*/ 0 w 285"/>
                    <a:gd name="T43" fmla="*/ 0 h 1047"/>
                    <a:gd name="T44" fmla="*/ 0 w 285"/>
                    <a:gd name="T45" fmla="*/ 0 h 1047"/>
                    <a:gd name="T46" fmla="*/ 0 w 285"/>
                    <a:gd name="T47" fmla="*/ 0 h 1047"/>
                    <a:gd name="T48" fmla="*/ 0 w 285"/>
                    <a:gd name="T49" fmla="*/ 0 h 1047"/>
                    <a:gd name="T50" fmla="*/ 0 w 285"/>
                    <a:gd name="T51" fmla="*/ 0 h 1047"/>
                    <a:gd name="T52" fmla="*/ 0 w 285"/>
                    <a:gd name="T53" fmla="*/ 0 h 1047"/>
                    <a:gd name="T54" fmla="*/ 0 w 285"/>
                    <a:gd name="T55" fmla="*/ 0 h 1047"/>
                    <a:gd name="T56" fmla="*/ 0 w 285"/>
                    <a:gd name="T57" fmla="*/ 0 h 1047"/>
                    <a:gd name="T58" fmla="*/ 0 w 285"/>
                    <a:gd name="T59" fmla="*/ 0 h 1047"/>
                    <a:gd name="T60" fmla="*/ 0 w 285"/>
                    <a:gd name="T61" fmla="*/ 0 h 1047"/>
                    <a:gd name="T62" fmla="*/ 0 w 285"/>
                    <a:gd name="T63" fmla="*/ 0 h 1047"/>
                    <a:gd name="T64" fmla="*/ 0 w 285"/>
                    <a:gd name="T65" fmla="*/ 0 h 1047"/>
                    <a:gd name="T66" fmla="*/ 0 w 285"/>
                    <a:gd name="T67" fmla="*/ 0 h 1047"/>
                    <a:gd name="T68" fmla="*/ 0 w 285"/>
                    <a:gd name="T69" fmla="*/ 0 h 1047"/>
                    <a:gd name="T70" fmla="*/ 0 w 285"/>
                    <a:gd name="T71" fmla="*/ 0 h 1047"/>
                    <a:gd name="T72" fmla="*/ 0 w 285"/>
                    <a:gd name="T73" fmla="*/ 0 h 1047"/>
                    <a:gd name="T74" fmla="*/ 0 w 285"/>
                    <a:gd name="T75" fmla="*/ 0 h 1047"/>
                    <a:gd name="T76" fmla="*/ 0 w 285"/>
                    <a:gd name="T77" fmla="*/ 0 h 1047"/>
                    <a:gd name="T78" fmla="*/ 0 w 285"/>
                    <a:gd name="T79" fmla="*/ 0 h 1047"/>
                    <a:gd name="T80" fmla="*/ 0 w 285"/>
                    <a:gd name="T81" fmla="*/ 0 h 1047"/>
                    <a:gd name="T82" fmla="*/ 0 w 285"/>
                    <a:gd name="T83" fmla="*/ 0 h 1047"/>
                    <a:gd name="T84" fmla="*/ 0 w 285"/>
                    <a:gd name="T85" fmla="*/ 0 h 1047"/>
                    <a:gd name="T86" fmla="*/ 0 w 285"/>
                    <a:gd name="T87" fmla="*/ 0 h 1047"/>
                    <a:gd name="T88" fmla="*/ 0 w 285"/>
                    <a:gd name="T89" fmla="*/ 0 h 1047"/>
                    <a:gd name="T90" fmla="*/ 0 w 285"/>
                    <a:gd name="T91" fmla="*/ 0 h 1047"/>
                    <a:gd name="T92" fmla="*/ 0 w 285"/>
                    <a:gd name="T93" fmla="*/ 0 h 1047"/>
                    <a:gd name="T94" fmla="*/ 0 w 285"/>
                    <a:gd name="T95" fmla="*/ 0 h 1047"/>
                    <a:gd name="T96" fmla="*/ 0 w 285"/>
                    <a:gd name="T97" fmla="*/ 0 h 10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5"/>
                    <a:gd name="T148" fmla="*/ 0 h 1047"/>
                    <a:gd name="T149" fmla="*/ 285 w 285"/>
                    <a:gd name="T150" fmla="*/ 1047 h 10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5" h="1047">
                      <a:moveTo>
                        <a:pt x="43" y="3"/>
                      </a:moveTo>
                      <a:lnTo>
                        <a:pt x="74" y="28"/>
                      </a:lnTo>
                      <a:lnTo>
                        <a:pt x="115" y="62"/>
                      </a:lnTo>
                      <a:lnTo>
                        <a:pt x="138" y="81"/>
                      </a:lnTo>
                      <a:lnTo>
                        <a:pt x="160" y="102"/>
                      </a:lnTo>
                      <a:lnTo>
                        <a:pt x="184" y="123"/>
                      </a:lnTo>
                      <a:lnTo>
                        <a:pt x="207" y="145"/>
                      </a:lnTo>
                      <a:lnTo>
                        <a:pt x="228" y="167"/>
                      </a:lnTo>
                      <a:lnTo>
                        <a:pt x="246" y="189"/>
                      </a:lnTo>
                      <a:lnTo>
                        <a:pt x="263" y="209"/>
                      </a:lnTo>
                      <a:lnTo>
                        <a:pt x="275" y="228"/>
                      </a:lnTo>
                      <a:lnTo>
                        <a:pt x="279" y="237"/>
                      </a:lnTo>
                      <a:lnTo>
                        <a:pt x="282" y="245"/>
                      </a:lnTo>
                      <a:lnTo>
                        <a:pt x="284" y="253"/>
                      </a:lnTo>
                      <a:lnTo>
                        <a:pt x="285" y="260"/>
                      </a:lnTo>
                      <a:lnTo>
                        <a:pt x="284" y="266"/>
                      </a:lnTo>
                      <a:lnTo>
                        <a:pt x="282" y="272"/>
                      </a:lnTo>
                      <a:lnTo>
                        <a:pt x="278" y="277"/>
                      </a:lnTo>
                      <a:lnTo>
                        <a:pt x="274" y="282"/>
                      </a:lnTo>
                      <a:lnTo>
                        <a:pt x="260" y="289"/>
                      </a:lnTo>
                      <a:lnTo>
                        <a:pt x="247" y="294"/>
                      </a:lnTo>
                      <a:lnTo>
                        <a:pt x="234" y="296"/>
                      </a:lnTo>
                      <a:lnTo>
                        <a:pt x="221" y="298"/>
                      </a:lnTo>
                      <a:lnTo>
                        <a:pt x="208" y="297"/>
                      </a:lnTo>
                      <a:lnTo>
                        <a:pt x="196" y="296"/>
                      </a:lnTo>
                      <a:lnTo>
                        <a:pt x="184" y="292"/>
                      </a:lnTo>
                      <a:lnTo>
                        <a:pt x="172" y="289"/>
                      </a:lnTo>
                      <a:lnTo>
                        <a:pt x="162" y="283"/>
                      </a:lnTo>
                      <a:lnTo>
                        <a:pt x="150" y="277"/>
                      </a:lnTo>
                      <a:lnTo>
                        <a:pt x="140" y="270"/>
                      </a:lnTo>
                      <a:lnTo>
                        <a:pt x="131" y="261"/>
                      </a:lnTo>
                      <a:lnTo>
                        <a:pt x="121" y="253"/>
                      </a:lnTo>
                      <a:lnTo>
                        <a:pt x="113" y="245"/>
                      </a:lnTo>
                      <a:lnTo>
                        <a:pt x="105" y="235"/>
                      </a:lnTo>
                      <a:lnTo>
                        <a:pt x="97" y="226"/>
                      </a:lnTo>
                      <a:lnTo>
                        <a:pt x="95" y="222"/>
                      </a:lnTo>
                      <a:lnTo>
                        <a:pt x="91" y="220"/>
                      </a:lnTo>
                      <a:lnTo>
                        <a:pt x="88" y="217"/>
                      </a:lnTo>
                      <a:lnTo>
                        <a:pt x="85" y="216"/>
                      </a:lnTo>
                      <a:lnTo>
                        <a:pt x="82" y="216"/>
                      </a:lnTo>
                      <a:lnTo>
                        <a:pt x="80" y="216"/>
                      </a:lnTo>
                      <a:lnTo>
                        <a:pt x="76" y="217"/>
                      </a:lnTo>
                      <a:lnTo>
                        <a:pt x="74" y="220"/>
                      </a:lnTo>
                      <a:lnTo>
                        <a:pt x="69" y="226"/>
                      </a:lnTo>
                      <a:lnTo>
                        <a:pt x="64" y="233"/>
                      </a:lnTo>
                      <a:lnTo>
                        <a:pt x="59" y="244"/>
                      </a:lnTo>
                      <a:lnTo>
                        <a:pt x="56" y="256"/>
                      </a:lnTo>
                      <a:lnTo>
                        <a:pt x="52" y="269"/>
                      </a:lnTo>
                      <a:lnTo>
                        <a:pt x="50" y="282"/>
                      </a:lnTo>
                      <a:lnTo>
                        <a:pt x="47" y="297"/>
                      </a:lnTo>
                      <a:lnTo>
                        <a:pt x="46" y="311"/>
                      </a:lnTo>
                      <a:lnTo>
                        <a:pt x="46" y="326"/>
                      </a:lnTo>
                      <a:lnTo>
                        <a:pt x="46" y="340"/>
                      </a:lnTo>
                      <a:lnTo>
                        <a:pt x="49" y="354"/>
                      </a:lnTo>
                      <a:lnTo>
                        <a:pt x="51" y="366"/>
                      </a:lnTo>
                      <a:lnTo>
                        <a:pt x="57" y="410"/>
                      </a:lnTo>
                      <a:lnTo>
                        <a:pt x="65" y="486"/>
                      </a:lnTo>
                      <a:lnTo>
                        <a:pt x="76" y="584"/>
                      </a:lnTo>
                      <a:lnTo>
                        <a:pt x="88" y="692"/>
                      </a:lnTo>
                      <a:lnTo>
                        <a:pt x="100" y="801"/>
                      </a:lnTo>
                      <a:lnTo>
                        <a:pt x="110" y="897"/>
                      </a:lnTo>
                      <a:lnTo>
                        <a:pt x="119" y="971"/>
                      </a:lnTo>
                      <a:lnTo>
                        <a:pt x="126" y="1013"/>
                      </a:lnTo>
                      <a:lnTo>
                        <a:pt x="128" y="1022"/>
                      </a:lnTo>
                      <a:lnTo>
                        <a:pt x="130" y="1029"/>
                      </a:lnTo>
                      <a:lnTo>
                        <a:pt x="130" y="1035"/>
                      </a:lnTo>
                      <a:lnTo>
                        <a:pt x="130" y="1040"/>
                      </a:lnTo>
                      <a:lnTo>
                        <a:pt x="128" y="1043"/>
                      </a:lnTo>
                      <a:lnTo>
                        <a:pt x="127" y="1046"/>
                      </a:lnTo>
                      <a:lnTo>
                        <a:pt x="125" y="1047"/>
                      </a:lnTo>
                      <a:lnTo>
                        <a:pt x="121" y="1047"/>
                      </a:lnTo>
                      <a:lnTo>
                        <a:pt x="114" y="1043"/>
                      </a:lnTo>
                      <a:lnTo>
                        <a:pt x="106" y="1038"/>
                      </a:lnTo>
                      <a:lnTo>
                        <a:pt x="96" y="1029"/>
                      </a:lnTo>
                      <a:lnTo>
                        <a:pt x="85" y="1020"/>
                      </a:lnTo>
                      <a:lnTo>
                        <a:pt x="82" y="1014"/>
                      </a:lnTo>
                      <a:lnTo>
                        <a:pt x="78" y="1003"/>
                      </a:lnTo>
                      <a:lnTo>
                        <a:pt x="75" y="986"/>
                      </a:lnTo>
                      <a:lnTo>
                        <a:pt x="71" y="965"/>
                      </a:lnTo>
                      <a:lnTo>
                        <a:pt x="62" y="909"/>
                      </a:lnTo>
                      <a:lnTo>
                        <a:pt x="51" y="839"/>
                      </a:lnTo>
                      <a:lnTo>
                        <a:pt x="41" y="757"/>
                      </a:lnTo>
                      <a:lnTo>
                        <a:pt x="31" y="666"/>
                      </a:lnTo>
                      <a:lnTo>
                        <a:pt x="21" y="571"/>
                      </a:lnTo>
                      <a:lnTo>
                        <a:pt x="14" y="473"/>
                      </a:lnTo>
                      <a:lnTo>
                        <a:pt x="7" y="377"/>
                      </a:lnTo>
                      <a:lnTo>
                        <a:pt x="2" y="285"/>
                      </a:lnTo>
                      <a:lnTo>
                        <a:pt x="1" y="241"/>
                      </a:lnTo>
                      <a:lnTo>
                        <a:pt x="0" y="201"/>
                      </a:lnTo>
                      <a:lnTo>
                        <a:pt x="0" y="163"/>
                      </a:lnTo>
                      <a:lnTo>
                        <a:pt x="1" y="127"/>
                      </a:lnTo>
                      <a:lnTo>
                        <a:pt x="2" y="95"/>
                      </a:lnTo>
                      <a:lnTo>
                        <a:pt x="6" y="67"/>
                      </a:lnTo>
                      <a:lnTo>
                        <a:pt x="9" y="44"/>
                      </a:lnTo>
                      <a:lnTo>
                        <a:pt x="13" y="25"/>
                      </a:lnTo>
                      <a:lnTo>
                        <a:pt x="19" y="10"/>
                      </a:lnTo>
                      <a:lnTo>
                        <a:pt x="26" y="2"/>
                      </a:lnTo>
                      <a:lnTo>
                        <a:pt x="33" y="0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0" name="Freeform 359"/>
                <p:cNvSpPr>
                  <a:spLocks noChangeAspect="1"/>
                </p:cNvSpPr>
                <p:nvPr/>
              </p:nvSpPr>
              <p:spPr bwMode="auto">
                <a:xfrm>
                  <a:off x="3184" y="1458"/>
                  <a:ext cx="76" cy="71"/>
                </a:xfrm>
                <a:custGeom>
                  <a:avLst/>
                  <a:gdLst>
                    <a:gd name="T0" fmla="*/ 0 w 456"/>
                    <a:gd name="T1" fmla="*/ 0 h 426"/>
                    <a:gd name="T2" fmla="*/ 0 w 456"/>
                    <a:gd name="T3" fmla="*/ 0 h 426"/>
                    <a:gd name="T4" fmla="*/ 0 w 456"/>
                    <a:gd name="T5" fmla="*/ 0 h 426"/>
                    <a:gd name="T6" fmla="*/ 0 w 456"/>
                    <a:gd name="T7" fmla="*/ 0 h 426"/>
                    <a:gd name="T8" fmla="*/ 0 w 456"/>
                    <a:gd name="T9" fmla="*/ 0 h 426"/>
                    <a:gd name="T10" fmla="*/ 0 w 456"/>
                    <a:gd name="T11" fmla="*/ 0 h 426"/>
                    <a:gd name="T12" fmla="*/ 0 w 456"/>
                    <a:gd name="T13" fmla="*/ 0 h 426"/>
                    <a:gd name="T14" fmla="*/ 0 w 456"/>
                    <a:gd name="T15" fmla="*/ 0 h 426"/>
                    <a:gd name="T16" fmla="*/ 0 w 456"/>
                    <a:gd name="T17" fmla="*/ 0 h 426"/>
                    <a:gd name="T18" fmla="*/ 0 w 456"/>
                    <a:gd name="T19" fmla="*/ 0 h 426"/>
                    <a:gd name="T20" fmla="*/ 0 w 456"/>
                    <a:gd name="T21" fmla="*/ 0 h 426"/>
                    <a:gd name="T22" fmla="*/ 0 w 456"/>
                    <a:gd name="T23" fmla="*/ 0 h 426"/>
                    <a:gd name="T24" fmla="*/ 0 w 456"/>
                    <a:gd name="T25" fmla="*/ 0 h 426"/>
                    <a:gd name="T26" fmla="*/ 0 w 456"/>
                    <a:gd name="T27" fmla="*/ 0 h 426"/>
                    <a:gd name="T28" fmla="*/ 0 w 456"/>
                    <a:gd name="T29" fmla="*/ 0 h 426"/>
                    <a:gd name="T30" fmla="*/ 0 w 456"/>
                    <a:gd name="T31" fmla="*/ 0 h 426"/>
                    <a:gd name="T32" fmla="*/ 0 w 456"/>
                    <a:gd name="T33" fmla="*/ 0 h 426"/>
                    <a:gd name="T34" fmla="*/ 0 w 456"/>
                    <a:gd name="T35" fmla="*/ 0 h 426"/>
                    <a:gd name="T36" fmla="*/ 0 w 456"/>
                    <a:gd name="T37" fmla="*/ 0 h 426"/>
                    <a:gd name="T38" fmla="*/ 0 w 456"/>
                    <a:gd name="T39" fmla="*/ 0 h 426"/>
                    <a:gd name="T40" fmla="*/ 0 w 456"/>
                    <a:gd name="T41" fmla="*/ 0 h 426"/>
                    <a:gd name="T42" fmla="*/ 0 w 456"/>
                    <a:gd name="T43" fmla="*/ 0 h 426"/>
                    <a:gd name="T44" fmla="*/ 0 w 456"/>
                    <a:gd name="T45" fmla="*/ 0 h 426"/>
                    <a:gd name="T46" fmla="*/ 0 w 456"/>
                    <a:gd name="T47" fmla="*/ 0 h 426"/>
                    <a:gd name="T48" fmla="*/ 0 w 456"/>
                    <a:gd name="T49" fmla="*/ 0 h 426"/>
                    <a:gd name="T50" fmla="*/ 0 w 456"/>
                    <a:gd name="T51" fmla="*/ 0 h 426"/>
                    <a:gd name="T52" fmla="*/ 0 w 456"/>
                    <a:gd name="T53" fmla="*/ 0 h 426"/>
                    <a:gd name="T54" fmla="*/ 0 w 456"/>
                    <a:gd name="T55" fmla="*/ 0 h 426"/>
                    <a:gd name="T56" fmla="*/ 0 w 456"/>
                    <a:gd name="T57" fmla="*/ 0 h 426"/>
                    <a:gd name="T58" fmla="*/ 0 w 456"/>
                    <a:gd name="T59" fmla="*/ 0 h 426"/>
                    <a:gd name="T60" fmla="*/ 0 w 456"/>
                    <a:gd name="T61" fmla="*/ 0 h 426"/>
                    <a:gd name="T62" fmla="*/ 0 w 456"/>
                    <a:gd name="T63" fmla="*/ 0 h 426"/>
                    <a:gd name="T64" fmla="*/ 0 w 456"/>
                    <a:gd name="T65" fmla="*/ 0 h 426"/>
                    <a:gd name="T66" fmla="*/ 0 w 456"/>
                    <a:gd name="T67" fmla="*/ 0 h 426"/>
                    <a:gd name="T68" fmla="*/ 0 w 456"/>
                    <a:gd name="T69" fmla="*/ 0 h 426"/>
                    <a:gd name="T70" fmla="*/ 0 w 456"/>
                    <a:gd name="T71" fmla="*/ 0 h 426"/>
                    <a:gd name="T72" fmla="*/ 0 w 456"/>
                    <a:gd name="T73" fmla="*/ 0 h 426"/>
                    <a:gd name="T74" fmla="*/ 0 w 456"/>
                    <a:gd name="T75" fmla="*/ 0 h 4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56"/>
                    <a:gd name="T115" fmla="*/ 0 h 426"/>
                    <a:gd name="T116" fmla="*/ 456 w 456"/>
                    <a:gd name="T117" fmla="*/ 426 h 4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56" h="426">
                      <a:moveTo>
                        <a:pt x="456" y="426"/>
                      </a:moveTo>
                      <a:lnTo>
                        <a:pt x="449" y="408"/>
                      </a:lnTo>
                      <a:lnTo>
                        <a:pt x="432" y="360"/>
                      </a:lnTo>
                      <a:lnTo>
                        <a:pt x="420" y="329"/>
                      </a:lnTo>
                      <a:lnTo>
                        <a:pt x="406" y="294"/>
                      </a:lnTo>
                      <a:lnTo>
                        <a:pt x="390" y="256"/>
                      </a:lnTo>
                      <a:lnTo>
                        <a:pt x="374" y="216"/>
                      </a:lnTo>
                      <a:lnTo>
                        <a:pt x="355" y="177"/>
                      </a:lnTo>
                      <a:lnTo>
                        <a:pt x="336" y="139"/>
                      </a:lnTo>
                      <a:lnTo>
                        <a:pt x="316" y="102"/>
                      </a:lnTo>
                      <a:lnTo>
                        <a:pt x="295" y="70"/>
                      </a:lnTo>
                      <a:lnTo>
                        <a:pt x="285" y="56"/>
                      </a:lnTo>
                      <a:lnTo>
                        <a:pt x="274" y="43"/>
                      </a:lnTo>
                      <a:lnTo>
                        <a:pt x="263" y="31"/>
                      </a:lnTo>
                      <a:lnTo>
                        <a:pt x="254" y="21"/>
                      </a:lnTo>
                      <a:lnTo>
                        <a:pt x="243" y="13"/>
                      </a:lnTo>
                      <a:lnTo>
                        <a:pt x="232" y="7"/>
                      </a:lnTo>
                      <a:lnTo>
                        <a:pt x="223" y="2"/>
                      </a:lnTo>
                      <a:lnTo>
                        <a:pt x="213" y="1"/>
                      </a:lnTo>
                      <a:lnTo>
                        <a:pt x="192" y="0"/>
                      </a:lnTo>
                      <a:lnTo>
                        <a:pt x="170" y="2"/>
                      </a:lnTo>
                      <a:lnTo>
                        <a:pt x="149" y="6"/>
                      </a:lnTo>
                      <a:lnTo>
                        <a:pt x="126" y="10"/>
                      </a:lnTo>
                      <a:lnTo>
                        <a:pt x="105" y="18"/>
                      </a:lnTo>
                      <a:lnTo>
                        <a:pt x="83" y="25"/>
                      </a:lnTo>
                      <a:lnTo>
                        <a:pt x="63" y="33"/>
                      </a:lnTo>
                      <a:lnTo>
                        <a:pt x="45" y="41"/>
                      </a:lnTo>
                      <a:lnTo>
                        <a:pt x="30" y="51"/>
                      </a:lnTo>
                      <a:lnTo>
                        <a:pt x="17" y="60"/>
                      </a:lnTo>
                      <a:lnTo>
                        <a:pt x="12" y="65"/>
                      </a:lnTo>
                      <a:lnTo>
                        <a:pt x="7" y="70"/>
                      </a:lnTo>
                      <a:lnTo>
                        <a:pt x="4" y="75"/>
                      </a:lnTo>
                      <a:lnTo>
                        <a:pt x="1" y="78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5"/>
                      </a:lnTo>
                      <a:lnTo>
                        <a:pt x="6" y="97"/>
                      </a:lnTo>
                      <a:lnTo>
                        <a:pt x="11" y="101"/>
                      </a:lnTo>
                      <a:lnTo>
                        <a:pt x="17" y="103"/>
                      </a:lnTo>
                      <a:lnTo>
                        <a:pt x="25" y="106"/>
                      </a:lnTo>
                      <a:lnTo>
                        <a:pt x="42" y="109"/>
                      </a:lnTo>
                      <a:lnTo>
                        <a:pt x="57" y="112"/>
                      </a:lnTo>
                      <a:lnTo>
                        <a:pt x="72" y="113"/>
                      </a:lnTo>
                      <a:lnTo>
                        <a:pt x="86" y="114"/>
                      </a:lnTo>
                      <a:lnTo>
                        <a:pt x="98" y="114"/>
                      </a:lnTo>
                      <a:lnTo>
                        <a:pt x="110" y="113"/>
                      </a:lnTo>
                      <a:lnTo>
                        <a:pt x="122" y="112"/>
                      </a:lnTo>
                      <a:lnTo>
                        <a:pt x="131" y="110"/>
                      </a:lnTo>
                      <a:lnTo>
                        <a:pt x="141" y="108"/>
                      </a:lnTo>
                      <a:lnTo>
                        <a:pt x="149" y="106"/>
                      </a:lnTo>
                      <a:lnTo>
                        <a:pt x="157" y="102"/>
                      </a:lnTo>
                      <a:lnTo>
                        <a:pt x="164" y="99"/>
                      </a:lnTo>
                      <a:lnTo>
                        <a:pt x="176" y="91"/>
                      </a:lnTo>
                      <a:lnTo>
                        <a:pt x="185" y="83"/>
                      </a:lnTo>
                      <a:lnTo>
                        <a:pt x="189" y="79"/>
                      </a:lnTo>
                      <a:lnTo>
                        <a:pt x="193" y="77"/>
                      </a:lnTo>
                      <a:lnTo>
                        <a:pt x="196" y="76"/>
                      </a:lnTo>
                      <a:lnTo>
                        <a:pt x="200" y="75"/>
                      </a:lnTo>
                      <a:lnTo>
                        <a:pt x="205" y="76"/>
                      </a:lnTo>
                      <a:lnTo>
                        <a:pt x="208" y="76"/>
                      </a:lnTo>
                      <a:lnTo>
                        <a:pt x="212" y="78"/>
                      </a:lnTo>
                      <a:lnTo>
                        <a:pt x="217" y="79"/>
                      </a:lnTo>
                      <a:lnTo>
                        <a:pt x="224" y="87"/>
                      </a:lnTo>
                      <a:lnTo>
                        <a:pt x="232" y="95"/>
                      </a:lnTo>
                      <a:lnTo>
                        <a:pt x="241" y="106"/>
                      </a:lnTo>
                      <a:lnTo>
                        <a:pt x="248" y="119"/>
                      </a:lnTo>
                      <a:lnTo>
                        <a:pt x="260" y="141"/>
                      </a:lnTo>
                      <a:lnTo>
                        <a:pt x="280" y="178"/>
                      </a:lnTo>
                      <a:lnTo>
                        <a:pt x="305" y="226"/>
                      </a:lnTo>
                      <a:lnTo>
                        <a:pt x="331" y="278"/>
                      </a:lnTo>
                      <a:lnTo>
                        <a:pt x="357" y="327"/>
                      </a:lnTo>
                      <a:lnTo>
                        <a:pt x="380" y="370"/>
                      </a:lnTo>
                      <a:lnTo>
                        <a:pt x="394" y="400"/>
                      </a:lnTo>
                      <a:lnTo>
                        <a:pt x="400" y="412"/>
                      </a:lnTo>
                      <a:lnTo>
                        <a:pt x="456" y="426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1" name="Freeform 360"/>
                <p:cNvSpPr>
                  <a:spLocks noChangeAspect="1"/>
                </p:cNvSpPr>
                <p:nvPr/>
              </p:nvSpPr>
              <p:spPr bwMode="auto">
                <a:xfrm>
                  <a:off x="3184" y="1458"/>
                  <a:ext cx="76" cy="71"/>
                </a:xfrm>
                <a:custGeom>
                  <a:avLst/>
                  <a:gdLst>
                    <a:gd name="T0" fmla="*/ 0 w 456"/>
                    <a:gd name="T1" fmla="*/ 0 h 426"/>
                    <a:gd name="T2" fmla="*/ 0 w 456"/>
                    <a:gd name="T3" fmla="*/ 0 h 426"/>
                    <a:gd name="T4" fmla="*/ 0 w 456"/>
                    <a:gd name="T5" fmla="*/ 0 h 426"/>
                    <a:gd name="T6" fmla="*/ 0 w 456"/>
                    <a:gd name="T7" fmla="*/ 0 h 426"/>
                    <a:gd name="T8" fmla="*/ 0 w 456"/>
                    <a:gd name="T9" fmla="*/ 0 h 426"/>
                    <a:gd name="T10" fmla="*/ 0 w 456"/>
                    <a:gd name="T11" fmla="*/ 0 h 426"/>
                    <a:gd name="T12" fmla="*/ 0 w 456"/>
                    <a:gd name="T13" fmla="*/ 0 h 426"/>
                    <a:gd name="T14" fmla="*/ 0 w 456"/>
                    <a:gd name="T15" fmla="*/ 0 h 426"/>
                    <a:gd name="T16" fmla="*/ 0 w 456"/>
                    <a:gd name="T17" fmla="*/ 0 h 426"/>
                    <a:gd name="T18" fmla="*/ 0 w 456"/>
                    <a:gd name="T19" fmla="*/ 0 h 426"/>
                    <a:gd name="T20" fmla="*/ 0 w 456"/>
                    <a:gd name="T21" fmla="*/ 0 h 426"/>
                    <a:gd name="T22" fmla="*/ 0 w 456"/>
                    <a:gd name="T23" fmla="*/ 0 h 426"/>
                    <a:gd name="T24" fmla="*/ 0 w 456"/>
                    <a:gd name="T25" fmla="*/ 0 h 426"/>
                    <a:gd name="T26" fmla="*/ 0 w 456"/>
                    <a:gd name="T27" fmla="*/ 0 h 426"/>
                    <a:gd name="T28" fmla="*/ 0 w 456"/>
                    <a:gd name="T29" fmla="*/ 0 h 426"/>
                    <a:gd name="T30" fmla="*/ 0 w 456"/>
                    <a:gd name="T31" fmla="*/ 0 h 426"/>
                    <a:gd name="T32" fmla="*/ 0 w 456"/>
                    <a:gd name="T33" fmla="*/ 0 h 426"/>
                    <a:gd name="T34" fmla="*/ 0 w 456"/>
                    <a:gd name="T35" fmla="*/ 0 h 426"/>
                    <a:gd name="T36" fmla="*/ 0 w 456"/>
                    <a:gd name="T37" fmla="*/ 0 h 426"/>
                    <a:gd name="T38" fmla="*/ 0 w 456"/>
                    <a:gd name="T39" fmla="*/ 0 h 426"/>
                    <a:gd name="T40" fmla="*/ 0 w 456"/>
                    <a:gd name="T41" fmla="*/ 0 h 426"/>
                    <a:gd name="T42" fmla="*/ 0 w 456"/>
                    <a:gd name="T43" fmla="*/ 0 h 426"/>
                    <a:gd name="T44" fmla="*/ 0 w 456"/>
                    <a:gd name="T45" fmla="*/ 0 h 426"/>
                    <a:gd name="T46" fmla="*/ 0 w 456"/>
                    <a:gd name="T47" fmla="*/ 0 h 426"/>
                    <a:gd name="T48" fmla="*/ 0 w 456"/>
                    <a:gd name="T49" fmla="*/ 0 h 426"/>
                    <a:gd name="T50" fmla="*/ 0 w 456"/>
                    <a:gd name="T51" fmla="*/ 0 h 426"/>
                    <a:gd name="T52" fmla="*/ 0 w 456"/>
                    <a:gd name="T53" fmla="*/ 0 h 426"/>
                    <a:gd name="T54" fmla="*/ 0 w 456"/>
                    <a:gd name="T55" fmla="*/ 0 h 426"/>
                    <a:gd name="T56" fmla="*/ 0 w 456"/>
                    <a:gd name="T57" fmla="*/ 0 h 426"/>
                    <a:gd name="T58" fmla="*/ 0 w 456"/>
                    <a:gd name="T59" fmla="*/ 0 h 426"/>
                    <a:gd name="T60" fmla="*/ 0 w 456"/>
                    <a:gd name="T61" fmla="*/ 0 h 426"/>
                    <a:gd name="T62" fmla="*/ 0 w 456"/>
                    <a:gd name="T63" fmla="*/ 0 h 426"/>
                    <a:gd name="T64" fmla="*/ 0 w 456"/>
                    <a:gd name="T65" fmla="*/ 0 h 426"/>
                    <a:gd name="T66" fmla="*/ 0 w 456"/>
                    <a:gd name="T67" fmla="*/ 0 h 426"/>
                    <a:gd name="T68" fmla="*/ 0 w 456"/>
                    <a:gd name="T69" fmla="*/ 0 h 426"/>
                    <a:gd name="T70" fmla="*/ 0 w 456"/>
                    <a:gd name="T71" fmla="*/ 0 h 426"/>
                    <a:gd name="T72" fmla="*/ 0 w 456"/>
                    <a:gd name="T73" fmla="*/ 0 h 426"/>
                    <a:gd name="T74" fmla="*/ 0 w 456"/>
                    <a:gd name="T75" fmla="*/ 0 h 4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56"/>
                    <a:gd name="T115" fmla="*/ 0 h 426"/>
                    <a:gd name="T116" fmla="*/ 456 w 456"/>
                    <a:gd name="T117" fmla="*/ 426 h 4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56" h="426">
                      <a:moveTo>
                        <a:pt x="456" y="426"/>
                      </a:moveTo>
                      <a:lnTo>
                        <a:pt x="449" y="408"/>
                      </a:lnTo>
                      <a:lnTo>
                        <a:pt x="432" y="360"/>
                      </a:lnTo>
                      <a:lnTo>
                        <a:pt x="420" y="329"/>
                      </a:lnTo>
                      <a:lnTo>
                        <a:pt x="406" y="294"/>
                      </a:lnTo>
                      <a:lnTo>
                        <a:pt x="390" y="256"/>
                      </a:lnTo>
                      <a:lnTo>
                        <a:pt x="374" y="216"/>
                      </a:lnTo>
                      <a:lnTo>
                        <a:pt x="355" y="177"/>
                      </a:lnTo>
                      <a:lnTo>
                        <a:pt x="336" y="139"/>
                      </a:lnTo>
                      <a:lnTo>
                        <a:pt x="316" y="102"/>
                      </a:lnTo>
                      <a:lnTo>
                        <a:pt x="295" y="70"/>
                      </a:lnTo>
                      <a:lnTo>
                        <a:pt x="285" y="56"/>
                      </a:lnTo>
                      <a:lnTo>
                        <a:pt x="274" y="43"/>
                      </a:lnTo>
                      <a:lnTo>
                        <a:pt x="263" y="31"/>
                      </a:lnTo>
                      <a:lnTo>
                        <a:pt x="254" y="21"/>
                      </a:lnTo>
                      <a:lnTo>
                        <a:pt x="243" y="13"/>
                      </a:lnTo>
                      <a:lnTo>
                        <a:pt x="232" y="7"/>
                      </a:lnTo>
                      <a:lnTo>
                        <a:pt x="223" y="2"/>
                      </a:lnTo>
                      <a:lnTo>
                        <a:pt x="213" y="1"/>
                      </a:lnTo>
                      <a:lnTo>
                        <a:pt x="192" y="0"/>
                      </a:lnTo>
                      <a:lnTo>
                        <a:pt x="170" y="2"/>
                      </a:lnTo>
                      <a:lnTo>
                        <a:pt x="149" y="6"/>
                      </a:lnTo>
                      <a:lnTo>
                        <a:pt x="126" y="10"/>
                      </a:lnTo>
                      <a:lnTo>
                        <a:pt x="105" y="18"/>
                      </a:lnTo>
                      <a:lnTo>
                        <a:pt x="83" y="25"/>
                      </a:lnTo>
                      <a:lnTo>
                        <a:pt x="63" y="33"/>
                      </a:lnTo>
                      <a:lnTo>
                        <a:pt x="45" y="41"/>
                      </a:lnTo>
                      <a:lnTo>
                        <a:pt x="30" y="51"/>
                      </a:lnTo>
                      <a:lnTo>
                        <a:pt x="17" y="60"/>
                      </a:lnTo>
                      <a:lnTo>
                        <a:pt x="12" y="65"/>
                      </a:lnTo>
                      <a:lnTo>
                        <a:pt x="7" y="70"/>
                      </a:lnTo>
                      <a:lnTo>
                        <a:pt x="4" y="75"/>
                      </a:lnTo>
                      <a:lnTo>
                        <a:pt x="1" y="78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5"/>
                      </a:lnTo>
                      <a:lnTo>
                        <a:pt x="6" y="97"/>
                      </a:lnTo>
                      <a:lnTo>
                        <a:pt x="11" y="101"/>
                      </a:lnTo>
                      <a:lnTo>
                        <a:pt x="17" y="103"/>
                      </a:lnTo>
                      <a:lnTo>
                        <a:pt x="25" y="106"/>
                      </a:lnTo>
                      <a:lnTo>
                        <a:pt x="42" y="109"/>
                      </a:lnTo>
                      <a:lnTo>
                        <a:pt x="57" y="112"/>
                      </a:lnTo>
                      <a:lnTo>
                        <a:pt x="72" y="113"/>
                      </a:lnTo>
                      <a:lnTo>
                        <a:pt x="86" y="114"/>
                      </a:lnTo>
                      <a:lnTo>
                        <a:pt x="98" y="114"/>
                      </a:lnTo>
                      <a:lnTo>
                        <a:pt x="110" y="113"/>
                      </a:lnTo>
                      <a:lnTo>
                        <a:pt x="122" y="112"/>
                      </a:lnTo>
                      <a:lnTo>
                        <a:pt x="131" y="110"/>
                      </a:lnTo>
                      <a:lnTo>
                        <a:pt x="141" y="108"/>
                      </a:lnTo>
                      <a:lnTo>
                        <a:pt x="149" y="106"/>
                      </a:lnTo>
                      <a:lnTo>
                        <a:pt x="157" y="102"/>
                      </a:lnTo>
                      <a:lnTo>
                        <a:pt x="164" y="99"/>
                      </a:lnTo>
                      <a:lnTo>
                        <a:pt x="176" y="91"/>
                      </a:lnTo>
                      <a:lnTo>
                        <a:pt x="185" y="83"/>
                      </a:lnTo>
                      <a:lnTo>
                        <a:pt x="189" y="79"/>
                      </a:lnTo>
                      <a:lnTo>
                        <a:pt x="193" y="77"/>
                      </a:lnTo>
                      <a:lnTo>
                        <a:pt x="196" y="76"/>
                      </a:lnTo>
                      <a:lnTo>
                        <a:pt x="200" y="75"/>
                      </a:lnTo>
                      <a:lnTo>
                        <a:pt x="205" y="76"/>
                      </a:lnTo>
                      <a:lnTo>
                        <a:pt x="208" y="76"/>
                      </a:lnTo>
                      <a:lnTo>
                        <a:pt x="212" y="78"/>
                      </a:lnTo>
                      <a:lnTo>
                        <a:pt x="217" y="79"/>
                      </a:lnTo>
                      <a:lnTo>
                        <a:pt x="224" y="87"/>
                      </a:lnTo>
                      <a:lnTo>
                        <a:pt x="232" y="95"/>
                      </a:lnTo>
                      <a:lnTo>
                        <a:pt x="241" y="106"/>
                      </a:lnTo>
                      <a:lnTo>
                        <a:pt x="248" y="119"/>
                      </a:lnTo>
                      <a:lnTo>
                        <a:pt x="260" y="141"/>
                      </a:lnTo>
                      <a:lnTo>
                        <a:pt x="280" y="178"/>
                      </a:lnTo>
                      <a:lnTo>
                        <a:pt x="305" y="226"/>
                      </a:lnTo>
                      <a:lnTo>
                        <a:pt x="331" y="278"/>
                      </a:lnTo>
                      <a:lnTo>
                        <a:pt x="357" y="327"/>
                      </a:lnTo>
                      <a:lnTo>
                        <a:pt x="380" y="370"/>
                      </a:lnTo>
                      <a:lnTo>
                        <a:pt x="394" y="400"/>
                      </a:lnTo>
                      <a:lnTo>
                        <a:pt x="400" y="412"/>
                      </a:lnTo>
                      <a:lnTo>
                        <a:pt x="456" y="42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2" name="Freeform 361"/>
                <p:cNvSpPr>
                  <a:spLocks noChangeAspect="1"/>
                </p:cNvSpPr>
                <p:nvPr/>
              </p:nvSpPr>
              <p:spPr bwMode="auto">
                <a:xfrm>
                  <a:off x="3235" y="1381"/>
                  <a:ext cx="60" cy="160"/>
                </a:xfrm>
                <a:custGeom>
                  <a:avLst/>
                  <a:gdLst>
                    <a:gd name="T0" fmla="*/ 0 w 362"/>
                    <a:gd name="T1" fmla="*/ 0 h 965"/>
                    <a:gd name="T2" fmla="*/ 0 w 362"/>
                    <a:gd name="T3" fmla="*/ 0 h 965"/>
                    <a:gd name="T4" fmla="*/ 0 w 362"/>
                    <a:gd name="T5" fmla="*/ 0 h 965"/>
                    <a:gd name="T6" fmla="*/ 0 w 362"/>
                    <a:gd name="T7" fmla="*/ 0 h 965"/>
                    <a:gd name="T8" fmla="*/ 0 w 362"/>
                    <a:gd name="T9" fmla="*/ 0 h 965"/>
                    <a:gd name="T10" fmla="*/ 0 w 362"/>
                    <a:gd name="T11" fmla="*/ 0 h 965"/>
                    <a:gd name="T12" fmla="*/ 0 w 362"/>
                    <a:gd name="T13" fmla="*/ 0 h 965"/>
                    <a:gd name="T14" fmla="*/ 0 w 362"/>
                    <a:gd name="T15" fmla="*/ 0 h 965"/>
                    <a:gd name="T16" fmla="*/ 0 w 362"/>
                    <a:gd name="T17" fmla="*/ 0 h 965"/>
                    <a:gd name="T18" fmla="*/ 0 w 362"/>
                    <a:gd name="T19" fmla="*/ 0 h 965"/>
                    <a:gd name="T20" fmla="*/ 0 w 362"/>
                    <a:gd name="T21" fmla="*/ 0 h 965"/>
                    <a:gd name="T22" fmla="*/ 0 w 362"/>
                    <a:gd name="T23" fmla="*/ 0 h 965"/>
                    <a:gd name="T24" fmla="*/ 0 w 362"/>
                    <a:gd name="T25" fmla="*/ 0 h 965"/>
                    <a:gd name="T26" fmla="*/ 0 w 362"/>
                    <a:gd name="T27" fmla="*/ 0 h 965"/>
                    <a:gd name="T28" fmla="*/ 0 w 362"/>
                    <a:gd name="T29" fmla="*/ 0 h 965"/>
                    <a:gd name="T30" fmla="*/ 0 w 362"/>
                    <a:gd name="T31" fmla="*/ 0 h 965"/>
                    <a:gd name="T32" fmla="*/ 0 w 362"/>
                    <a:gd name="T33" fmla="*/ 0 h 965"/>
                    <a:gd name="T34" fmla="*/ 0 w 362"/>
                    <a:gd name="T35" fmla="*/ 0 h 965"/>
                    <a:gd name="T36" fmla="*/ 0 w 362"/>
                    <a:gd name="T37" fmla="*/ 0 h 965"/>
                    <a:gd name="T38" fmla="*/ 0 w 362"/>
                    <a:gd name="T39" fmla="*/ 0 h 965"/>
                    <a:gd name="T40" fmla="*/ 0 w 362"/>
                    <a:gd name="T41" fmla="*/ 0 h 965"/>
                    <a:gd name="T42" fmla="*/ 0 w 362"/>
                    <a:gd name="T43" fmla="*/ 0 h 965"/>
                    <a:gd name="T44" fmla="*/ 0 w 362"/>
                    <a:gd name="T45" fmla="*/ 0 h 965"/>
                    <a:gd name="T46" fmla="*/ 0 w 362"/>
                    <a:gd name="T47" fmla="*/ 0 h 965"/>
                    <a:gd name="T48" fmla="*/ 0 w 362"/>
                    <a:gd name="T49" fmla="*/ 0 h 965"/>
                    <a:gd name="T50" fmla="*/ 0 w 362"/>
                    <a:gd name="T51" fmla="*/ 0 h 965"/>
                    <a:gd name="T52" fmla="*/ 0 w 362"/>
                    <a:gd name="T53" fmla="*/ 0 h 965"/>
                    <a:gd name="T54" fmla="*/ 0 w 362"/>
                    <a:gd name="T55" fmla="*/ 0 h 965"/>
                    <a:gd name="T56" fmla="*/ 0 w 362"/>
                    <a:gd name="T57" fmla="*/ 0 h 965"/>
                    <a:gd name="T58" fmla="*/ 0 w 362"/>
                    <a:gd name="T59" fmla="*/ 0 h 965"/>
                    <a:gd name="T60" fmla="*/ 0 w 362"/>
                    <a:gd name="T61" fmla="*/ 0 h 965"/>
                    <a:gd name="T62" fmla="*/ 0 w 362"/>
                    <a:gd name="T63" fmla="*/ 0 h 965"/>
                    <a:gd name="T64" fmla="*/ 0 w 362"/>
                    <a:gd name="T65" fmla="*/ 0 h 965"/>
                    <a:gd name="T66" fmla="*/ 0 w 362"/>
                    <a:gd name="T67" fmla="*/ 0 h 965"/>
                    <a:gd name="T68" fmla="*/ 0 w 362"/>
                    <a:gd name="T69" fmla="*/ 0 h 965"/>
                    <a:gd name="T70" fmla="*/ 0 w 362"/>
                    <a:gd name="T71" fmla="*/ 0 h 965"/>
                    <a:gd name="T72" fmla="*/ 0 w 362"/>
                    <a:gd name="T73" fmla="*/ 0 h 965"/>
                    <a:gd name="T74" fmla="*/ 0 w 362"/>
                    <a:gd name="T75" fmla="*/ 0 h 965"/>
                    <a:gd name="T76" fmla="*/ 0 w 362"/>
                    <a:gd name="T77" fmla="*/ 0 h 965"/>
                    <a:gd name="T78" fmla="*/ 0 w 362"/>
                    <a:gd name="T79" fmla="*/ 0 h 965"/>
                    <a:gd name="T80" fmla="*/ 0 w 362"/>
                    <a:gd name="T81" fmla="*/ 0 h 965"/>
                    <a:gd name="T82" fmla="*/ 0 w 362"/>
                    <a:gd name="T83" fmla="*/ 0 h 965"/>
                    <a:gd name="T84" fmla="*/ 0 w 362"/>
                    <a:gd name="T85" fmla="*/ 0 h 965"/>
                    <a:gd name="T86" fmla="*/ 0 w 362"/>
                    <a:gd name="T87" fmla="*/ 0 h 965"/>
                    <a:gd name="T88" fmla="*/ 0 w 362"/>
                    <a:gd name="T89" fmla="*/ 0 h 965"/>
                    <a:gd name="T90" fmla="*/ 0 w 362"/>
                    <a:gd name="T91" fmla="*/ 0 h 965"/>
                    <a:gd name="T92" fmla="*/ 0 w 362"/>
                    <a:gd name="T93" fmla="*/ 0 h 965"/>
                    <a:gd name="T94" fmla="*/ 0 w 362"/>
                    <a:gd name="T95" fmla="*/ 0 h 965"/>
                    <a:gd name="T96" fmla="*/ 0 w 362"/>
                    <a:gd name="T97" fmla="*/ 0 h 965"/>
                    <a:gd name="T98" fmla="*/ 0 w 362"/>
                    <a:gd name="T99" fmla="*/ 0 h 965"/>
                    <a:gd name="T100" fmla="*/ 0 w 362"/>
                    <a:gd name="T101" fmla="*/ 0 h 965"/>
                    <a:gd name="T102" fmla="*/ 0 w 362"/>
                    <a:gd name="T103" fmla="*/ 0 h 96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62"/>
                    <a:gd name="T157" fmla="*/ 0 h 965"/>
                    <a:gd name="T158" fmla="*/ 362 w 362"/>
                    <a:gd name="T159" fmla="*/ 965 h 96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62" h="965">
                      <a:moveTo>
                        <a:pt x="360" y="940"/>
                      </a:moveTo>
                      <a:lnTo>
                        <a:pt x="362" y="931"/>
                      </a:lnTo>
                      <a:lnTo>
                        <a:pt x="360" y="914"/>
                      </a:lnTo>
                      <a:lnTo>
                        <a:pt x="356" y="889"/>
                      </a:lnTo>
                      <a:lnTo>
                        <a:pt x="350" y="858"/>
                      </a:lnTo>
                      <a:lnTo>
                        <a:pt x="332" y="782"/>
                      </a:lnTo>
                      <a:lnTo>
                        <a:pt x="309" y="692"/>
                      </a:lnTo>
                      <a:lnTo>
                        <a:pt x="283" y="598"/>
                      </a:lnTo>
                      <a:lnTo>
                        <a:pt x="256" y="505"/>
                      </a:lnTo>
                      <a:lnTo>
                        <a:pt x="243" y="463"/>
                      </a:lnTo>
                      <a:lnTo>
                        <a:pt x="230" y="424"/>
                      </a:lnTo>
                      <a:lnTo>
                        <a:pt x="216" y="391"/>
                      </a:lnTo>
                      <a:lnTo>
                        <a:pt x="206" y="362"/>
                      </a:lnTo>
                      <a:lnTo>
                        <a:pt x="187" y="314"/>
                      </a:lnTo>
                      <a:lnTo>
                        <a:pt x="170" y="269"/>
                      </a:lnTo>
                      <a:lnTo>
                        <a:pt x="158" y="229"/>
                      </a:lnTo>
                      <a:lnTo>
                        <a:pt x="147" y="192"/>
                      </a:lnTo>
                      <a:lnTo>
                        <a:pt x="139" y="162"/>
                      </a:lnTo>
                      <a:lnTo>
                        <a:pt x="134" y="139"/>
                      </a:lnTo>
                      <a:lnTo>
                        <a:pt x="132" y="125"/>
                      </a:lnTo>
                      <a:lnTo>
                        <a:pt x="131" y="119"/>
                      </a:lnTo>
                      <a:lnTo>
                        <a:pt x="127" y="112"/>
                      </a:lnTo>
                      <a:lnTo>
                        <a:pt x="120" y="94"/>
                      </a:lnTo>
                      <a:lnTo>
                        <a:pt x="109" y="69"/>
                      </a:lnTo>
                      <a:lnTo>
                        <a:pt x="95" y="42"/>
                      </a:lnTo>
                      <a:lnTo>
                        <a:pt x="87" y="30"/>
                      </a:lnTo>
                      <a:lnTo>
                        <a:pt x="80" y="19"/>
                      </a:lnTo>
                      <a:lnTo>
                        <a:pt x="71" y="10"/>
                      </a:lnTo>
                      <a:lnTo>
                        <a:pt x="63" y="4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1"/>
                      </a:lnTo>
                      <a:lnTo>
                        <a:pt x="44" y="4"/>
                      </a:lnTo>
                      <a:lnTo>
                        <a:pt x="40" y="7"/>
                      </a:lnTo>
                      <a:lnTo>
                        <a:pt x="37" y="11"/>
                      </a:lnTo>
                      <a:lnTo>
                        <a:pt x="33" y="17"/>
                      </a:lnTo>
                      <a:lnTo>
                        <a:pt x="26" y="31"/>
                      </a:lnTo>
                      <a:lnTo>
                        <a:pt x="20" y="47"/>
                      </a:lnTo>
                      <a:lnTo>
                        <a:pt x="15" y="64"/>
                      </a:lnTo>
                      <a:lnTo>
                        <a:pt x="11" y="83"/>
                      </a:lnTo>
                      <a:lnTo>
                        <a:pt x="7" y="104"/>
                      </a:lnTo>
                      <a:lnTo>
                        <a:pt x="3" y="124"/>
                      </a:lnTo>
                      <a:lnTo>
                        <a:pt x="1" y="144"/>
                      </a:lnTo>
                      <a:lnTo>
                        <a:pt x="0" y="164"/>
                      </a:lnTo>
                      <a:lnTo>
                        <a:pt x="0" y="183"/>
                      </a:lnTo>
                      <a:lnTo>
                        <a:pt x="1" y="201"/>
                      </a:lnTo>
                      <a:lnTo>
                        <a:pt x="3" y="217"/>
                      </a:lnTo>
                      <a:lnTo>
                        <a:pt x="8" y="231"/>
                      </a:lnTo>
                      <a:lnTo>
                        <a:pt x="11" y="238"/>
                      </a:lnTo>
                      <a:lnTo>
                        <a:pt x="13" y="243"/>
                      </a:lnTo>
                      <a:lnTo>
                        <a:pt x="16" y="248"/>
                      </a:lnTo>
                      <a:lnTo>
                        <a:pt x="20" y="252"/>
                      </a:lnTo>
                      <a:lnTo>
                        <a:pt x="25" y="256"/>
                      </a:lnTo>
                      <a:lnTo>
                        <a:pt x="30" y="258"/>
                      </a:lnTo>
                      <a:lnTo>
                        <a:pt x="34" y="260"/>
                      </a:lnTo>
                      <a:lnTo>
                        <a:pt x="40" y="260"/>
                      </a:lnTo>
                      <a:lnTo>
                        <a:pt x="51" y="260"/>
                      </a:lnTo>
                      <a:lnTo>
                        <a:pt x="61" y="257"/>
                      </a:lnTo>
                      <a:lnTo>
                        <a:pt x="69" y="254"/>
                      </a:lnTo>
                      <a:lnTo>
                        <a:pt x="75" y="250"/>
                      </a:lnTo>
                      <a:lnTo>
                        <a:pt x="81" y="245"/>
                      </a:lnTo>
                      <a:lnTo>
                        <a:pt x="85" y="241"/>
                      </a:lnTo>
                      <a:lnTo>
                        <a:pt x="89" y="235"/>
                      </a:lnTo>
                      <a:lnTo>
                        <a:pt x="91" y="229"/>
                      </a:lnTo>
                      <a:lnTo>
                        <a:pt x="95" y="217"/>
                      </a:lnTo>
                      <a:lnTo>
                        <a:pt x="95" y="207"/>
                      </a:lnTo>
                      <a:lnTo>
                        <a:pt x="95" y="200"/>
                      </a:lnTo>
                      <a:lnTo>
                        <a:pt x="95" y="198"/>
                      </a:lnTo>
                      <a:lnTo>
                        <a:pt x="99" y="204"/>
                      </a:lnTo>
                      <a:lnTo>
                        <a:pt x="106" y="220"/>
                      </a:lnTo>
                      <a:lnTo>
                        <a:pt x="115" y="245"/>
                      </a:lnTo>
                      <a:lnTo>
                        <a:pt x="127" y="274"/>
                      </a:lnTo>
                      <a:lnTo>
                        <a:pt x="140" y="305"/>
                      </a:lnTo>
                      <a:lnTo>
                        <a:pt x="151" y="335"/>
                      </a:lnTo>
                      <a:lnTo>
                        <a:pt x="160" y="360"/>
                      </a:lnTo>
                      <a:lnTo>
                        <a:pt x="165" y="377"/>
                      </a:lnTo>
                      <a:lnTo>
                        <a:pt x="170" y="397"/>
                      </a:lnTo>
                      <a:lnTo>
                        <a:pt x="176" y="425"/>
                      </a:lnTo>
                      <a:lnTo>
                        <a:pt x="184" y="460"/>
                      </a:lnTo>
                      <a:lnTo>
                        <a:pt x="194" y="498"/>
                      </a:lnTo>
                      <a:lnTo>
                        <a:pt x="203" y="535"/>
                      </a:lnTo>
                      <a:lnTo>
                        <a:pt x="213" y="567"/>
                      </a:lnTo>
                      <a:lnTo>
                        <a:pt x="221" y="593"/>
                      </a:lnTo>
                      <a:lnTo>
                        <a:pt x="228" y="607"/>
                      </a:lnTo>
                      <a:lnTo>
                        <a:pt x="234" y="627"/>
                      </a:lnTo>
                      <a:lnTo>
                        <a:pt x="245" y="668"/>
                      </a:lnTo>
                      <a:lnTo>
                        <a:pt x="257" y="721"/>
                      </a:lnTo>
                      <a:lnTo>
                        <a:pt x="270" y="782"/>
                      </a:lnTo>
                      <a:lnTo>
                        <a:pt x="283" y="840"/>
                      </a:lnTo>
                      <a:lnTo>
                        <a:pt x="293" y="892"/>
                      </a:lnTo>
                      <a:lnTo>
                        <a:pt x="301" y="927"/>
                      </a:lnTo>
                      <a:lnTo>
                        <a:pt x="303" y="940"/>
                      </a:lnTo>
                      <a:lnTo>
                        <a:pt x="304" y="943"/>
                      </a:lnTo>
                      <a:lnTo>
                        <a:pt x="308" y="949"/>
                      </a:lnTo>
                      <a:lnTo>
                        <a:pt x="313" y="955"/>
                      </a:lnTo>
                      <a:lnTo>
                        <a:pt x="321" y="961"/>
                      </a:lnTo>
                      <a:lnTo>
                        <a:pt x="325" y="963"/>
                      </a:lnTo>
                      <a:lnTo>
                        <a:pt x="329" y="964"/>
                      </a:lnTo>
                      <a:lnTo>
                        <a:pt x="334" y="965"/>
                      </a:lnTo>
                      <a:lnTo>
                        <a:pt x="339" y="964"/>
                      </a:lnTo>
                      <a:lnTo>
                        <a:pt x="344" y="961"/>
                      </a:lnTo>
                      <a:lnTo>
                        <a:pt x="350" y="956"/>
                      </a:lnTo>
                      <a:lnTo>
                        <a:pt x="354" y="950"/>
                      </a:lnTo>
                      <a:lnTo>
                        <a:pt x="360" y="940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3" name="Freeform 362"/>
                <p:cNvSpPr>
                  <a:spLocks noChangeAspect="1"/>
                </p:cNvSpPr>
                <p:nvPr/>
              </p:nvSpPr>
              <p:spPr bwMode="auto">
                <a:xfrm>
                  <a:off x="3235" y="1381"/>
                  <a:ext cx="60" cy="160"/>
                </a:xfrm>
                <a:custGeom>
                  <a:avLst/>
                  <a:gdLst>
                    <a:gd name="T0" fmla="*/ 0 w 362"/>
                    <a:gd name="T1" fmla="*/ 0 h 965"/>
                    <a:gd name="T2" fmla="*/ 0 w 362"/>
                    <a:gd name="T3" fmla="*/ 0 h 965"/>
                    <a:gd name="T4" fmla="*/ 0 w 362"/>
                    <a:gd name="T5" fmla="*/ 0 h 965"/>
                    <a:gd name="T6" fmla="*/ 0 w 362"/>
                    <a:gd name="T7" fmla="*/ 0 h 965"/>
                    <a:gd name="T8" fmla="*/ 0 w 362"/>
                    <a:gd name="T9" fmla="*/ 0 h 965"/>
                    <a:gd name="T10" fmla="*/ 0 w 362"/>
                    <a:gd name="T11" fmla="*/ 0 h 965"/>
                    <a:gd name="T12" fmla="*/ 0 w 362"/>
                    <a:gd name="T13" fmla="*/ 0 h 965"/>
                    <a:gd name="T14" fmla="*/ 0 w 362"/>
                    <a:gd name="T15" fmla="*/ 0 h 965"/>
                    <a:gd name="T16" fmla="*/ 0 w 362"/>
                    <a:gd name="T17" fmla="*/ 0 h 965"/>
                    <a:gd name="T18" fmla="*/ 0 w 362"/>
                    <a:gd name="T19" fmla="*/ 0 h 965"/>
                    <a:gd name="T20" fmla="*/ 0 w 362"/>
                    <a:gd name="T21" fmla="*/ 0 h 965"/>
                    <a:gd name="T22" fmla="*/ 0 w 362"/>
                    <a:gd name="T23" fmla="*/ 0 h 965"/>
                    <a:gd name="T24" fmla="*/ 0 w 362"/>
                    <a:gd name="T25" fmla="*/ 0 h 965"/>
                    <a:gd name="T26" fmla="*/ 0 w 362"/>
                    <a:gd name="T27" fmla="*/ 0 h 965"/>
                    <a:gd name="T28" fmla="*/ 0 w 362"/>
                    <a:gd name="T29" fmla="*/ 0 h 965"/>
                    <a:gd name="T30" fmla="*/ 0 w 362"/>
                    <a:gd name="T31" fmla="*/ 0 h 965"/>
                    <a:gd name="T32" fmla="*/ 0 w 362"/>
                    <a:gd name="T33" fmla="*/ 0 h 965"/>
                    <a:gd name="T34" fmla="*/ 0 w 362"/>
                    <a:gd name="T35" fmla="*/ 0 h 965"/>
                    <a:gd name="T36" fmla="*/ 0 w 362"/>
                    <a:gd name="T37" fmla="*/ 0 h 965"/>
                    <a:gd name="T38" fmla="*/ 0 w 362"/>
                    <a:gd name="T39" fmla="*/ 0 h 965"/>
                    <a:gd name="T40" fmla="*/ 0 w 362"/>
                    <a:gd name="T41" fmla="*/ 0 h 965"/>
                    <a:gd name="T42" fmla="*/ 0 w 362"/>
                    <a:gd name="T43" fmla="*/ 0 h 965"/>
                    <a:gd name="T44" fmla="*/ 0 w 362"/>
                    <a:gd name="T45" fmla="*/ 0 h 965"/>
                    <a:gd name="T46" fmla="*/ 0 w 362"/>
                    <a:gd name="T47" fmla="*/ 0 h 965"/>
                    <a:gd name="T48" fmla="*/ 0 w 362"/>
                    <a:gd name="T49" fmla="*/ 0 h 965"/>
                    <a:gd name="T50" fmla="*/ 0 w 362"/>
                    <a:gd name="T51" fmla="*/ 0 h 965"/>
                    <a:gd name="T52" fmla="*/ 0 w 362"/>
                    <a:gd name="T53" fmla="*/ 0 h 965"/>
                    <a:gd name="T54" fmla="*/ 0 w 362"/>
                    <a:gd name="T55" fmla="*/ 0 h 965"/>
                    <a:gd name="T56" fmla="*/ 0 w 362"/>
                    <a:gd name="T57" fmla="*/ 0 h 965"/>
                    <a:gd name="T58" fmla="*/ 0 w 362"/>
                    <a:gd name="T59" fmla="*/ 0 h 965"/>
                    <a:gd name="T60" fmla="*/ 0 w 362"/>
                    <a:gd name="T61" fmla="*/ 0 h 965"/>
                    <a:gd name="T62" fmla="*/ 0 w 362"/>
                    <a:gd name="T63" fmla="*/ 0 h 965"/>
                    <a:gd name="T64" fmla="*/ 0 w 362"/>
                    <a:gd name="T65" fmla="*/ 0 h 965"/>
                    <a:gd name="T66" fmla="*/ 0 w 362"/>
                    <a:gd name="T67" fmla="*/ 0 h 965"/>
                    <a:gd name="T68" fmla="*/ 0 w 362"/>
                    <a:gd name="T69" fmla="*/ 0 h 965"/>
                    <a:gd name="T70" fmla="*/ 0 w 362"/>
                    <a:gd name="T71" fmla="*/ 0 h 965"/>
                    <a:gd name="T72" fmla="*/ 0 w 362"/>
                    <a:gd name="T73" fmla="*/ 0 h 965"/>
                    <a:gd name="T74" fmla="*/ 0 w 362"/>
                    <a:gd name="T75" fmla="*/ 0 h 965"/>
                    <a:gd name="T76" fmla="*/ 0 w 362"/>
                    <a:gd name="T77" fmla="*/ 0 h 965"/>
                    <a:gd name="T78" fmla="*/ 0 w 362"/>
                    <a:gd name="T79" fmla="*/ 0 h 965"/>
                    <a:gd name="T80" fmla="*/ 0 w 362"/>
                    <a:gd name="T81" fmla="*/ 0 h 965"/>
                    <a:gd name="T82" fmla="*/ 0 w 362"/>
                    <a:gd name="T83" fmla="*/ 0 h 965"/>
                    <a:gd name="T84" fmla="*/ 0 w 362"/>
                    <a:gd name="T85" fmla="*/ 0 h 965"/>
                    <a:gd name="T86" fmla="*/ 0 w 362"/>
                    <a:gd name="T87" fmla="*/ 0 h 965"/>
                    <a:gd name="T88" fmla="*/ 0 w 362"/>
                    <a:gd name="T89" fmla="*/ 0 h 965"/>
                    <a:gd name="T90" fmla="*/ 0 w 362"/>
                    <a:gd name="T91" fmla="*/ 0 h 965"/>
                    <a:gd name="T92" fmla="*/ 0 w 362"/>
                    <a:gd name="T93" fmla="*/ 0 h 965"/>
                    <a:gd name="T94" fmla="*/ 0 w 362"/>
                    <a:gd name="T95" fmla="*/ 0 h 965"/>
                    <a:gd name="T96" fmla="*/ 0 w 362"/>
                    <a:gd name="T97" fmla="*/ 0 h 965"/>
                    <a:gd name="T98" fmla="*/ 0 w 362"/>
                    <a:gd name="T99" fmla="*/ 0 h 965"/>
                    <a:gd name="T100" fmla="*/ 0 w 362"/>
                    <a:gd name="T101" fmla="*/ 0 h 965"/>
                    <a:gd name="T102" fmla="*/ 0 w 362"/>
                    <a:gd name="T103" fmla="*/ 0 h 96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62"/>
                    <a:gd name="T157" fmla="*/ 0 h 965"/>
                    <a:gd name="T158" fmla="*/ 362 w 362"/>
                    <a:gd name="T159" fmla="*/ 965 h 96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62" h="965">
                      <a:moveTo>
                        <a:pt x="360" y="940"/>
                      </a:moveTo>
                      <a:lnTo>
                        <a:pt x="362" y="931"/>
                      </a:lnTo>
                      <a:lnTo>
                        <a:pt x="360" y="914"/>
                      </a:lnTo>
                      <a:lnTo>
                        <a:pt x="356" y="889"/>
                      </a:lnTo>
                      <a:lnTo>
                        <a:pt x="350" y="858"/>
                      </a:lnTo>
                      <a:lnTo>
                        <a:pt x="332" y="782"/>
                      </a:lnTo>
                      <a:lnTo>
                        <a:pt x="309" y="692"/>
                      </a:lnTo>
                      <a:lnTo>
                        <a:pt x="283" y="598"/>
                      </a:lnTo>
                      <a:lnTo>
                        <a:pt x="256" y="505"/>
                      </a:lnTo>
                      <a:lnTo>
                        <a:pt x="243" y="463"/>
                      </a:lnTo>
                      <a:lnTo>
                        <a:pt x="230" y="424"/>
                      </a:lnTo>
                      <a:lnTo>
                        <a:pt x="216" y="391"/>
                      </a:lnTo>
                      <a:lnTo>
                        <a:pt x="206" y="362"/>
                      </a:lnTo>
                      <a:lnTo>
                        <a:pt x="187" y="314"/>
                      </a:lnTo>
                      <a:lnTo>
                        <a:pt x="170" y="269"/>
                      </a:lnTo>
                      <a:lnTo>
                        <a:pt x="158" y="229"/>
                      </a:lnTo>
                      <a:lnTo>
                        <a:pt x="147" y="192"/>
                      </a:lnTo>
                      <a:lnTo>
                        <a:pt x="139" y="162"/>
                      </a:lnTo>
                      <a:lnTo>
                        <a:pt x="134" y="139"/>
                      </a:lnTo>
                      <a:lnTo>
                        <a:pt x="132" y="125"/>
                      </a:lnTo>
                      <a:lnTo>
                        <a:pt x="131" y="119"/>
                      </a:lnTo>
                      <a:lnTo>
                        <a:pt x="127" y="112"/>
                      </a:lnTo>
                      <a:lnTo>
                        <a:pt x="120" y="94"/>
                      </a:lnTo>
                      <a:lnTo>
                        <a:pt x="109" y="69"/>
                      </a:lnTo>
                      <a:lnTo>
                        <a:pt x="95" y="42"/>
                      </a:lnTo>
                      <a:lnTo>
                        <a:pt x="87" y="30"/>
                      </a:lnTo>
                      <a:lnTo>
                        <a:pt x="80" y="19"/>
                      </a:lnTo>
                      <a:lnTo>
                        <a:pt x="71" y="10"/>
                      </a:lnTo>
                      <a:lnTo>
                        <a:pt x="63" y="4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1"/>
                      </a:lnTo>
                      <a:lnTo>
                        <a:pt x="44" y="4"/>
                      </a:lnTo>
                      <a:lnTo>
                        <a:pt x="40" y="7"/>
                      </a:lnTo>
                      <a:lnTo>
                        <a:pt x="37" y="11"/>
                      </a:lnTo>
                      <a:lnTo>
                        <a:pt x="33" y="17"/>
                      </a:lnTo>
                      <a:lnTo>
                        <a:pt x="26" y="31"/>
                      </a:lnTo>
                      <a:lnTo>
                        <a:pt x="20" y="47"/>
                      </a:lnTo>
                      <a:lnTo>
                        <a:pt x="15" y="64"/>
                      </a:lnTo>
                      <a:lnTo>
                        <a:pt x="11" y="83"/>
                      </a:lnTo>
                      <a:lnTo>
                        <a:pt x="7" y="104"/>
                      </a:lnTo>
                      <a:lnTo>
                        <a:pt x="3" y="124"/>
                      </a:lnTo>
                      <a:lnTo>
                        <a:pt x="1" y="144"/>
                      </a:lnTo>
                      <a:lnTo>
                        <a:pt x="0" y="164"/>
                      </a:lnTo>
                      <a:lnTo>
                        <a:pt x="0" y="183"/>
                      </a:lnTo>
                      <a:lnTo>
                        <a:pt x="1" y="201"/>
                      </a:lnTo>
                      <a:lnTo>
                        <a:pt x="3" y="217"/>
                      </a:lnTo>
                      <a:lnTo>
                        <a:pt x="8" y="231"/>
                      </a:lnTo>
                      <a:lnTo>
                        <a:pt x="11" y="238"/>
                      </a:lnTo>
                      <a:lnTo>
                        <a:pt x="13" y="243"/>
                      </a:lnTo>
                      <a:lnTo>
                        <a:pt x="16" y="248"/>
                      </a:lnTo>
                      <a:lnTo>
                        <a:pt x="20" y="252"/>
                      </a:lnTo>
                      <a:lnTo>
                        <a:pt x="25" y="256"/>
                      </a:lnTo>
                      <a:lnTo>
                        <a:pt x="30" y="258"/>
                      </a:lnTo>
                      <a:lnTo>
                        <a:pt x="34" y="260"/>
                      </a:lnTo>
                      <a:lnTo>
                        <a:pt x="40" y="260"/>
                      </a:lnTo>
                      <a:lnTo>
                        <a:pt x="51" y="260"/>
                      </a:lnTo>
                      <a:lnTo>
                        <a:pt x="61" y="257"/>
                      </a:lnTo>
                      <a:lnTo>
                        <a:pt x="69" y="254"/>
                      </a:lnTo>
                      <a:lnTo>
                        <a:pt x="75" y="250"/>
                      </a:lnTo>
                      <a:lnTo>
                        <a:pt x="81" y="245"/>
                      </a:lnTo>
                      <a:lnTo>
                        <a:pt x="85" y="241"/>
                      </a:lnTo>
                      <a:lnTo>
                        <a:pt x="89" y="235"/>
                      </a:lnTo>
                      <a:lnTo>
                        <a:pt x="91" y="229"/>
                      </a:lnTo>
                      <a:lnTo>
                        <a:pt x="95" y="217"/>
                      </a:lnTo>
                      <a:lnTo>
                        <a:pt x="95" y="207"/>
                      </a:lnTo>
                      <a:lnTo>
                        <a:pt x="95" y="200"/>
                      </a:lnTo>
                      <a:lnTo>
                        <a:pt x="95" y="198"/>
                      </a:lnTo>
                      <a:lnTo>
                        <a:pt x="99" y="204"/>
                      </a:lnTo>
                      <a:lnTo>
                        <a:pt x="106" y="220"/>
                      </a:lnTo>
                      <a:lnTo>
                        <a:pt x="115" y="245"/>
                      </a:lnTo>
                      <a:lnTo>
                        <a:pt x="127" y="274"/>
                      </a:lnTo>
                      <a:lnTo>
                        <a:pt x="140" y="305"/>
                      </a:lnTo>
                      <a:lnTo>
                        <a:pt x="151" y="335"/>
                      </a:lnTo>
                      <a:lnTo>
                        <a:pt x="160" y="360"/>
                      </a:lnTo>
                      <a:lnTo>
                        <a:pt x="165" y="377"/>
                      </a:lnTo>
                      <a:lnTo>
                        <a:pt x="170" y="397"/>
                      </a:lnTo>
                      <a:lnTo>
                        <a:pt x="176" y="425"/>
                      </a:lnTo>
                      <a:lnTo>
                        <a:pt x="184" y="460"/>
                      </a:lnTo>
                      <a:lnTo>
                        <a:pt x="194" y="498"/>
                      </a:lnTo>
                      <a:lnTo>
                        <a:pt x="203" y="535"/>
                      </a:lnTo>
                      <a:lnTo>
                        <a:pt x="213" y="567"/>
                      </a:lnTo>
                      <a:lnTo>
                        <a:pt x="221" y="593"/>
                      </a:lnTo>
                      <a:lnTo>
                        <a:pt x="228" y="607"/>
                      </a:lnTo>
                      <a:lnTo>
                        <a:pt x="234" y="627"/>
                      </a:lnTo>
                      <a:lnTo>
                        <a:pt x="245" y="668"/>
                      </a:lnTo>
                      <a:lnTo>
                        <a:pt x="257" y="721"/>
                      </a:lnTo>
                      <a:lnTo>
                        <a:pt x="270" y="782"/>
                      </a:lnTo>
                      <a:lnTo>
                        <a:pt x="283" y="840"/>
                      </a:lnTo>
                      <a:lnTo>
                        <a:pt x="293" y="892"/>
                      </a:lnTo>
                      <a:lnTo>
                        <a:pt x="301" y="927"/>
                      </a:lnTo>
                      <a:lnTo>
                        <a:pt x="303" y="940"/>
                      </a:lnTo>
                      <a:lnTo>
                        <a:pt x="304" y="943"/>
                      </a:lnTo>
                      <a:lnTo>
                        <a:pt x="308" y="949"/>
                      </a:lnTo>
                      <a:lnTo>
                        <a:pt x="313" y="955"/>
                      </a:lnTo>
                      <a:lnTo>
                        <a:pt x="321" y="961"/>
                      </a:lnTo>
                      <a:lnTo>
                        <a:pt x="325" y="963"/>
                      </a:lnTo>
                      <a:lnTo>
                        <a:pt x="329" y="964"/>
                      </a:lnTo>
                      <a:lnTo>
                        <a:pt x="334" y="965"/>
                      </a:lnTo>
                      <a:lnTo>
                        <a:pt x="339" y="964"/>
                      </a:lnTo>
                      <a:lnTo>
                        <a:pt x="344" y="961"/>
                      </a:lnTo>
                      <a:lnTo>
                        <a:pt x="350" y="956"/>
                      </a:lnTo>
                      <a:lnTo>
                        <a:pt x="354" y="950"/>
                      </a:lnTo>
                      <a:lnTo>
                        <a:pt x="360" y="94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4" name="Freeform 363"/>
                <p:cNvSpPr>
                  <a:spLocks noChangeAspect="1"/>
                </p:cNvSpPr>
                <p:nvPr/>
              </p:nvSpPr>
              <p:spPr bwMode="auto">
                <a:xfrm>
                  <a:off x="3278" y="1446"/>
                  <a:ext cx="47" cy="116"/>
                </a:xfrm>
                <a:custGeom>
                  <a:avLst/>
                  <a:gdLst>
                    <a:gd name="T0" fmla="*/ 0 w 281"/>
                    <a:gd name="T1" fmla="*/ 0 h 696"/>
                    <a:gd name="T2" fmla="*/ 0 w 281"/>
                    <a:gd name="T3" fmla="*/ 0 h 696"/>
                    <a:gd name="T4" fmla="*/ 0 w 281"/>
                    <a:gd name="T5" fmla="*/ 0 h 696"/>
                    <a:gd name="T6" fmla="*/ 0 w 281"/>
                    <a:gd name="T7" fmla="*/ 0 h 696"/>
                    <a:gd name="T8" fmla="*/ 0 w 281"/>
                    <a:gd name="T9" fmla="*/ 0 h 696"/>
                    <a:gd name="T10" fmla="*/ 0 w 281"/>
                    <a:gd name="T11" fmla="*/ 0 h 696"/>
                    <a:gd name="T12" fmla="*/ 0 w 281"/>
                    <a:gd name="T13" fmla="*/ 0 h 696"/>
                    <a:gd name="T14" fmla="*/ 0 w 281"/>
                    <a:gd name="T15" fmla="*/ 0 h 696"/>
                    <a:gd name="T16" fmla="*/ 0 w 281"/>
                    <a:gd name="T17" fmla="*/ 0 h 696"/>
                    <a:gd name="T18" fmla="*/ 0 w 281"/>
                    <a:gd name="T19" fmla="*/ 0 h 696"/>
                    <a:gd name="T20" fmla="*/ 0 w 281"/>
                    <a:gd name="T21" fmla="*/ 0 h 696"/>
                    <a:gd name="T22" fmla="*/ 0 w 281"/>
                    <a:gd name="T23" fmla="*/ 0 h 696"/>
                    <a:gd name="T24" fmla="*/ 0 w 281"/>
                    <a:gd name="T25" fmla="*/ 0 h 696"/>
                    <a:gd name="T26" fmla="*/ 0 w 281"/>
                    <a:gd name="T27" fmla="*/ 0 h 696"/>
                    <a:gd name="T28" fmla="*/ 0 w 281"/>
                    <a:gd name="T29" fmla="*/ 0 h 696"/>
                    <a:gd name="T30" fmla="*/ 0 w 281"/>
                    <a:gd name="T31" fmla="*/ 0 h 696"/>
                    <a:gd name="T32" fmla="*/ 0 w 281"/>
                    <a:gd name="T33" fmla="*/ 0 h 696"/>
                    <a:gd name="T34" fmla="*/ 0 w 281"/>
                    <a:gd name="T35" fmla="*/ 0 h 696"/>
                    <a:gd name="T36" fmla="*/ 0 w 281"/>
                    <a:gd name="T37" fmla="*/ 0 h 696"/>
                    <a:gd name="T38" fmla="*/ 0 w 281"/>
                    <a:gd name="T39" fmla="*/ 0 h 696"/>
                    <a:gd name="T40" fmla="*/ 0 w 281"/>
                    <a:gd name="T41" fmla="*/ 0 h 696"/>
                    <a:gd name="T42" fmla="*/ 0 w 281"/>
                    <a:gd name="T43" fmla="*/ 0 h 696"/>
                    <a:gd name="T44" fmla="*/ 0 w 281"/>
                    <a:gd name="T45" fmla="*/ 0 h 696"/>
                    <a:gd name="T46" fmla="*/ 0 w 281"/>
                    <a:gd name="T47" fmla="*/ 0 h 696"/>
                    <a:gd name="T48" fmla="*/ 0 w 281"/>
                    <a:gd name="T49" fmla="*/ 0 h 696"/>
                    <a:gd name="T50" fmla="*/ 0 w 281"/>
                    <a:gd name="T51" fmla="*/ 0 h 696"/>
                    <a:gd name="T52" fmla="*/ 0 w 281"/>
                    <a:gd name="T53" fmla="*/ 0 h 696"/>
                    <a:gd name="T54" fmla="*/ 0 w 281"/>
                    <a:gd name="T55" fmla="*/ 0 h 696"/>
                    <a:gd name="T56" fmla="*/ 0 w 281"/>
                    <a:gd name="T57" fmla="*/ 0 h 696"/>
                    <a:gd name="T58" fmla="*/ 0 w 281"/>
                    <a:gd name="T59" fmla="*/ 0 h 696"/>
                    <a:gd name="T60" fmla="*/ 0 w 281"/>
                    <a:gd name="T61" fmla="*/ 0 h 696"/>
                    <a:gd name="T62" fmla="*/ 0 w 281"/>
                    <a:gd name="T63" fmla="*/ 0 h 696"/>
                    <a:gd name="T64" fmla="*/ 0 w 281"/>
                    <a:gd name="T65" fmla="*/ 0 h 696"/>
                    <a:gd name="T66" fmla="*/ 0 w 281"/>
                    <a:gd name="T67" fmla="*/ 0 h 696"/>
                    <a:gd name="T68" fmla="*/ 0 w 281"/>
                    <a:gd name="T69" fmla="*/ 0 h 696"/>
                    <a:gd name="T70" fmla="*/ 0 w 281"/>
                    <a:gd name="T71" fmla="*/ 0 h 696"/>
                    <a:gd name="T72" fmla="*/ 0 w 281"/>
                    <a:gd name="T73" fmla="*/ 0 h 696"/>
                    <a:gd name="T74" fmla="*/ 0 w 281"/>
                    <a:gd name="T75" fmla="*/ 0 h 696"/>
                    <a:gd name="T76" fmla="*/ 0 w 281"/>
                    <a:gd name="T77" fmla="*/ 0 h 696"/>
                    <a:gd name="T78" fmla="*/ 0 w 281"/>
                    <a:gd name="T79" fmla="*/ 0 h 696"/>
                    <a:gd name="T80" fmla="*/ 0 w 281"/>
                    <a:gd name="T81" fmla="*/ 0 h 696"/>
                    <a:gd name="T82" fmla="*/ 0 w 281"/>
                    <a:gd name="T83" fmla="*/ 0 h 696"/>
                    <a:gd name="T84" fmla="*/ 0 w 281"/>
                    <a:gd name="T85" fmla="*/ 0 h 696"/>
                    <a:gd name="T86" fmla="*/ 0 w 281"/>
                    <a:gd name="T87" fmla="*/ 0 h 696"/>
                    <a:gd name="T88" fmla="*/ 0 w 281"/>
                    <a:gd name="T89" fmla="*/ 0 h 69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1"/>
                    <a:gd name="T136" fmla="*/ 0 h 696"/>
                    <a:gd name="T137" fmla="*/ 281 w 281"/>
                    <a:gd name="T138" fmla="*/ 696 h 69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1" h="696">
                      <a:moveTo>
                        <a:pt x="281" y="647"/>
                      </a:moveTo>
                      <a:lnTo>
                        <a:pt x="277" y="620"/>
                      </a:lnTo>
                      <a:lnTo>
                        <a:pt x="266" y="549"/>
                      </a:lnTo>
                      <a:lnTo>
                        <a:pt x="248" y="448"/>
                      </a:lnTo>
                      <a:lnTo>
                        <a:pt x="227" y="332"/>
                      </a:lnTo>
                      <a:lnTo>
                        <a:pt x="215" y="272"/>
                      </a:lnTo>
                      <a:lnTo>
                        <a:pt x="202" y="215"/>
                      </a:lnTo>
                      <a:lnTo>
                        <a:pt x="189" y="160"/>
                      </a:lnTo>
                      <a:lnTo>
                        <a:pt x="175" y="111"/>
                      </a:lnTo>
                      <a:lnTo>
                        <a:pt x="168" y="89"/>
                      </a:lnTo>
                      <a:lnTo>
                        <a:pt x="161" y="69"/>
                      </a:lnTo>
                      <a:lnTo>
                        <a:pt x="154" y="51"/>
                      </a:lnTo>
                      <a:lnTo>
                        <a:pt x="148" y="35"/>
                      </a:lnTo>
                      <a:lnTo>
                        <a:pt x="141" y="22"/>
                      </a:lnTo>
                      <a:lnTo>
                        <a:pt x="134" y="13"/>
                      </a:lnTo>
                      <a:lnTo>
                        <a:pt x="128" y="6"/>
                      </a:lnTo>
                      <a:lnTo>
                        <a:pt x="121" y="2"/>
                      </a:lnTo>
                      <a:lnTo>
                        <a:pt x="114" y="0"/>
                      </a:lnTo>
                      <a:lnTo>
                        <a:pt x="108" y="0"/>
                      </a:lnTo>
                      <a:lnTo>
                        <a:pt x="102" y="0"/>
                      </a:lnTo>
                      <a:lnTo>
                        <a:pt x="94" y="1"/>
                      </a:lnTo>
                      <a:lnTo>
                        <a:pt x="89" y="3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3"/>
                      </a:lnTo>
                      <a:lnTo>
                        <a:pt x="59" y="23"/>
                      </a:lnTo>
                      <a:lnTo>
                        <a:pt x="49" y="36"/>
                      </a:lnTo>
                      <a:lnTo>
                        <a:pt x="39" y="51"/>
                      </a:lnTo>
                      <a:lnTo>
                        <a:pt x="30" y="67"/>
                      </a:lnTo>
                      <a:lnTo>
                        <a:pt x="22" y="84"/>
                      </a:lnTo>
                      <a:lnTo>
                        <a:pt x="15" y="103"/>
                      </a:lnTo>
                      <a:lnTo>
                        <a:pt x="10" y="122"/>
                      </a:lnTo>
                      <a:lnTo>
                        <a:pt x="5" y="142"/>
                      </a:lnTo>
                      <a:lnTo>
                        <a:pt x="3" y="161"/>
                      </a:lnTo>
                      <a:lnTo>
                        <a:pt x="0" y="180"/>
                      </a:lnTo>
                      <a:lnTo>
                        <a:pt x="2" y="200"/>
                      </a:lnTo>
                      <a:lnTo>
                        <a:pt x="3" y="216"/>
                      </a:lnTo>
                      <a:lnTo>
                        <a:pt x="6" y="234"/>
                      </a:lnTo>
                      <a:lnTo>
                        <a:pt x="10" y="252"/>
                      </a:lnTo>
                      <a:lnTo>
                        <a:pt x="16" y="270"/>
                      </a:lnTo>
                      <a:lnTo>
                        <a:pt x="23" y="286"/>
                      </a:lnTo>
                      <a:lnTo>
                        <a:pt x="30" y="303"/>
                      </a:lnTo>
                      <a:lnTo>
                        <a:pt x="39" y="317"/>
                      </a:lnTo>
                      <a:lnTo>
                        <a:pt x="48" y="329"/>
                      </a:lnTo>
                      <a:lnTo>
                        <a:pt x="58" y="339"/>
                      </a:lnTo>
                      <a:lnTo>
                        <a:pt x="62" y="342"/>
                      </a:lnTo>
                      <a:lnTo>
                        <a:pt x="67" y="346"/>
                      </a:lnTo>
                      <a:lnTo>
                        <a:pt x="72" y="347"/>
                      </a:lnTo>
                      <a:lnTo>
                        <a:pt x="77" y="348"/>
                      </a:lnTo>
                      <a:lnTo>
                        <a:pt x="81" y="348"/>
                      </a:lnTo>
                      <a:lnTo>
                        <a:pt x="86" y="347"/>
                      </a:lnTo>
                      <a:lnTo>
                        <a:pt x="91" y="344"/>
                      </a:lnTo>
                      <a:lnTo>
                        <a:pt x="96" y="340"/>
                      </a:lnTo>
                      <a:lnTo>
                        <a:pt x="100" y="335"/>
                      </a:lnTo>
                      <a:lnTo>
                        <a:pt x="105" y="328"/>
                      </a:lnTo>
                      <a:lnTo>
                        <a:pt x="109" y="321"/>
                      </a:lnTo>
                      <a:lnTo>
                        <a:pt x="114" y="311"/>
                      </a:lnTo>
                      <a:lnTo>
                        <a:pt x="117" y="301"/>
                      </a:lnTo>
                      <a:lnTo>
                        <a:pt x="121" y="288"/>
                      </a:lnTo>
                      <a:lnTo>
                        <a:pt x="124" y="273"/>
                      </a:lnTo>
                      <a:lnTo>
                        <a:pt x="128" y="257"/>
                      </a:lnTo>
                      <a:lnTo>
                        <a:pt x="131" y="263"/>
                      </a:lnTo>
                      <a:lnTo>
                        <a:pt x="139" y="279"/>
                      </a:lnTo>
                      <a:lnTo>
                        <a:pt x="150" y="305"/>
                      </a:lnTo>
                      <a:lnTo>
                        <a:pt x="164" y="342"/>
                      </a:lnTo>
                      <a:lnTo>
                        <a:pt x="171" y="365"/>
                      </a:lnTo>
                      <a:lnTo>
                        <a:pt x="178" y="390"/>
                      </a:lnTo>
                      <a:lnTo>
                        <a:pt x="185" y="416"/>
                      </a:lnTo>
                      <a:lnTo>
                        <a:pt x="192" y="446"/>
                      </a:lnTo>
                      <a:lnTo>
                        <a:pt x="198" y="477"/>
                      </a:lnTo>
                      <a:lnTo>
                        <a:pt x="203" y="511"/>
                      </a:lnTo>
                      <a:lnTo>
                        <a:pt x="208" y="547"/>
                      </a:lnTo>
                      <a:lnTo>
                        <a:pt x="211" y="585"/>
                      </a:lnTo>
                      <a:lnTo>
                        <a:pt x="214" y="620"/>
                      </a:lnTo>
                      <a:lnTo>
                        <a:pt x="218" y="647"/>
                      </a:lnTo>
                      <a:lnTo>
                        <a:pt x="223" y="667"/>
                      </a:lnTo>
                      <a:lnTo>
                        <a:pt x="228" y="682"/>
                      </a:lnTo>
                      <a:lnTo>
                        <a:pt x="231" y="688"/>
                      </a:lnTo>
                      <a:lnTo>
                        <a:pt x="234" y="691"/>
                      </a:lnTo>
                      <a:lnTo>
                        <a:pt x="236" y="693"/>
                      </a:lnTo>
                      <a:lnTo>
                        <a:pt x="240" y="696"/>
                      </a:lnTo>
                      <a:lnTo>
                        <a:pt x="242" y="696"/>
                      </a:lnTo>
                      <a:lnTo>
                        <a:pt x="246" y="696"/>
                      </a:lnTo>
                      <a:lnTo>
                        <a:pt x="248" y="696"/>
                      </a:lnTo>
                      <a:lnTo>
                        <a:pt x="252" y="693"/>
                      </a:lnTo>
                      <a:lnTo>
                        <a:pt x="258" y="689"/>
                      </a:lnTo>
                      <a:lnTo>
                        <a:pt x="262" y="682"/>
                      </a:lnTo>
                      <a:lnTo>
                        <a:pt x="267" y="674"/>
                      </a:lnTo>
                      <a:lnTo>
                        <a:pt x="272" y="666"/>
                      </a:lnTo>
                      <a:lnTo>
                        <a:pt x="279" y="653"/>
                      </a:lnTo>
                      <a:lnTo>
                        <a:pt x="281" y="647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5" name="Freeform 364"/>
                <p:cNvSpPr>
                  <a:spLocks noChangeAspect="1"/>
                </p:cNvSpPr>
                <p:nvPr/>
              </p:nvSpPr>
              <p:spPr bwMode="auto">
                <a:xfrm>
                  <a:off x="3278" y="1446"/>
                  <a:ext cx="47" cy="116"/>
                </a:xfrm>
                <a:custGeom>
                  <a:avLst/>
                  <a:gdLst>
                    <a:gd name="T0" fmla="*/ 0 w 281"/>
                    <a:gd name="T1" fmla="*/ 0 h 696"/>
                    <a:gd name="T2" fmla="*/ 0 w 281"/>
                    <a:gd name="T3" fmla="*/ 0 h 696"/>
                    <a:gd name="T4" fmla="*/ 0 w 281"/>
                    <a:gd name="T5" fmla="*/ 0 h 696"/>
                    <a:gd name="T6" fmla="*/ 0 w 281"/>
                    <a:gd name="T7" fmla="*/ 0 h 696"/>
                    <a:gd name="T8" fmla="*/ 0 w 281"/>
                    <a:gd name="T9" fmla="*/ 0 h 696"/>
                    <a:gd name="T10" fmla="*/ 0 w 281"/>
                    <a:gd name="T11" fmla="*/ 0 h 696"/>
                    <a:gd name="T12" fmla="*/ 0 w 281"/>
                    <a:gd name="T13" fmla="*/ 0 h 696"/>
                    <a:gd name="T14" fmla="*/ 0 w 281"/>
                    <a:gd name="T15" fmla="*/ 0 h 696"/>
                    <a:gd name="T16" fmla="*/ 0 w 281"/>
                    <a:gd name="T17" fmla="*/ 0 h 696"/>
                    <a:gd name="T18" fmla="*/ 0 w 281"/>
                    <a:gd name="T19" fmla="*/ 0 h 696"/>
                    <a:gd name="T20" fmla="*/ 0 w 281"/>
                    <a:gd name="T21" fmla="*/ 0 h 696"/>
                    <a:gd name="T22" fmla="*/ 0 w 281"/>
                    <a:gd name="T23" fmla="*/ 0 h 696"/>
                    <a:gd name="T24" fmla="*/ 0 w 281"/>
                    <a:gd name="T25" fmla="*/ 0 h 696"/>
                    <a:gd name="T26" fmla="*/ 0 w 281"/>
                    <a:gd name="T27" fmla="*/ 0 h 696"/>
                    <a:gd name="T28" fmla="*/ 0 w 281"/>
                    <a:gd name="T29" fmla="*/ 0 h 696"/>
                    <a:gd name="T30" fmla="*/ 0 w 281"/>
                    <a:gd name="T31" fmla="*/ 0 h 696"/>
                    <a:gd name="T32" fmla="*/ 0 w 281"/>
                    <a:gd name="T33" fmla="*/ 0 h 696"/>
                    <a:gd name="T34" fmla="*/ 0 w 281"/>
                    <a:gd name="T35" fmla="*/ 0 h 696"/>
                    <a:gd name="T36" fmla="*/ 0 w 281"/>
                    <a:gd name="T37" fmla="*/ 0 h 696"/>
                    <a:gd name="T38" fmla="*/ 0 w 281"/>
                    <a:gd name="T39" fmla="*/ 0 h 696"/>
                    <a:gd name="T40" fmla="*/ 0 w 281"/>
                    <a:gd name="T41" fmla="*/ 0 h 696"/>
                    <a:gd name="T42" fmla="*/ 0 w 281"/>
                    <a:gd name="T43" fmla="*/ 0 h 696"/>
                    <a:gd name="T44" fmla="*/ 0 w 281"/>
                    <a:gd name="T45" fmla="*/ 0 h 696"/>
                    <a:gd name="T46" fmla="*/ 0 w 281"/>
                    <a:gd name="T47" fmla="*/ 0 h 696"/>
                    <a:gd name="T48" fmla="*/ 0 w 281"/>
                    <a:gd name="T49" fmla="*/ 0 h 696"/>
                    <a:gd name="T50" fmla="*/ 0 w 281"/>
                    <a:gd name="T51" fmla="*/ 0 h 696"/>
                    <a:gd name="T52" fmla="*/ 0 w 281"/>
                    <a:gd name="T53" fmla="*/ 0 h 696"/>
                    <a:gd name="T54" fmla="*/ 0 w 281"/>
                    <a:gd name="T55" fmla="*/ 0 h 696"/>
                    <a:gd name="T56" fmla="*/ 0 w 281"/>
                    <a:gd name="T57" fmla="*/ 0 h 696"/>
                    <a:gd name="T58" fmla="*/ 0 w 281"/>
                    <a:gd name="T59" fmla="*/ 0 h 696"/>
                    <a:gd name="T60" fmla="*/ 0 w 281"/>
                    <a:gd name="T61" fmla="*/ 0 h 696"/>
                    <a:gd name="T62" fmla="*/ 0 w 281"/>
                    <a:gd name="T63" fmla="*/ 0 h 696"/>
                    <a:gd name="T64" fmla="*/ 0 w 281"/>
                    <a:gd name="T65" fmla="*/ 0 h 696"/>
                    <a:gd name="T66" fmla="*/ 0 w 281"/>
                    <a:gd name="T67" fmla="*/ 0 h 696"/>
                    <a:gd name="T68" fmla="*/ 0 w 281"/>
                    <a:gd name="T69" fmla="*/ 0 h 696"/>
                    <a:gd name="T70" fmla="*/ 0 w 281"/>
                    <a:gd name="T71" fmla="*/ 0 h 696"/>
                    <a:gd name="T72" fmla="*/ 0 w 281"/>
                    <a:gd name="T73" fmla="*/ 0 h 696"/>
                    <a:gd name="T74" fmla="*/ 0 w 281"/>
                    <a:gd name="T75" fmla="*/ 0 h 696"/>
                    <a:gd name="T76" fmla="*/ 0 w 281"/>
                    <a:gd name="T77" fmla="*/ 0 h 696"/>
                    <a:gd name="T78" fmla="*/ 0 w 281"/>
                    <a:gd name="T79" fmla="*/ 0 h 696"/>
                    <a:gd name="T80" fmla="*/ 0 w 281"/>
                    <a:gd name="T81" fmla="*/ 0 h 696"/>
                    <a:gd name="T82" fmla="*/ 0 w 281"/>
                    <a:gd name="T83" fmla="*/ 0 h 696"/>
                    <a:gd name="T84" fmla="*/ 0 w 281"/>
                    <a:gd name="T85" fmla="*/ 0 h 696"/>
                    <a:gd name="T86" fmla="*/ 0 w 281"/>
                    <a:gd name="T87" fmla="*/ 0 h 696"/>
                    <a:gd name="T88" fmla="*/ 0 w 281"/>
                    <a:gd name="T89" fmla="*/ 0 h 69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1"/>
                    <a:gd name="T136" fmla="*/ 0 h 696"/>
                    <a:gd name="T137" fmla="*/ 281 w 281"/>
                    <a:gd name="T138" fmla="*/ 696 h 69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1" h="696">
                      <a:moveTo>
                        <a:pt x="281" y="647"/>
                      </a:moveTo>
                      <a:lnTo>
                        <a:pt x="277" y="620"/>
                      </a:lnTo>
                      <a:lnTo>
                        <a:pt x="266" y="549"/>
                      </a:lnTo>
                      <a:lnTo>
                        <a:pt x="248" y="448"/>
                      </a:lnTo>
                      <a:lnTo>
                        <a:pt x="227" y="332"/>
                      </a:lnTo>
                      <a:lnTo>
                        <a:pt x="215" y="272"/>
                      </a:lnTo>
                      <a:lnTo>
                        <a:pt x="202" y="215"/>
                      </a:lnTo>
                      <a:lnTo>
                        <a:pt x="189" y="160"/>
                      </a:lnTo>
                      <a:lnTo>
                        <a:pt x="175" y="111"/>
                      </a:lnTo>
                      <a:lnTo>
                        <a:pt x="168" y="89"/>
                      </a:lnTo>
                      <a:lnTo>
                        <a:pt x="161" y="69"/>
                      </a:lnTo>
                      <a:lnTo>
                        <a:pt x="154" y="51"/>
                      </a:lnTo>
                      <a:lnTo>
                        <a:pt x="148" y="35"/>
                      </a:lnTo>
                      <a:lnTo>
                        <a:pt x="141" y="22"/>
                      </a:lnTo>
                      <a:lnTo>
                        <a:pt x="134" y="13"/>
                      </a:lnTo>
                      <a:lnTo>
                        <a:pt x="128" y="6"/>
                      </a:lnTo>
                      <a:lnTo>
                        <a:pt x="121" y="2"/>
                      </a:lnTo>
                      <a:lnTo>
                        <a:pt x="114" y="0"/>
                      </a:lnTo>
                      <a:lnTo>
                        <a:pt x="108" y="0"/>
                      </a:lnTo>
                      <a:lnTo>
                        <a:pt x="102" y="0"/>
                      </a:lnTo>
                      <a:lnTo>
                        <a:pt x="94" y="1"/>
                      </a:lnTo>
                      <a:lnTo>
                        <a:pt x="89" y="3"/>
                      </a:lnTo>
                      <a:lnTo>
                        <a:pt x="83" y="6"/>
                      </a:lnTo>
                      <a:lnTo>
                        <a:pt x="77" y="9"/>
                      </a:lnTo>
                      <a:lnTo>
                        <a:pt x="71" y="13"/>
                      </a:lnTo>
                      <a:lnTo>
                        <a:pt x="59" y="23"/>
                      </a:lnTo>
                      <a:lnTo>
                        <a:pt x="49" y="36"/>
                      </a:lnTo>
                      <a:lnTo>
                        <a:pt x="39" y="51"/>
                      </a:lnTo>
                      <a:lnTo>
                        <a:pt x="30" y="67"/>
                      </a:lnTo>
                      <a:lnTo>
                        <a:pt x="22" y="84"/>
                      </a:lnTo>
                      <a:lnTo>
                        <a:pt x="15" y="103"/>
                      </a:lnTo>
                      <a:lnTo>
                        <a:pt x="10" y="122"/>
                      </a:lnTo>
                      <a:lnTo>
                        <a:pt x="5" y="142"/>
                      </a:lnTo>
                      <a:lnTo>
                        <a:pt x="3" y="161"/>
                      </a:lnTo>
                      <a:lnTo>
                        <a:pt x="0" y="180"/>
                      </a:lnTo>
                      <a:lnTo>
                        <a:pt x="2" y="200"/>
                      </a:lnTo>
                      <a:lnTo>
                        <a:pt x="3" y="216"/>
                      </a:lnTo>
                      <a:lnTo>
                        <a:pt x="6" y="234"/>
                      </a:lnTo>
                      <a:lnTo>
                        <a:pt x="10" y="252"/>
                      </a:lnTo>
                      <a:lnTo>
                        <a:pt x="16" y="270"/>
                      </a:lnTo>
                      <a:lnTo>
                        <a:pt x="23" y="286"/>
                      </a:lnTo>
                      <a:lnTo>
                        <a:pt x="30" y="303"/>
                      </a:lnTo>
                      <a:lnTo>
                        <a:pt x="39" y="317"/>
                      </a:lnTo>
                      <a:lnTo>
                        <a:pt x="48" y="329"/>
                      </a:lnTo>
                      <a:lnTo>
                        <a:pt x="58" y="339"/>
                      </a:lnTo>
                      <a:lnTo>
                        <a:pt x="62" y="342"/>
                      </a:lnTo>
                      <a:lnTo>
                        <a:pt x="67" y="346"/>
                      </a:lnTo>
                      <a:lnTo>
                        <a:pt x="72" y="347"/>
                      </a:lnTo>
                      <a:lnTo>
                        <a:pt x="77" y="348"/>
                      </a:lnTo>
                      <a:lnTo>
                        <a:pt x="81" y="348"/>
                      </a:lnTo>
                      <a:lnTo>
                        <a:pt x="86" y="347"/>
                      </a:lnTo>
                      <a:lnTo>
                        <a:pt x="91" y="344"/>
                      </a:lnTo>
                      <a:lnTo>
                        <a:pt x="96" y="340"/>
                      </a:lnTo>
                      <a:lnTo>
                        <a:pt x="100" y="335"/>
                      </a:lnTo>
                      <a:lnTo>
                        <a:pt x="105" y="328"/>
                      </a:lnTo>
                      <a:lnTo>
                        <a:pt x="109" y="321"/>
                      </a:lnTo>
                      <a:lnTo>
                        <a:pt x="114" y="311"/>
                      </a:lnTo>
                      <a:lnTo>
                        <a:pt x="117" y="301"/>
                      </a:lnTo>
                      <a:lnTo>
                        <a:pt x="121" y="288"/>
                      </a:lnTo>
                      <a:lnTo>
                        <a:pt x="124" y="273"/>
                      </a:lnTo>
                      <a:lnTo>
                        <a:pt x="128" y="257"/>
                      </a:lnTo>
                      <a:lnTo>
                        <a:pt x="131" y="263"/>
                      </a:lnTo>
                      <a:lnTo>
                        <a:pt x="139" y="279"/>
                      </a:lnTo>
                      <a:lnTo>
                        <a:pt x="150" y="305"/>
                      </a:lnTo>
                      <a:lnTo>
                        <a:pt x="164" y="342"/>
                      </a:lnTo>
                      <a:lnTo>
                        <a:pt x="171" y="365"/>
                      </a:lnTo>
                      <a:lnTo>
                        <a:pt x="178" y="390"/>
                      </a:lnTo>
                      <a:lnTo>
                        <a:pt x="185" y="416"/>
                      </a:lnTo>
                      <a:lnTo>
                        <a:pt x="192" y="446"/>
                      </a:lnTo>
                      <a:lnTo>
                        <a:pt x="198" y="477"/>
                      </a:lnTo>
                      <a:lnTo>
                        <a:pt x="203" y="511"/>
                      </a:lnTo>
                      <a:lnTo>
                        <a:pt x="208" y="547"/>
                      </a:lnTo>
                      <a:lnTo>
                        <a:pt x="211" y="585"/>
                      </a:lnTo>
                      <a:lnTo>
                        <a:pt x="214" y="620"/>
                      </a:lnTo>
                      <a:lnTo>
                        <a:pt x="218" y="647"/>
                      </a:lnTo>
                      <a:lnTo>
                        <a:pt x="223" y="667"/>
                      </a:lnTo>
                      <a:lnTo>
                        <a:pt x="228" y="682"/>
                      </a:lnTo>
                      <a:lnTo>
                        <a:pt x="231" y="688"/>
                      </a:lnTo>
                      <a:lnTo>
                        <a:pt x="234" y="691"/>
                      </a:lnTo>
                      <a:lnTo>
                        <a:pt x="236" y="693"/>
                      </a:lnTo>
                      <a:lnTo>
                        <a:pt x="240" y="696"/>
                      </a:lnTo>
                      <a:lnTo>
                        <a:pt x="242" y="696"/>
                      </a:lnTo>
                      <a:lnTo>
                        <a:pt x="246" y="696"/>
                      </a:lnTo>
                      <a:lnTo>
                        <a:pt x="248" y="696"/>
                      </a:lnTo>
                      <a:lnTo>
                        <a:pt x="252" y="693"/>
                      </a:lnTo>
                      <a:lnTo>
                        <a:pt x="258" y="689"/>
                      </a:lnTo>
                      <a:lnTo>
                        <a:pt x="262" y="682"/>
                      </a:lnTo>
                      <a:lnTo>
                        <a:pt x="267" y="674"/>
                      </a:lnTo>
                      <a:lnTo>
                        <a:pt x="272" y="666"/>
                      </a:lnTo>
                      <a:lnTo>
                        <a:pt x="279" y="653"/>
                      </a:lnTo>
                      <a:lnTo>
                        <a:pt x="281" y="647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6" name="Freeform 365"/>
                <p:cNvSpPr>
                  <a:spLocks noChangeAspect="1"/>
                </p:cNvSpPr>
                <p:nvPr/>
              </p:nvSpPr>
              <p:spPr bwMode="auto">
                <a:xfrm>
                  <a:off x="3380" y="1290"/>
                  <a:ext cx="69" cy="275"/>
                </a:xfrm>
                <a:custGeom>
                  <a:avLst/>
                  <a:gdLst>
                    <a:gd name="T0" fmla="*/ 0 w 412"/>
                    <a:gd name="T1" fmla="*/ 0 h 1648"/>
                    <a:gd name="T2" fmla="*/ 0 w 412"/>
                    <a:gd name="T3" fmla="*/ 0 h 1648"/>
                    <a:gd name="T4" fmla="*/ 0 w 412"/>
                    <a:gd name="T5" fmla="*/ 0 h 1648"/>
                    <a:gd name="T6" fmla="*/ 0 w 412"/>
                    <a:gd name="T7" fmla="*/ 0 h 1648"/>
                    <a:gd name="T8" fmla="*/ 0 w 412"/>
                    <a:gd name="T9" fmla="*/ 0 h 1648"/>
                    <a:gd name="T10" fmla="*/ 0 w 412"/>
                    <a:gd name="T11" fmla="*/ 0 h 1648"/>
                    <a:gd name="T12" fmla="*/ 0 w 412"/>
                    <a:gd name="T13" fmla="*/ 0 h 1648"/>
                    <a:gd name="T14" fmla="*/ 0 w 412"/>
                    <a:gd name="T15" fmla="*/ 0 h 1648"/>
                    <a:gd name="T16" fmla="*/ 0 w 412"/>
                    <a:gd name="T17" fmla="*/ 0 h 1648"/>
                    <a:gd name="T18" fmla="*/ 0 w 412"/>
                    <a:gd name="T19" fmla="*/ 0 h 1648"/>
                    <a:gd name="T20" fmla="*/ 0 w 412"/>
                    <a:gd name="T21" fmla="*/ 0 h 1648"/>
                    <a:gd name="T22" fmla="*/ 0 w 412"/>
                    <a:gd name="T23" fmla="*/ 0 h 1648"/>
                    <a:gd name="T24" fmla="*/ 0 w 412"/>
                    <a:gd name="T25" fmla="*/ 0 h 1648"/>
                    <a:gd name="T26" fmla="*/ 0 w 412"/>
                    <a:gd name="T27" fmla="*/ 0 h 1648"/>
                    <a:gd name="T28" fmla="*/ 0 w 412"/>
                    <a:gd name="T29" fmla="*/ 0 h 1648"/>
                    <a:gd name="T30" fmla="*/ 0 w 412"/>
                    <a:gd name="T31" fmla="*/ 0 h 1648"/>
                    <a:gd name="T32" fmla="*/ 0 w 412"/>
                    <a:gd name="T33" fmla="*/ 0 h 1648"/>
                    <a:gd name="T34" fmla="*/ 0 w 412"/>
                    <a:gd name="T35" fmla="*/ 0 h 1648"/>
                    <a:gd name="T36" fmla="*/ 0 w 412"/>
                    <a:gd name="T37" fmla="*/ 0 h 1648"/>
                    <a:gd name="T38" fmla="*/ 0 w 412"/>
                    <a:gd name="T39" fmla="*/ 0 h 1648"/>
                    <a:gd name="T40" fmla="*/ 0 w 412"/>
                    <a:gd name="T41" fmla="*/ 0 h 1648"/>
                    <a:gd name="T42" fmla="*/ 0 w 412"/>
                    <a:gd name="T43" fmla="*/ 0 h 1648"/>
                    <a:gd name="T44" fmla="*/ 0 w 412"/>
                    <a:gd name="T45" fmla="*/ 0 h 1648"/>
                    <a:gd name="T46" fmla="*/ 0 w 412"/>
                    <a:gd name="T47" fmla="*/ 0 h 1648"/>
                    <a:gd name="T48" fmla="*/ 0 w 412"/>
                    <a:gd name="T49" fmla="*/ 0 h 1648"/>
                    <a:gd name="T50" fmla="*/ 0 w 412"/>
                    <a:gd name="T51" fmla="*/ 0 h 1648"/>
                    <a:gd name="T52" fmla="*/ 0 w 412"/>
                    <a:gd name="T53" fmla="*/ 0 h 1648"/>
                    <a:gd name="T54" fmla="*/ 0 w 412"/>
                    <a:gd name="T55" fmla="*/ 0 h 1648"/>
                    <a:gd name="T56" fmla="*/ 0 w 412"/>
                    <a:gd name="T57" fmla="*/ 0 h 1648"/>
                    <a:gd name="T58" fmla="*/ 0 w 412"/>
                    <a:gd name="T59" fmla="*/ 0 h 1648"/>
                    <a:gd name="T60" fmla="*/ 0 w 412"/>
                    <a:gd name="T61" fmla="*/ 0 h 1648"/>
                    <a:gd name="T62" fmla="*/ 0 w 412"/>
                    <a:gd name="T63" fmla="*/ 0 h 1648"/>
                    <a:gd name="T64" fmla="*/ 0 w 412"/>
                    <a:gd name="T65" fmla="*/ 0 h 1648"/>
                    <a:gd name="T66" fmla="*/ 0 w 412"/>
                    <a:gd name="T67" fmla="*/ 0 h 1648"/>
                    <a:gd name="T68" fmla="*/ 0 w 412"/>
                    <a:gd name="T69" fmla="*/ 0 h 1648"/>
                    <a:gd name="T70" fmla="*/ 0 w 412"/>
                    <a:gd name="T71" fmla="*/ 0 h 1648"/>
                    <a:gd name="T72" fmla="*/ 0 w 412"/>
                    <a:gd name="T73" fmla="*/ 0 h 1648"/>
                    <a:gd name="T74" fmla="*/ 0 w 412"/>
                    <a:gd name="T75" fmla="*/ 0 h 1648"/>
                    <a:gd name="T76" fmla="*/ 0 w 412"/>
                    <a:gd name="T77" fmla="*/ 0 h 1648"/>
                    <a:gd name="T78" fmla="*/ 0 w 412"/>
                    <a:gd name="T79" fmla="*/ 0 h 1648"/>
                    <a:gd name="T80" fmla="*/ 0 w 412"/>
                    <a:gd name="T81" fmla="*/ 0 h 1648"/>
                    <a:gd name="T82" fmla="*/ 0 w 412"/>
                    <a:gd name="T83" fmla="*/ 0 h 1648"/>
                    <a:gd name="T84" fmla="*/ 0 w 412"/>
                    <a:gd name="T85" fmla="*/ 0 h 1648"/>
                    <a:gd name="T86" fmla="*/ 0 w 412"/>
                    <a:gd name="T87" fmla="*/ 0 h 1648"/>
                    <a:gd name="T88" fmla="*/ 0 w 412"/>
                    <a:gd name="T89" fmla="*/ 0 h 1648"/>
                    <a:gd name="T90" fmla="*/ 0 w 412"/>
                    <a:gd name="T91" fmla="*/ 0 h 1648"/>
                    <a:gd name="T92" fmla="*/ 0 w 412"/>
                    <a:gd name="T93" fmla="*/ 0 h 1648"/>
                    <a:gd name="T94" fmla="*/ 0 w 412"/>
                    <a:gd name="T95" fmla="*/ 0 h 1648"/>
                    <a:gd name="T96" fmla="*/ 0 w 412"/>
                    <a:gd name="T97" fmla="*/ 0 h 1648"/>
                    <a:gd name="T98" fmla="*/ 0 w 412"/>
                    <a:gd name="T99" fmla="*/ 0 h 1648"/>
                    <a:gd name="T100" fmla="*/ 0 w 412"/>
                    <a:gd name="T101" fmla="*/ 0 h 1648"/>
                    <a:gd name="T102" fmla="*/ 0 w 412"/>
                    <a:gd name="T103" fmla="*/ 0 h 1648"/>
                    <a:gd name="T104" fmla="*/ 0 w 412"/>
                    <a:gd name="T105" fmla="*/ 0 h 1648"/>
                    <a:gd name="T106" fmla="*/ 0 w 412"/>
                    <a:gd name="T107" fmla="*/ 0 h 16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12"/>
                    <a:gd name="T163" fmla="*/ 0 h 1648"/>
                    <a:gd name="T164" fmla="*/ 412 w 412"/>
                    <a:gd name="T165" fmla="*/ 1648 h 16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12" h="1648">
                      <a:moveTo>
                        <a:pt x="412" y="1633"/>
                      </a:moveTo>
                      <a:lnTo>
                        <a:pt x="411" y="1623"/>
                      </a:lnTo>
                      <a:lnTo>
                        <a:pt x="407" y="1596"/>
                      </a:lnTo>
                      <a:lnTo>
                        <a:pt x="403" y="1553"/>
                      </a:lnTo>
                      <a:lnTo>
                        <a:pt x="395" y="1496"/>
                      </a:lnTo>
                      <a:lnTo>
                        <a:pt x="387" y="1428"/>
                      </a:lnTo>
                      <a:lnTo>
                        <a:pt x="378" y="1352"/>
                      </a:lnTo>
                      <a:lnTo>
                        <a:pt x="368" y="1269"/>
                      </a:lnTo>
                      <a:lnTo>
                        <a:pt x="357" y="1181"/>
                      </a:lnTo>
                      <a:lnTo>
                        <a:pt x="347" y="1090"/>
                      </a:lnTo>
                      <a:lnTo>
                        <a:pt x="335" y="1000"/>
                      </a:lnTo>
                      <a:lnTo>
                        <a:pt x="325" y="910"/>
                      </a:lnTo>
                      <a:lnTo>
                        <a:pt x="314" y="827"/>
                      </a:lnTo>
                      <a:lnTo>
                        <a:pt x="306" y="748"/>
                      </a:lnTo>
                      <a:lnTo>
                        <a:pt x="298" y="681"/>
                      </a:lnTo>
                      <a:lnTo>
                        <a:pt x="292" y="622"/>
                      </a:lnTo>
                      <a:lnTo>
                        <a:pt x="287" y="577"/>
                      </a:lnTo>
                      <a:lnTo>
                        <a:pt x="280" y="504"/>
                      </a:lnTo>
                      <a:lnTo>
                        <a:pt x="273" y="438"/>
                      </a:lnTo>
                      <a:lnTo>
                        <a:pt x="266" y="378"/>
                      </a:lnTo>
                      <a:lnTo>
                        <a:pt x="259" y="326"/>
                      </a:lnTo>
                      <a:lnTo>
                        <a:pt x="251" y="281"/>
                      </a:lnTo>
                      <a:lnTo>
                        <a:pt x="243" y="244"/>
                      </a:lnTo>
                      <a:lnTo>
                        <a:pt x="238" y="228"/>
                      </a:lnTo>
                      <a:lnTo>
                        <a:pt x="234" y="215"/>
                      </a:lnTo>
                      <a:lnTo>
                        <a:pt x="229" y="203"/>
                      </a:lnTo>
                      <a:lnTo>
                        <a:pt x="224" y="194"/>
                      </a:lnTo>
                      <a:lnTo>
                        <a:pt x="219" y="184"/>
                      </a:lnTo>
                      <a:lnTo>
                        <a:pt x="214" y="171"/>
                      </a:lnTo>
                      <a:lnTo>
                        <a:pt x="209" y="156"/>
                      </a:lnTo>
                      <a:lnTo>
                        <a:pt x="203" y="138"/>
                      </a:lnTo>
                      <a:lnTo>
                        <a:pt x="191" y="100"/>
                      </a:lnTo>
                      <a:lnTo>
                        <a:pt x="178" y="62"/>
                      </a:lnTo>
                      <a:lnTo>
                        <a:pt x="170" y="45"/>
                      </a:lnTo>
                      <a:lnTo>
                        <a:pt x="162" y="30"/>
                      </a:lnTo>
                      <a:lnTo>
                        <a:pt x="159" y="22"/>
                      </a:lnTo>
                      <a:lnTo>
                        <a:pt x="154" y="16"/>
                      </a:lnTo>
                      <a:lnTo>
                        <a:pt x="149" y="12"/>
                      </a:lnTo>
                      <a:lnTo>
                        <a:pt x="144" y="7"/>
                      </a:lnTo>
                      <a:lnTo>
                        <a:pt x="139" y="3"/>
                      </a:lnTo>
                      <a:lnTo>
                        <a:pt x="135" y="1"/>
                      </a:lnTo>
                      <a:lnTo>
                        <a:pt x="129" y="0"/>
                      </a:lnTo>
                      <a:lnTo>
                        <a:pt x="124" y="0"/>
                      </a:lnTo>
                      <a:lnTo>
                        <a:pt x="118" y="1"/>
                      </a:lnTo>
                      <a:lnTo>
                        <a:pt x="112" y="5"/>
                      </a:lnTo>
                      <a:lnTo>
                        <a:pt x="106" y="8"/>
                      </a:lnTo>
                      <a:lnTo>
                        <a:pt x="99" y="14"/>
                      </a:lnTo>
                      <a:lnTo>
                        <a:pt x="93" y="21"/>
                      </a:lnTo>
                      <a:lnTo>
                        <a:pt x="86" y="32"/>
                      </a:lnTo>
                      <a:lnTo>
                        <a:pt x="80" y="43"/>
                      </a:lnTo>
                      <a:lnTo>
                        <a:pt x="73" y="56"/>
                      </a:lnTo>
                      <a:lnTo>
                        <a:pt x="60" y="87"/>
                      </a:lnTo>
                      <a:lnTo>
                        <a:pt x="48" y="122"/>
                      </a:lnTo>
                      <a:lnTo>
                        <a:pt x="37" y="160"/>
                      </a:lnTo>
                      <a:lnTo>
                        <a:pt x="26" y="202"/>
                      </a:lnTo>
                      <a:lnTo>
                        <a:pt x="18" y="244"/>
                      </a:lnTo>
                      <a:lnTo>
                        <a:pt x="11" y="285"/>
                      </a:lnTo>
                      <a:lnTo>
                        <a:pt x="5" y="326"/>
                      </a:lnTo>
                      <a:lnTo>
                        <a:pt x="1" y="363"/>
                      </a:lnTo>
                      <a:lnTo>
                        <a:pt x="0" y="379"/>
                      </a:lnTo>
                      <a:lnTo>
                        <a:pt x="0" y="396"/>
                      </a:lnTo>
                      <a:lnTo>
                        <a:pt x="0" y="410"/>
                      </a:lnTo>
                      <a:lnTo>
                        <a:pt x="1" y="424"/>
                      </a:lnTo>
                      <a:lnTo>
                        <a:pt x="4" y="434"/>
                      </a:lnTo>
                      <a:lnTo>
                        <a:pt x="6" y="444"/>
                      </a:lnTo>
                      <a:lnTo>
                        <a:pt x="9" y="451"/>
                      </a:lnTo>
                      <a:lnTo>
                        <a:pt x="13" y="457"/>
                      </a:lnTo>
                      <a:lnTo>
                        <a:pt x="17" y="459"/>
                      </a:lnTo>
                      <a:lnTo>
                        <a:pt x="23" y="459"/>
                      </a:lnTo>
                      <a:lnTo>
                        <a:pt x="29" y="457"/>
                      </a:lnTo>
                      <a:lnTo>
                        <a:pt x="37" y="452"/>
                      </a:lnTo>
                      <a:lnTo>
                        <a:pt x="51" y="438"/>
                      </a:lnTo>
                      <a:lnTo>
                        <a:pt x="64" y="422"/>
                      </a:lnTo>
                      <a:lnTo>
                        <a:pt x="76" y="404"/>
                      </a:lnTo>
                      <a:lnTo>
                        <a:pt x="88" y="387"/>
                      </a:lnTo>
                      <a:lnTo>
                        <a:pt x="98" y="368"/>
                      </a:lnTo>
                      <a:lnTo>
                        <a:pt x="106" y="349"/>
                      </a:lnTo>
                      <a:lnTo>
                        <a:pt x="113" y="329"/>
                      </a:lnTo>
                      <a:lnTo>
                        <a:pt x="120" y="310"/>
                      </a:lnTo>
                      <a:lnTo>
                        <a:pt x="130" y="276"/>
                      </a:lnTo>
                      <a:lnTo>
                        <a:pt x="137" y="249"/>
                      </a:lnTo>
                      <a:lnTo>
                        <a:pt x="141" y="228"/>
                      </a:lnTo>
                      <a:lnTo>
                        <a:pt x="142" y="222"/>
                      </a:lnTo>
                      <a:lnTo>
                        <a:pt x="151" y="237"/>
                      </a:lnTo>
                      <a:lnTo>
                        <a:pt x="174" y="274"/>
                      </a:lnTo>
                      <a:lnTo>
                        <a:pt x="186" y="299"/>
                      </a:lnTo>
                      <a:lnTo>
                        <a:pt x="197" y="326"/>
                      </a:lnTo>
                      <a:lnTo>
                        <a:pt x="201" y="339"/>
                      </a:lnTo>
                      <a:lnTo>
                        <a:pt x="205" y="353"/>
                      </a:lnTo>
                      <a:lnTo>
                        <a:pt x="207" y="368"/>
                      </a:lnTo>
                      <a:lnTo>
                        <a:pt x="210" y="382"/>
                      </a:lnTo>
                      <a:lnTo>
                        <a:pt x="212" y="409"/>
                      </a:lnTo>
                      <a:lnTo>
                        <a:pt x="218" y="459"/>
                      </a:lnTo>
                      <a:lnTo>
                        <a:pt x="226" y="528"/>
                      </a:lnTo>
                      <a:lnTo>
                        <a:pt x="237" y="613"/>
                      </a:lnTo>
                      <a:lnTo>
                        <a:pt x="250" y="710"/>
                      </a:lnTo>
                      <a:lnTo>
                        <a:pt x="263" y="816"/>
                      </a:lnTo>
                      <a:lnTo>
                        <a:pt x="278" y="929"/>
                      </a:lnTo>
                      <a:lnTo>
                        <a:pt x="292" y="1044"/>
                      </a:lnTo>
                      <a:lnTo>
                        <a:pt x="307" y="1158"/>
                      </a:lnTo>
                      <a:lnTo>
                        <a:pt x="320" y="1269"/>
                      </a:lnTo>
                      <a:lnTo>
                        <a:pt x="333" y="1370"/>
                      </a:lnTo>
                      <a:lnTo>
                        <a:pt x="345" y="1461"/>
                      </a:lnTo>
                      <a:lnTo>
                        <a:pt x="355" y="1538"/>
                      </a:lnTo>
                      <a:lnTo>
                        <a:pt x="363" y="1597"/>
                      </a:lnTo>
                      <a:lnTo>
                        <a:pt x="368" y="1635"/>
                      </a:lnTo>
                      <a:lnTo>
                        <a:pt x="369" y="1648"/>
                      </a:lnTo>
                      <a:lnTo>
                        <a:pt x="412" y="1633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7" name="Freeform 366"/>
                <p:cNvSpPr>
                  <a:spLocks noChangeAspect="1"/>
                </p:cNvSpPr>
                <p:nvPr/>
              </p:nvSpPr>
              <p:spPr bwMode="auto">
                <a:xfrm>
                  <a:off x="3380" y="1290"/>
                  <a:ext cx="69" cy="275"/>
                </a:xfrm>
                <a:custGeom>
                  <a:avLst/>
                  <a:gdLst>
                    <a:gd name="T0" fmla="*/ 0 w 412"/>
                    <a:gd name="T1" fmla="*/ 0 h 1648"/>
                    <a:gd name="T2" fmla="*/ 0 w 412"/>
                    <a:gd name="T3" fmla="*/ 0 h 1648"/>
                    <a:gd name="T4" fmla="*/ 0 w 412"/>
                    <a:gd name="T5" fmla="*/ 0 h 1648"/>
                    <a:gd name="T6" fmla="*/ 0 w 412"/>
                    <a:gd name="T7" fmla="*/ 0 h 1648"/>
                    <a:gd name="T8" fmla="*/ 0 w 412"/>
                    <a:gd name="T9" fmla="*/ 0 h 1648"/>
                    <a:gd name="T10" fmla="*/ 0 w 412"/>
                    <a:gd name="T11" fmla="*/ 0 h 1648"/>
                    <a:gd name="T12" fmla="*/ 0 w 412"/>
                    <a:gd name="T13" fmla="*/ 0 h 1648"/>
                    <a:gd name="T14" fmla="*/ 0 w 412"/>
                    <a:gd name="T15" fmla="*/ 0 h 1648"/>
                    <a:gd name="T16" fmla="*/ 0 w 412"/>
                    <a:gd name="T17" fmla="*/ 0 h 1648"/>
                    <a:gd name="T18" fmla="*/ 0 w 412"/>
                    <a:gd name="T19" fmla="*/ 0 h 1648"/>
                    <a:gd name="T20" fmla="*/ 0 w 412"/>
                    <a:gd name="T21" fmla="*/ 0 h 1648"/>
                    <a:gd name="T22" fmla="*/ 0 w 412"/>
                    <a:gd name="T23" fmla="*/ 0 h 1648"/>
                    <a:gd name="T24" fmla="*/ 0 w 412"/>
                    <a:gd name="T25" fmla="*/ 0 h 1648"/>
                    <a:gd name="T26" fmla="*/ 0 w 412"/>
                    <a:gd name="T27" fmla="*/ 0 h 1648"/>
                    <a:gd name="T28" fmla="*/ 0 w 412"/>
                    <a:gd name="T29" fmla="*/ 0 h 1648"/>
                    <a:gd name="T30" fmla="*/ 0 w 412"/>
                    <a:gd name="T31" fmla="*/ 0 h 1648"/>
                    <a:gd name="T32" fmla="*/ 0 w 412"/>
                    <a:gd name="T33" fmla="*/ 0 h 1648"/>
                    <a:gd name="T34" fmla="*/ 0 w 412"/>
                    <a:gd name="T35" fmla="*/ 0 h 1648"/>
                    <a:gd name="T36" fmla="*/ 0 w 412"/>
                    <a:gd name="T37" fmla="*/ 0 h 1648"/>
                    <a:gd name="T38" fmla="*/ 0 w 412"/>
                    <a:gd name="T39" fmla="*/ 0 h 1648"/>
                    <a:gd name="T40" fmla="*/ 0 w 412"/>
                    <a:gd name="T41" fmla="*/ 0 h 1648"/>
                    <a:gd name="T42" fmla="*/ 0 w 412"/>
                    <a:gd name="T43" fmla="*/ 0 h 1648"/>
                    <a:gd name="T44" fmla="*/ 0 w 412"/>
                    <a:gd name="T45" fmla="*/ 0 h 1648"/>
                    <a:gd name="T46" fmla="*/ 0 w 412"/>
                    <a:gd name="T47" fmla="*/ 0 h 1648"/>
                    <a:gd name="T48" fmla="*/ 0 w 412"/>
                    <a:gd name="T49" fmla="*/ 0 h 1648"/>
                    <a:gd name="T50" fmla="*/ 0 w 412"/>
                    <a:gd name="T51" fmla="*/ 0 h 1648"/>
                    <a:gd name="T52" fmla="*/ 0 w 412"/>
                    <a:gd name="T53" fmla="*/ 0 h 1648"/>
                    <a:gd name="T54" fmla="*/ 0 w 412"/>
                    <a:gd name="T55" fmla="*/ 0 h 1648"/>
                    <a:gd name="T56" fmla="*/ 0 w 412"/>
                    <a:gd name="T57" fmla="*/ 0 h 1648"/>
                    <a:gd name="T58" fmla="*/ 0 w 412"/>
                    <a:gd name="T59" fmla="*/ 0 h 1648"/>
                    <a:gd name="T60" fmla="*/ 0 w 412"/>
                    <a:gd name="T61" fmla="*/ 0 h 1648"/>
                    <a:gd name="T62" fmla="*/ 0 w 412"/>
                    <a:gd name="T63" fmla="*/ 0 h 1648"/>
                    <a:gd name="T64" fmla="*/ 0 w 412"/>
                    <a:gd name="T65" fmla="*/ 0 h 1648"/>
                    <a:gd name="T66" fmla="*/ 0 w 412"/>
                    <a:gd name="T67" fmla="*/ 0 h 1648"/>
                    <a:gd name="T68" fmla="*/ 0 w 412"/>
                    <a:gd name="T69" fmla="*/ 0 h 1648"/>
                    <a:gd name="T70" fmla="*/ 0 w 412"/>
                    <a:gd name="T71" fmla="*/ 0 h 1648"/>
                    <a:gd name="T72" fmla="*/ 0 w 412"/>
                    <a:gd name="T73" fmla="*/ 0 h 1648"/>
                    <a:gd name="T74" fmla="*/ 0 w 412"/>
                    <a:gd name="T75" fmla="*/ 0 h 1648"/>
                    <a:gd name="T76" fmla="*/ 0 w 412"/>
                    <a:gd name="T77" fmla="*/ 0 h 1648"/>
                    <a:gd name="T78" fmla="*/ 0 w 412"/>
                    <a:gd name="T79" fmla="*/ 0 h 1648"/>
                    <a:gd name="T80" fmla="*/ 0 w 412"/>
                    <a:gd name="T81" fmla="*/ 0 h 1648"/>
                    <a:gd name="T82" fmla="*/ 0 w 412"/>
                    <a:gd name="T83" fmla="*/ 0 h 1648"/>
                    <a:gd name="T84" fmla="*/ 0 w 412"/>
                    <a:gd name="T85" fmla="*/ 0 h 1648"/>
                    <a:gd name="T86" fmla="*/ 0 w 412"/>
                    <a:gd name="T87" fmla="*/ 0 h 1648"/>
                    <a:gd name="T88" fmla="*/ 0 w 412"/>
                    <a:gd name="T89" fmla="*/ 0 h 1648"/>
                    <a:gd name="T90" fmla="*/ 0 w 412"/>
                    <a:gd name="T91" fmla="*/ 0 h 1648"/>
                    <a:gd name="T92" fmla="*/ 0 w 412"/>
                    <a:gd name="T93" fmla="*/ 0 h 1648"/>
                    <a:gd name="T94" fmla="*/ 0 w 412"/>
                    <a:gd name="T95" fmla="*/ 0 h 1648"/>
                    <a:gd name="T96" fmla="*/ 0 w 412"/>
                    <a:gd name="T97" fmla="*/ 0 h 1648"/>
                    <a:gd name="T98" fmla="*/ 0 w 412"/>
                    <a:gd name="T99" fmla="*/ 0 h 1648"/>
                    <a:gd name="T100" fmla="*/ 0 w 412"/>
                    <a:gd name="T101" fmla="*/ 0 h 1648"/>
                    <a:gd name="T102" fmla="*/ 0 w 412"/>
                    <a:gd name="T103" fmla="*/ 0 h 1648"/>
                    <a:gd name="T104" fmla="*/ 0 w 412"/>
                    <a:gd name="T105" fmla="*/ 0 h 1648"/>
                    <a:gd name="T106" fmla="*/ 0 w 412"/>
                    <a:gd name="T107" fmla="*/ 0 h 16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12"/>
                    <a:gd name="T163" fmla="*/ 0 h 1648"/>
                    <a:gd name="T164" fmla="*/ 412 w 412"/>
                    <a:gd name="T165" fmla="*/ 1648 h 16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12" h="1648">
                      <a:moveTo>
                        <a:pt x="412" y="1633"/>
                      </a:moveTo>
                      <a:lnTo>
                        <a:pt x="411" y="1623"/>
                      </a:lnTo>
                      <a:lnTo>
                        <a:pt x="407" y="1596"/>
                      </a:lnTo>
                      <a:lnTo>
                        <a:pt x="403" y="1553"/>
                      </a:lnTo>
                      <a:lnTo>
                        <a:pt x="395" y="1496"/>
                      </a:lnTo>
                      <a:lnTo>
                        <a:pt x="387" y="1428"/>
                      </a:lnTo>
                      <a:lnTo>
                        <a:pt x="378" y="1352"/>
                      </a:lnTo>
                      <a:lnTo>
                        <a:pt x="368" y="1269"/>
                      </a:lnTo>
                      <a:lnTo>
                        <a:pt x="357" y="1181"/>
                      </a:lnTo>
                      <a:lnTo>
                        <a:pt x="347" y="1090"/>
                      </a:lnTo>
                      <a:lnTo>
                        <a:pt x="335" y="1000"/>
                      </a:lnTo>
                      <a:lnTo>
                        <a:pt x="325" y="910"/>
                      </a:lnTo>
                      <a:lnTo>
                        <a:pt x="314" y="827"/>
                      </a:lnTo>
                      <a:lnTo>
                        <a:pt x="306" y="748"/>
                      </a:lnTo>
                      <a:lnTo>
                        <a:pt x="298" y="681"/>
                      </a:lnTo>
                      <a:lnTo>
                        <a:pt x="292" y="622"/>
                      </a:lnTo>
                      <a:lnTo>
                        <a:pt x="287" y="577"/>
                      </a:lnTo>
                      <a:lnTo>
                        <a:pt x="280" y="504"/>
                      </a:lnTo>
                      <a:lnTo>
                        <a:pt x="273" y="438"/>
                      </a:lnTo>
                      <a:lnTo>
                        <a:pt x="266" y="378"/>
                      </a:lnTo>
                      <a:lnTo>
                        <a:pt x="259" y="326"/>
                      </a:lnTo>
                      <a:lnTo>
                        <a:pt x="251" y="281"/>
                      </a:lnTo>
                      <a:lnTo>
                        <a:pt x="243" y="244"/>
                      </a:lnTo>
                      <a:lnTo>
                        <a:pt x="238" y="228"/>
                      </a:lnTo>
                      <a:lnTo>
                        <a:pt x="234" y="215"/>
                      </a:lnTo>
                      <a:lnTo>
                        <a:pt x="229" y="203"/>
                      </a:lnTo>
                      <a:lnTo>
                        <a:pt x="224" y="194"/>
                      </a:lnTo>
                      <a:lnTo>
                        <a:pt x="219" y="184"/>
                      </a:lnTo>
                      <a:lnTo>
                        <a:pt x="214" y="171"/>
                      </a:lnTo>
                      <a:lnTo>
                        <a:pt x="209" y="156"/>
                      </a:lnTo>
                      <a:lnTo>
                        <a:pt x="203" y="138"/>
                      </a:lnTo>
                      <a:lnTo>
                        <a:pt x="191" y="100"/>
                      </a:lnTo>
                      <a:lnTo>
                        <a:pt x="178" y="62"/>
                      </a:lnTo>
                      <a:lnTo>
                        <a:pt x="170" y="45"/>
                      </a:lnTo>
                      <a:lnTo>
                        <a:pt x="162" y="30"/>
                      </a:lnTo>
                      <a:lnTo>
                        <a:pt x="159" y="22"/>
                      </a:lnTo>
                      <a:lnTo>
                        <a:pt x="154" y="16"/>
                      </a:lnTo>
                      <a:lnTo>
                        <a:pt x="149" y="12"/>
                      </a:lnTo>
                      <a:lnTo>
                        <a:pt x="144" y="7"/>
                      </a:lnTo>
                      <a:lnTo>
                        <a:pt x="139" y="3"/>
                      </a:lnTo>
                      <a:lnTo>
                        <a:pt x="135" y="1"/>
                      </a:lnTo>
                      <a:lnTo>
                        <a:pt x="129" y="0"/>
                      </a:lnTo>
                      <a:lnTo>
                        <a:pt x="124" y="0"/>
                      </a:lnTo>
                      <a:lnTo>
                        <a:pt x="118" y="1"/>
                      </a:lnTo>
                      <a:lnTo>
                        <a:pt x="112" y="5"/>
                      </a:lnTo>
                      <a:lnTo>
                        <a:pt x="106" y="8"/>
                      </a:lnTo>
                      <a:lnTo>
                        <a:pt x="99" y="14"/>
                      </a:lnTo>
                      <a:lnTo>
                        <a:pt x="93" y="21"/>
                      </a:lnTo>
                      <a:lnTo>
                        <a:pt x="86" y="32"/>
                      </a:lnTo>
                      <a:lnTo>
                        <a:pt x="80" y="43"/>
                      </a:lnTo>
                      <a:lnTo>
                        <a:pt x="73" y="56"/>
                      </a:lnTo>
                      <a:lnTo>
                        <a:pt x="60" y="87"/>
                      </a:lnTo>
                      <a:lnTo>
                        <a:pt x="48" y="122"/>
                      </a:lnTo>
                      <a:lnTo>
                        <a:pt x="37" y="160"/>
                      </a:lnTo>
                      <a:lnTo>
                        <a:pt x="26" y="202"/>
                      </a:lnTo>
                      <a:lnTo>
                        <a:pt x="18" y="244"/>
                      </a:lnTo>
                      <a:lnTo>
                        <a:pt x="11" y="285"/>
                      </a:lnTo>
                      <a:lnTo>
                        <a:pt x="5" y="326"/>
                      </a:lnTo>
                      <a:lnTo>
                        <a:pt x="1" y="363"/>
                      </a:lnTo>
                      <a:lnTo>
                        <a:pt x="0" y="379"/>
                      </a:lnTo>
                      <a:lnTo>
                        <a:pt x="0" y="396"/>
                      </a:lnTo>
                      <a:lnTo>
                        <a:pt x="0" y="410"/>
                      </a:lnTo>
                      <a:lnTo>
                        <a:pt x="1" y="424"/>
                      </a:lnTo>
                      <a:lnTo>
                        <a:pt x="4" y="434"/>
                      </a:lnTo>
                      <a:lnTo>
                        <a:pt x="6" y="444"/>
                      </a:lnTo>
                      <a:lnTo>
                        <a:pt x="9" y="451"/>
                      </a:lnTo>
                      <a:lnTo>
                        <a:pt x="13" y="457"/>
                      </a:lnTo>
                      <a:lnTo>
                        <a:pt x="17" y="459"/>
                      </a:lnTo>
                      <a:lnTo>
                        <a:pt x="23" y="459"/>
                      </a:lnTo>
                      <a:lnTo>
                        <a:pt x="29" y="457"/>
                      </a:lnTo>
                      <a:lnTo>
                        <a:pt x="37" y="452"/>
                      </a:lnTo>
                      <a:lnTo>
                        <a:pt x="51" y="438"/>
                      </a:lnTo>
                      <a:lnTo>
                        <a:pt x="64" y="422"/>
                      </a:lnTo>
                      <a:lnTo>
                        <a:pt x="76" y="404"/>
                      </a:lnTo>
                      <a:lnTo>
                        <a:pt x="88" y="387"/>
                      </a:lnTo>
                      <a:lnTo>
                        <a:pt x="98" y="368"/>
                      </a:lnTo>
                      <a:lnTo>
                        <a:pt x="106" y="349"/>
                      </a:lnTo>
                      <a:lnTo>
                        <a:pt x="113" y="329"/>
                      </a:lnTo>
                      <a:lnTo>
                        <a:pt x="120" y="310"/>
                      </a:lnTo>
                      <a:lnTo>
                        <a:pt x="130" y="276"/>
                      </a:lnTo>
                      <a:lnTo>
                        <a:pt x="137" y="249"/>
                      </a:lnTo>
                      <a:lnTo>
                        <a:pt x="141" y="228"/>
                      </a:lnTo>
                      <a:lnTo>
                        <a:pt x="142" y="222"/>
                      </a:lnTo>
                      <a:lnTo>
                        <a:pt x="151" y="237"/>
                      </a:lnTo>
                      <a:lnTo>
                        <a:pt x="174" y="274"/>
                      </a:lnTo>
                      <a:lnTo>
                        <a:pt x="186" y="299"/>
                      </a:lnTo>
                      <a:lnTo>
                        <a:pt x="197" y="326"/>
                      </a:lnTo>
                      <a:lnTo>
                        <a:pt x="201" y="339"/>
                      </a:lnTo>
                      <a:lnTo>
                        <a:pt x="205" y="353"/>
                      </a:lnTo>
                      <a:lnTo>
                        <a:pt x="207" y="368"/>
                      </a:lnTo>
                      <a:lnTo>
                        <a:pt x="210" y="382"/>
                      </a:lnTo>
                      <a:lnTo>
                        <a:pt x="212" y="409"/>
                      </a:lnTo>
                      <a:lnTo>
                        <a:pt x="218" y="459"/>
                      </a:lnTo>
                      <a:lnTo>
                        <a:pt x="226" y="528"/>
                      </a:lnTo>
                      <a:lnTo>
                        <a:pt x="237" y="613"/>
                      </a:lnTo>
                      <a:lnTo>
                        <a:pt x="250" y="710"/>
                      </a:lnTo>
                      <a:lnTo>
                        <a:pt x="263" y="816"/>
                      </a:lnTo>
                      <a:lnTo>
                        <a:pt x="278" y="929"/>
                      </a:lnTo>
                      <a:lnTo>
                        <a:pt x="292" y="1044"/>
                      </a:lnTo>
                      <a:lnTo>
                        <a:pt x="307" y="1158"/>
                      </a:lnTo>
                      <a:lnTo>
                        <a:pt x="320" y="1269"/>
                      </a:lnTo>
                      <a:lnTo>
                        <a:pt x="333" y="1370"/>
                      </a:lnTo>
                      <a:lnTo>
                        <a:pt x="345" y="1461"/>
                      </a:lnTo>
                      <a:lnTo>
                        <a:pt x="355" y="1538"/>
                      </a:lnTo>
                      <a:lnTo>
                        <a:pt x="363" y="1597"/>
                      </a:lnTo>
                      <a:lnTo>
                        <a:pt x="368" y="1635"/>
                      </a:lnTo>
                      <a:lnTo>
                        <a:pt x="369" y="1648"/>
                      </a:lnTo>
                      <a:lnTo>
                        <a:pt x="412" y="163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8" name="Freeform 367"/>
                <p:cNvSpPr>
                  <a:spLocks noChangeAspect="1"/>
                </p:cNvSpPr>
                <p:nvPr/>
              </p:nvSpPr>
              <p:spPr bwMode="auto">
                <a:xfrm>
                  <a:off x="3396" y="1529"/>
                  <a:ext cx="71" cy="42"/>
                </a:xfrm>
                <a:custGeom>
                  <a:avLst/>
                  <a:gdLst>
                    <a:gd name="T0" fmla="*/ 0 w 430"/>
                    <a:gd name="T1" fmla="*/ 0 h 255"/>
                    <a:gd name="T2" fmla="*/ 0 w 430"/>
                    <a:gd name="T3" fmla="*/ 0 h 255"/>
                    <a:gd name="T4" fmla="*/ 0 w 430"/>
                    <a:gd name="T5" fmla="*/ 0 h 255"/>
                    <a:gd name="T6" fmla="*/ 0 w 430"/>
                    <a:gd name="T7" fmla="*/ 0 h 255"/>
                    <a:gd name="T8" fmla="*/ 0 w 430"/>
                    <a:gd name="T9" fmla="*/ 0 h 255"/>
                    <a:gd name="T10" fmla="*/ 0 w 430"/>
                    <a:gd name="T11" fmla="*/ 0 h 255"/>
                    <a:gd name="T12" fmla="*/ 0 w 430"/>
                    <a:gd name="T13" fmla="*/ 0 h 255"/>
                    <a:gd name="T14" fmla="*/ 0 w 430"/>
                    <a:gd name="T15" fmla="*/ 0 h 255"/>
                    <a:gd name="T16" fmla="*/ 0 w 430"/>
                    <a:gd name="T17" fmla="*/ 0 h 255"/>
                    <a:gd name="T18" fmla="*/ 0 w 430"/>
                    <a:gd name="T19" fmla="*/ 0 h 255"/>
                    <a:gd name="T20" fmla="*/ 0 w 430"/>
                    <a:gd name="T21" fmla="*/ 0 h 255"/>
                    <a:gd name="T22" fmla="*/ 0 w 430"/>
                    <a:gd name="T23" fmla="*/ 0 h 255"/>
                    <a:gd name="T24" fmla="*/ 0 w 430"/>
                    <a:gd name="T25" fmla="*/ 0 h 255"/>
                    <a:gd name="T26" fmla="*/ 0 w 430"/>
                    <a:gd name="T27" fmla="*/ 0 h 255"/>
                    <a:gd name="T28" fmla="*/ 0 w 430"/>
                    <a:gd name="T29" fmla="*/ 0 h 255"/>
                    <a:gd name="T30" fmla="*/ 0 w 430"/>
                    <a:gd name="T31" fmla="*/ 0 h 255"/>
                    <a:gd name="T32" fmla="*/ 0 w 430"/>
                    <a:gd name="T33" fmla="*/ 0 h 255"/>
                    <a:gd name="T34" fmla="*/ 0 w 430"/>
                    <a:gd name="T35" fmla="*/ 0 h 255"/>
                    <a:gd name="T36" fmla="*/ 0 w 430"/>
                    <a:gd name="T37" fmla="*/ 0 h 255"/>
                    <a:gd name="T38" fmla="*/ 0 w 430"/>
                    <a:gd name="T39" fmla="*/ 0 h 255"/>
                    <a:gd name="T40" fmla="*/ 0 w 430"/>
                    <a:gd name="T41" fmla="*/ 0 h 255"/>
                    <a:gd name="T42" fmla="*/ 0 w 430"/>
                    <a:gd name="T43" fmla="*/ 0 h 255"/>
                    <a:gd name="T44" fmla="*/ 0 w 430"/>
                    <a:gd name="T45" fmla="*/ 0 h 255"/>
                    <a:gd name="T46" fmla="*/ 0 w 430"/>
                    <a:gd name="T47" fmla="*/ 0 h 255"/>
                    <a:gd name="T48" fmla="*/ 0 w 430"/>
                    <a:gd name="T49" fmla="*/ 0 h 255"/>
                    <a:gd name="T50" fmla="*/ 0 w 430"/>
                    <a:gd name="T51" fmla="*/ 0 h 255"/>
                    <a:gd name="T52" fmla="*/ 0 w 430"/>
                    <a:gd name="T53" fmla="*/ 0 h 255"/>
                    <a:gd name="T54" fmla="*/ 0 w 430"/>
                    <a:gd name="T55" fmla="*/ 0 h 255"/>
                    <a:gd name="T56" fmla="*/ 0 w 430"/>
                    <a:gd name="T57" fmla="*/ 0 h 255"/>
                    <a:gd name="T58" fmla="*/ 0 w 430"/>
                    <a:gd name="T59" fmla="*/ 0 h 255"/>
                    <a:gd name="T60" fmla="*/ 0 w 430"/>
                    <a:gd name="T61" fmla="*/ 0 h 255"/>
                    <a:gd name="T62" fmla="*/ 0 w 430"/>
                    <a:gd name="T63" fmla="*/ 0 h 255"/>
                    <a:gd name="T64" fmla="*/ 0 w 430"/>
                    <a:gd name="T65" fmla="*/ 0 h 255"/>
                    <a:gd name="T66" fmla="*/ 0 w 430"/>
                    <a:gd name="T67" fmla="*/ 0 h 255"/>
                    <a:gd name="T68" fmla="*/ 0 w 430"/>
                    <a:gd name="T69" fmla="*/ 0 h 255"/>
                    <a:gd name="T70" fmla="*/ 0 w 430"/>
                    <a:gd name="T71" fmla="*/ 0 h 2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0"/>
                    <a:gd name="T109" fmla="*/ 0 h 255"/>
                    <a:gd name="T110" fmla="*/ 430 w 430"/>
                    <a:gd name="T111" fmla="*/ 255 h 2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0" h="255">
                      <a:moveTo>
                        <a:pt x="430" y="192"/>
                      </a:moveTo>
                      <a:lnTo>
                        <a:pt x="427" y="172"/>
                      </a:lnTo>
                      <a:lnTo>
                        <a:pt x="419" y="126"/>
                      </a:lnTo>
                      <a:lnTo>
                        <a:pt x="415" y="115"/>
                      </a:lnTo>
                      <a:lnTo>
                        <a:pt x="412" y="103"/>
                      </a:lnTo>
                      <a:lnTo>
                        <a:pt x="407" y="92"/>
                      </a:lnTo>
                      <a:lnTo>
                        <a:pt x="402" y="82"/>
                      </a:lnTo>
                      <a:lnTo>
                        <a:pt x="396" y="75"/>
                      </a:lnTo>
                      <a:lnTo>
                        <a:pt x="389" y="69"/>
                      </a:lnTo>
                      <a:lnTo>
                        <a:pt x="387" y="68"/>
                      </a:lnTo>
                      <a:lnTo>
                        <a:pt x="383" y="67"/>
                      </a:lnTo>
                      <a:lnTo>
                        <a:pt x="378" y="66"/>
                      </a:lnTo>
                      <a:lnTo>
                        <a:pt x="375" y="67"/>
                      </a:lnTo>
                      <a:lnTo>
                        <a:pt x="368" y="67"/>
                      </a:lnTo>
                      <a:lnTo>
                        <a:pt x="361" y="67"/>
                      </a:lnTo>
                      <a:lnTo>
                        <a:pt x="355" y="65"/>
                      </a:lnTo>
                      <a:lnTo>
                        <a:pt x="349" y="63"/>
                      </a:lnTo>
                      <a:lnTo>
                        <a:pt x="338" y="57"/>
                      </a:lnTo>
                      <a:lnTo>
                        <a:pt x="327" y="49"/>
                      </a:lnTo>
                      <a:lnTo>
                        <a:pt x="316" y="41"/>
                      </a:lnTo>
                      <a:lnTo>
                        <a:pt x="305" y="31"/>
                      </a:lnTo>
                      <a:lnTo>
                        <a:pt x="293" y="23"/>
                      </a:lnTo>
                      <a:lnTo>
                        <a:pt x="277" y="17"/>
                      </a:lnTo>
                      <a:lnTo>
                        <a:pt x="261" y="11"/>
                      </a:lnTo>
                      <a:lnTo>
                        <a:pt x="239" y="6"/>
                      </a:lnTo>
                      <a:lnTo>
                        <a:pt x="215" y="3"/>
                      </a:lnTo>
                      <a:lnTo>
                        <a:pt x="190" y="0"/>
                      </a:lnTo>
                      <a:lnTo>
                        <a:pt x="178" y="0"/>
                      </a:lnTo>
                      <a:lnTo>
                        <a:pt x="167" y="1"/>
                      </a:lnTo>
                      <a:lnTo>
                        <a:pt x="155" y="4"/>
                      </a:lnTo>
                      <a:lnTo>
                        <a:pt x="144" y="6"/>
                      </a:lnTo>
                      <a:lnTo>
                        <a:pt x="134" y="11"/>
                      </a:lnTo>
                      <a:lnTo>
                        <a:pt x="126" y="16"/>
                      </a:lnTo>
                      <a:lnTo>
                        <a:pt x="118" y="23"/>
                      </a:lnTo>
                      <a:lnTo>
                        <a:pt x="112" y="31"/>
                      </a:lnTo>
                      <a:lnTo>
                        <a:pt x="100" y="50"/>
                      </a:lnTo>
                      <a:lnTo>
                        <a:pt x="84" y="69"/>
                      </a:lnTo>
                      <a:lnTo>
                        <a:pt x="67" y="90"/>
                      </a:lnTo>
                      <a:lnTo>
                        <a:pt x="49" y="110"/>
                      </a:lnTo>
                      <a:lnTo>
                        <a:pt x="31" y="130"/>
                      </a:lnTo>
                      <a:lnTo>
                        <a:pt x="17" y="149"/>
                      </a:lnTo>
                      <a:lnTo>
                        <a:pt x="11" y="159"/>
                      </a:lnTo>
                      <a:lnTo>
                        <a:pt x="6" y="167"/>
                      </a:lnTo>
                      <a:lnTo>
                        <a:pt x="2" y="176"/>
                      </a:lnTo>
                      <a:lnTo>
                        <a:pt x="0" y="185"/>
                      </a:lnTo>
                      <a:lnTo>
                        <a:pt x="0" y="188"/>
                      </a:lnTo>
                      <a:lnTo>
                        <a:pt x="1" y="192"/>
                      </a:lnTo>
                      <a:lnTo>
                        <a:pt x="5" y="197"/>
                      </a:lnTo>
                      <a:lnTo>
                        <a:pt x="8" y="201"/>
                      </a:lnTo>
                      <a:lnTo>
                        <a:pt x="14" y="206"/>
                      </a:lnTo>
                      <a:lnTo>
                        <a:pt x="21" y="211"/>
                      </a:lnTo>
                      <a:lnTo>
                        <a:pt x="30" y="216"/>
                      </a:lnTo>
                      <a:lnTo>
                        <a:pt x="38" y="219"/>
                      </a:lnTo>
                      <a:lnTo>
                        <a:pt x="59" y="229"/>
                      </a:lnTo>
                      <a:lnTo>
                        <a:pt x="86" y="237"/>
                      </a:lnTo>
                      <a:lnTo>
                        <a:pt x="113" y="244"/>
                      </a:lnTo>
                      <a:lnTo>
                        <a:pt x="145" y="250"/>
                      </a:lnTo>
                      <a:lnTo>
                        <a:pt x="161" y="251"/>
                      </a:lnTo>
                      <a:lnTo>
                        <a:pt x="177" y="254"/>
                      </a:lnTo>
                      <a:lnTo>
                        <a:pt x="195" y="255"/>
                      </a:lnTo>
                      <a:lnTo>
                        <a:pt x="213" y="255"/>
                      </a:lnTo>
                      <a:lnTo>
                        <a:pt x="231" y="255"/>
                      </a:lnTo>
                      <a:lnTo>
                        <a:pt x="249" y="254"/>
                      </a:lnTo>
                      <a:lnTo>
                        <a:pt x="268" y="251"/>
                      </a:lnTo>
                      <a:lnTo>
                        <a:pt x="286" y="249"/>
                      </a:lnTo>
                      <a:lnTo>
                        <a:pt x="305" y="245"/>
                      </a:lnTo>
                      <a:lnTo>
                        <a:pt x="322" y="241"/>
                      </a:lnTo>
                      <a:lnTo>
                        <a:pt x="341" y="236"/>
                      </a:lnTo>
                      <a:lnTo>
                        <a:pt x="359" y="229"/>
                      </a:lnTo>
                      <a:lnTo>
                        <a:pt x="377" y="222"/>
                      </a:lnTo>
                      <a:lnTo>
                        <a:pt x="395" y="212"/>
                      </a:lnTo>
                      <a:lnTo>
                        <a:pt x="413" y="203"/>
                      </a:lnTo>
                      <a:lnTo>
                        <a:pt x="430" y="192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09" name="Freeform 368"/>
                <p:cNvSpPr>
                  <a:spLocks noChangeAspect="1"/>
                </p:cNvSpPr>
                <p:nvPr/>
              </p:nvSpPr>
              <p:spPr bwMode="auto">
                <a:xfrm>
                  <a:off x="3396" y="1529"/>
                  <a:ext cx="71" cy="42"/>
                </a:xfrm>
                <a:custGeom>
                  <a:avLst/>
                  <a:gdLst>
                    <a:gd name="T0" fmla="*/ 0 w 430"/>
                    <a:gd name="T1" fmla="*/ 0 h 255"/>
                    <a:gd name="T2" fmla="*/ 0 w 430"/>
                    <a:gd name="T3" fmla="*/ 0 h 255"/>
                    <a:gd name="T4" fmla="*/ 0 w 430"/>
                    <a:gd name="T5" fmla="*/ 0 h 255"/>
                    <a:gd name="T6" fmla="*/ 0 w 430"/>
                    <a:gd name="T7" fmla="*/ 0 h 255"/>
                    <a:gd name="T8" fmla="*/ 0 w 430"/>
                    <a:gd name="T9" fmla="*/ 0 h 255"/>
                    <a:gd name="T10" fmla="*/ 0 w 430"/>
                    <a:gd name="T11" fmla="*/ 0 h 255"/>
                    <a:gd name="T12" fmla="*/ 0 w 430"/>
                    <a:gd name="T13" fmla="*/ 0 h 255"/>
                    <a:gd name="T14" fmla="*/ 0 w 430"/>
                    <a:gd name="T15" fmla="*/ 0 h 255"/>
                    <a:gd name="T16" fmla="*/ 0 w 430"/>
                    <a:gd name="T17" fmla="*/ 0 h 255"/>
                    <a:gd name="T18" fmla="*/ 0 w 430"/>
                    <a:gd name="T19" fmla="*/ 0 h 255"/>
                    <a:gd name="T20" fmla="*/ 0 w 430"/>
                    <a:gd name="T21" fmla="*/ 0 h 255"/>
                    <a:gd name="T22" fmla="*/ 0 w 430"/>
                    <a:gd name="T23" fmla="*/ 0 h 255"/>
                    <a:gd name="T24" fmla="*/ 0 w 430"/>
                    <a:gd name="T25" fmla="*/ 0 h 255"/>
                    <a:gd name="T26" fmla="*/ 0 w 430"/>
                    <a:gd name="T27" fmla="*/ 0 h 255"/>
                    <a:gd name="T28" fmla="*/ 0 w 430"/>
                    <a:gd name="T29" fmla="*/ 0 h 255"/>
                    <a:gd name="T30" fmla="*/ 0 w 430"/>
                    <a:gd name="T31" fmla="*/ 0 h 255"/>
                    <a:gd name="T32" fmla="*/ 0 w 430"/>
                    <a:gd name="T33" fmla="*/ 0 h 255"/>
                    <a:gd name="T34" fmla="*/ 0 w 430"/>
                    <a:gd name="T35" fmla="*/ 0 h 255"/>
                    <a:gd name="T36" fmla="*/ 0 w 430"/>
                    <a:gd name="T37" fmla="*/ 0 h 255"/>
                    <a:gd name="T38" fmla="*/ 0 w 430"/>
                    <a:gd name="T39" fmla="*/ 0 h 255"/>
                    <a:gd name="T40" fmla="*/ 0 w 430"/>
                    <a:gd name="T41" fmla="*/ 0 h 255"/>
                    <a:gd name="T42" fmla="*/ 0 w 430"/>
                    <a:gd name="T43" fmla="*/ 0 h 255"/>
                    <a:gd name="T44" fmla="*/ 0 w 430"/>
                    <a:gd name="T45" fmla="*/ 0 h 255"/>
                    <a:gd name="T46" fmla="*/ 0 w 430"/>
                    <a:gd name="T47" fmla="*/ 0 h 255"/>
                    <a:gd name="T48" fmla="*/ 0 w 430"/>
                    <a:gd name="T49" fmla="*/ 0 h 255"/>
                    <a:gd name="T50" fmla="*/ 0 w 430"/>
                    <a:gd name="T51" fmla="*/ 0 h 255"/>
                    <a:gd name="T52" fmla="*/ 0 w 430"/>
                    <a:gd name="T53" fmla="*/ 0 h 255"/>
                    <a:gd name="T54" fmla="*/ 0 w 430"/>
                    <a:gd name="T55" fmla="*/ 0 h 255"/>
                    <a:gd name="T56" fmla="*/ 0 w 430"/>
                    <a:gd name="T57" fmla="*/ 0 h 255"/>
                    <a:gd name="T58" fmla="*/ 0 w 430"/>
                    <a:gd name="T59" fmla="*/ 0 h 255"/>
                    <a:gd name="T60" fmla="*/ 0 w 430"/>
                    <a:gd name="T61" fmla="*/ 0 h 255"/>
                    <a:gd name="T62" fmla="*/ 0 w 430"/>
                    <a:gd name="T63" fmla="*/ 0 h 255"/>
                    <a:gd name="T64" fmla="*/ 0 w 430"/>
                    <a:gd name="T65" fmla="*/ 0 h 255"/>
                    <a:gd name="T66" fmla="*/ 0 w 430"/>
                    <a:gd name="T67" fmla="*/ 0 h 255"/>
                    <a:gd name="T68" fmla="*/ 0 w 430"/>
                    <a:gd name="T69" fmla="*/ 0 h 255"/>
                    <a:gd name="T70" fmla="*/ 0 w 430"/>
                    <a:gd name="T71" fmla="*/ 0 h 2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30"/>
                    <a:gd name="T109" fmla="*/ 0 h 255"/>
                    <a:gd name="T110" fmla="*/ 430 w 430"/>
                    <a:gd name="T111" fmla="*/ 255 h 2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30" h="255">
                      <a:moveTo>
                        <a:pt x="430" y="192"/>
                      </a:moveTo>
                      <a:lnTo>
                        <a:pt x="427" y="172"/>
                      </a:lnTo>
                      <a:lnTo>
                        <a:pt x="419" y="126"/>
                      </a:lnTo>
                      <a:lnTo>
                        <a:pt x="415" y="115"/>
                      </a:lnTo>
                      <a:lnTo>
                        <a:pt x="412" y="103"/>
                      </a:lnTo>
                      <a:lnTo>
                        <a:pt x="407" y="92"/>
                      </a:lnTo>
                      <a:lnTo>
                        <a:pt x="402" y="82"/>
                      </a:lnTo>
                      <a:lnTo>
                        <a:pt x="396" y="75"/>
                      </a:lnTo>
                      <a:lnTo>
                        <a:pt x="389" y="69"/>
                      </a:lnTo>
                      <a:lnTo>
                        <a:pt x="387" y="68"/>
                      </a:lnTo>
                      <a:lnTo>
                        <a:pt x="383" y="67"/>
                      </a:lnTo>
                      <a:lnTo>
                        <a:pt x="378" y="66"/>
                      </a:lnTo>
                      <a:lnTo>
                        <a:pt x="375" y="67"/>
                      </a:lnTo>
                      <a:lnTo>
                        <a:pt x="368" y="67"/>
                      </a:lnTo>
                      <a:lnTo>
                        <a:pt x="361" y="67"/>
                      </a:lnTo>
                      <a:lnTo>
                        <a:pt x="355" y="65"/>
                      </a:lnTo>
                      <a:lnTo>
                        <a:pt x="349" y="63"/>
                      </a:lnTo>
                      <a:lnTo>
                        <a:pt x="338" y="57"/>
                      </a:lnTo>
                      <a:lnTo>
                        <a:pt x="327" y="49"/>
                      </a:lnTo>
                      <a:lnTo>
                        <a:pt x="316" y="41"/>
                      </a:lnTo>
                      <a:lnTo>
                        <a:pt x="305" y="31"/>
                      </a:lnTo>
                      <a:lnTo>
                        <a:pt x="293" y="23"/>
                      </a:lnTo>
                      <a:lnTo>
                        <a:pt x="277" y="17"/>
                      </a:lnTo>
                      <a:lnTo>
                        <a:pt x="261" y="11"/>
                      </a:lnTo>
                      <a:lnTo>
                        <a:pt x="239" y="6"/>
                      </a:lnTo>
                      <a:lnTo>
                        <a:pt x="215" y="3"/>
                      </a:lnTo>
                      <a:lnTo>
                        <a:pt x="190" y="0"/>
                      </a:lnTo>
                      <a:lnTo>
                        <a:pt x="178" y="0"/>
                      </a:lnTo>
                      <a:lnTo>
                        <a:pt x="167" y="1"/>
                      </a:lnTo>
                      <a:lnTo>
                        <a:pt x="155" y="4"/>
                      </a:lnTo>
                      <a:lnTo>
                        <a:pt x="144" y="6"/>
                      </a:lnTo>
                      <a:lnTo>
                        <a:pt x="134" y="11"/>
                      </a:lnTo>
                      <a:lnTo>
                        <a:pt x="126" y="16"/>
                      </a:lnTo>
                      <a:lnTo>
                        <a:pt x="118" y="23"/>
                      </a:lnTo>
                      <a:lnTo>
                        <a:pt x="112" y="31"/>
                      </a:lnTo>
                      <a:lnTo>
                        <a:pt x="100" y="50"/>
                      </a:lnTo>
                      <a:lnTo>
                        <a:pt x="84" y="69"/>
                      </a:lnTo>
                      <a:lnTo>
                        <a:pt x="67" y="90"/>
                      </a:lnTo>
                      <a:lnTo>
                        <a:pt x="49" y="110"/>
                      </a:lnTo>
                      <a:lnTo>
                        <a:pt x="31" y="130"/>
                      </a:lnTo>
                      <a:lnTo>
                        <a:pt x="17" y="149"/>
                      </a:lnTo>
                      <a:lnTo>
                        <a:pt x="11" y="159"/>
                      </a:lnTo>
                      <a:lnTo>
                        <a:pt x="6" y="167"/>
                      </a:lnTo>
                      <a:lnTo>
                        <a:pt x="2" y="176"/>
                      </a:lnTo>
                      <a:lnTo>
                        <a:pt x="0" y="185"/>
                      </a:lnTo>
                      <a:lnTo>
                        <a:pt x="0" y="188"/>
                      </a:lnTo>
                      <a:lnTo>
                        <a:pt x="1" y="192"/>
                      </a:lnTo>
                      <a:lnTo>
                        <a:pt x="5" y="197"/>
                      </a:lnTo>
                      <a:lnTo>
                        <a:pt x="8" y="201"/>
                      </a:lnTo>
                      <a:lnTo>
                        <a:pt x="14" y="206"/>
                      </a:lnTo>
                      <a:lnTo>
                        <a:pt x="21" y="211"/>
                      </a:lnTo>
                      <a:lnTo>
                        <a:pt x="30" y="216"/>
                      </a:lnTo>
                      <a:lnTo>
                        <a:pt x="38" y="219"/>
                      </a:lnTo>
                      <a:lnTo>
                        <a:pt x="59" y="229"/>
                      </a:lnTo>
                      <a:lnTo>
                        <a:pt x="86" y="237"/>
                      </a:lnTo>
                      <a:lnTo>
                        <a:pt x="113" y="244"/>
                      </a:lnTo>
                      <a:lnTo>
                        <a:pt x="145" y="250"/>
                      </a:lnTo>
                      <a:lnTo>
                        <a:pt x="161" y="251"/>
                      </a:lnTo>
                      <a:lnTo>
                        <a:pt x="177" y="254"/>
                      </a:lnTo>
                      <a:lnTo>
                        <a:pt x="195" y="255"/>
                      </a:lnTo>
                      <a:lnTo>
                        <a:pt x="213" y="255"/>
                      </a:lnTo>
                      <a:lnTo>
                        <a:pt x="231" y="255"/>
                      </a:lnTo>
                      <a:lnTo>
                        <a:pt x="249" y="254"/>
                      </a:lnTo>
                      <a:lnTo>
                        <a:pt x="268" y="251"/>
                      </a:lnTo>
                      <a:lnTo>
                        <a:pt x="286" y="249"/>
                      </a:lnTo>
                      <a:lnTo>
                        <a:pt x="305" y="245"/>
                      </a:lnTo>
                      <a:lnTo>
                        <a:pt x="322" y="241"/>
                      </a:lnTo>
                      <a:lnTo>
                        <a:pt x="341" y="236"/>
                      </a:lnTo>
                      <a:lnTo>
                        <a:pt x="359" y="229"/>
                      </a:lnTo>
                      <a:lnTo>
                        <a:pt x="377" y="222"/>
                      </a:lnTo>
                      <a:lnTo>
                        <a:pt x="395" y="212"/>
                      </a:lnTo>
                      <a:lnTo>
                        <a:pt x="413" y="203"/>
                      </a:lnTo>
                      <a:lnTo>
                        <a:pt x="430" y="192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0" name="Freeform 369"/>
                <p:cNvSpPr>
                  <a:spLocks noChangeAspect="1"/>
                </p:cNvSpPr>
                <p:nvPr/>
              </p:nvSpPr>
              <p:spPr bwMode="auto">
                <a:xfrm>
                  <a:off x="3427" y="1311"/>
                  <a:ext cx="77" cy="277"/>
                </a:xfrm>
                <a:custGeom>
                  <a:avLst/>
                  <a:gdLst>
                    <a:gd name="T0" fmla="*/ 0 w 463"/>
                    <a:gd name="T1" fmla="*/ 0 h 1661"/>
                    <a:gd name="T2" fmla="*/ 0 w 463"/>
                    <a:gd name="T3" fmla="*/ 0 h 1661"/>
                    <a:gd name="T4" fmla="*/ 0 w 463"/>
                    <a:gd name="T5" fmla="*/ 0 h 1661"/>
                    <a:gd name="T6" fmla="*/ 0 w 463"/>
                    <a:gd name="T7" fmla="*/ 0 h 1661"/>
                    <a:gd name="T8" fmla="*/ 0 w 463"/>
                    <a:gd name="T9" fmla="*/ 0 h 1661"/>
                    <a:gd name="T10" fmla="*/ 0 w 463"/>
                    <a:gd name="T11" fmla="*/ 0 h 1661"/>
                    <a:gd name="T12" fmla="*/ 0 w 463"/>
                    <a:gd name="T13" fmla="*/ 0 h 1661"/>
                    <a:gd name="T14" fmla="*/ 0 w 463"/>
                    <a:gd name="T15" fmla="*/ 0 h 1661"/>
                    <a:gd name="T16" fmla="*/ 0 w 463"/>
                    <a:gd name="T17" fmla="*/ 0 h 1661"/>
                    <a:gd name="T18" fmla="*/ 0 w 463"/>
                    <a:gd name="T19" fmla="*/ 0 h 1661"/>
                    <a:gd name="T20" fmla="*/ 0 w 463"/>
                    <a:gd name="T21" fmla="*/ 0 h 1661"/>
                    <a:gd name="T22" fmla="*/ 0 w 463"/>
                    <a:gd name="T23" fmla="*/ 0 h 1661"/>
                    <a:gd name="T24" fmla="*/ 0 w 463"/>
                    <a:gd name="T25" fmla="*/ 0 h 1661"/>
                    <a:gd name="T26" fmla="*/ 0 w 463"/>
                    <a:gd name="T27" fmla="*/ 0 h 1661"/>
                    <a:gd name="T28" fmla="*/ 0 w 463"/>
                    <a:gd name="T29" fmla="*/ 0 h 1661"/>
                    <a:gd name="T30" fmla="*/ 0 w 463"/>
                    <a:gd name="T31" fmla="*/ 0 h 1661"/>
                    <a:gd name="T32" fmla="*/ 0 w 463"/>
                    <a:gd name="T33" fmla="*/ 0 h 1661"/>
                    <a:gd name="T34" fmla="*/ 0 w 463"/>
                    <a:gd name="T35" fmla="*/ 0 h 1661"/>
                    <a:gd name="T36" fmla="*/ 0 w 463"/>
                    <a:gd name="T37" fmla="*/ 0 h 1661"/>
                    <a:gd name="T38" fmla="*/ 0 w 463"/>
                    <a:gd name="T39" fmla="*/ 0 h 1661"/>
                    <a:gd name="T40" fmla="*/ 0 w 463"/>
                    <a:gd name="T41" fmla="*/ 0 h 1661"/>
                    <a:gd name="T42" fmla="*/ 0 w 463"/>
                    <a:gd name="T43" fmla="*/ 0 h 1661"/>
                    <a:gd name="T44" fmla="*/ 0 w 463"/>
                    <a:gd name="T45" fmla="*/ 0 h 1661"/>
                    <a:gd name="T46" fmla="*/ 0 w 463"/>
                    <a:gd name="T47" fmla="*/ 0 h 1661"/>
                    <a:gd name="T48" fmla="*/ 0 w 463"/>
                    <a:gd name="T49" fmla="*/ 0 h 1661"/>
                    <a:gd name="T50" fmla="*/ 0 w 463"/>
                    <a:gd name="T51" fmla="*/ 0 h 1661"/>
                    <a:gd name="T52" fmla="*/ 0 w 463"/>
                    <a:gd name="T53" fmla="*/ 0 h 1661"/>
                    <a:gd name="T54" fmla="*/ 0 w 463"/>
                    <a:gd name="T55" fmla="*/ 0 h 1661"/>
                    <a:gd name="T56" fmla="*/ 0 w 463"/>
                    <a:gd name="T57" fmla="*/ 0 h 1661"/>
                    <a:gd name="T58" fmla="*/ 0 w 463"/>
                    <a:gd name="T59" fmla="*/ 0 h 1661"/>
                    <a:gd name="T60" fmla="*/ 0 w 463"/>
                    <a:gd name="T61" fmla="*/ 0 h 1661"/>
                    <a:gd name="T62" fmla="*/ 0 w 463"/>
                    <a:gd name="T63" fmla="*/ 0 h 1661"/>
                    <a:gd name="T64" fmla="*/ 0 w 463"/>
                    <a:gd name="T65" fmla="*/ 0 h 1661"/>
                    <a:gd name="T66" fmla="*/ 0 w 463"/>
                    <a:gd name="T67" fmla="*/ 0 h 1661"/>
                    <a:gd name="T68" fmla="*/ 0 w 463"/>
                    <a:gd name="T69" fmla="*/ 0 h 1661"/>
                    <a:gd name="T70" fmla="*/ 0 w 463"/>
                    <a:gd name="T71" fmla="*/ 0 h 1661"/>
                    <a:gd name="T72" fmla="*/ 0 w 463"/>
                    <a:gd name="T73" fmla="*/ 0 h 1661"/>
                    <a:gd name="T74" fmla="*/ 0 w 463"/>
                    <a:gd name="T75" fmla="*/ 0 h 1661"/>
                    <a:gd name="T76" fmla="*/ 0 w 463"/>
                    <a:gd name="T77" fmla="*/ 0 h 1661"/>
                    <a:gd name="T78" fmla="*/ 0 w 463"/>
                    <a:gd name="T79" fmla="*/ 0 h 1661"/>
                    <a:gd name="T80" fmla="*/ 0 w 463"/>
                    <a:gd name="T81" fmla="*/ 0 h 1661"/>
                    <a:gd name="T82" fmla="*/ 0 w 463"/>
                    <a:gd name="T83" fmla="*/ 0 h 1661"/>
                    <a:gd name="T84" fmla="*/ 0 w 463"/>
                    <a:gd name="T85" fmla="*/ 0 h 1661"/>
                    <a:gd name="T86" fmla="*/ 0 w 463"/>
                    <a:gd name="T87" fmla="*/ 0 h 1661"/>
                    <a:gd name="T88" fmla="*/ 0 w 463"/>
                    <a:gd name="T89" fmla="*/ 0 h 1661"/>
                    <a:gd name="T90" fmla="*/ 0 w 463"/>
                    <a:gd name="T91" fmla="*/ 0 h 1661"/>
                    <a:gd name="T92" fmla="*/ 0 w 463"/>
                    <a:gd name="T93" fmla="*/ 0 h 1661"/>
                    <a:gd name="T94" fmla="*/ 0 w 463"/>
                    <a:gd name="T95" fmla="*/ 0 h 1661"/>
                    <a:gd name="T96" fmla="*/ 0 w 463"/>
                    <a:gd name="T97" fmla="*/ 0 h 16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3"/>
                    <a:gd name="T148" fmla="*/ 0 h 1661"/>
                    <a:gd name="T149" fmla="*/ 463 w 463"/>
                    <a:gd name="T150" fmla="*/ 1661 h 16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3" h="1661">
                      <a:moveTo>
                        <a:pt x="0" y="1661"/>
                      </a:moveTo>
                      <a:lnTo>
                        <a:pt x="1" y="1647"/>
                      </a:lnTo>
                      <a:lnTo>
                        <a:pt x="7" y="1607"/>
                      </a:lnTo>
                      <a:lnTo>
                        <a:pt x="15" y="1544"/>
                      </a:lnTo>
                      <a:lnTo>
                        <a:pt x="26" y="1461"/>
                      </a:lnTo>
                      <a:lnTo>
                        <a:pt x="40" y="1363"/>
                      </a:lnTo>
                      <a:lnTo>
                        <a:pt x="58" y="1251"/>
                      </a:lnTo>
                      <a:lnTo>
                        <a:pt x="76" y="1131"/>
                      </a:lnTo>
                      <a:lnTo>
                        <a:pt x="98" y="1002"/>
                      </a:lnTo>
                      <a:lnTo>
                        <a:pt x="120" y="872"/>
                      </a:lnTo>
                      <a:lnTo>
                        <a:pt x="144" y="741"/>
                      </a:lnTo>
                      <a:lnTo>
                        <a:pt x="169" y="614"/>
                      </a:lnTo>
                      <a:lnTo>
                        <a:pt x="196" y="495"/>
                      </a:lnTo>
                      <a:lnTo>
                        <a:pt x="209" y="438"/>
                      </a:lnTo>
                      <a:lnTo>
                        <a:pt x="222" y="384"/>
                      </a:lnTo>
                      <a:lnTo>
                        <a:pt x="236" y="334"/>
                      </a:lnTo>
                      <a:lnTo>
                        <a:pt x="250" y="288"/>
                      </a:lnTo>
                      <a:lnTo>
                        <a:pt x="263" y="245"/>
                      </a:lnTo>
                      <a:lnTo>
                        <a:pt x="277" y="207"/>
                      </a:lnTo>
                      <a:lnTo>
                        <a:pt x="292" y="175"/>
                      </a:lnTo>
                      <a:lnTo>
                        <a:pt x="305" y="147"/>
                      </a:lnTo>
                      <a:lnTo>
                        <a:pt x="331" y="102"/>
                      </a:lnTo>
                      <a:lnTo>
                        <a:pt x="352" y="66"/>
                      </a:lnTo>
                      <a:lnTo>
                        <a:pt x="371" y="39"/>
                      </a:lnTo>
                      <a:lnTo>
                        <a:pt x="388" y="20"/>
                      </a:lnTo>
                      <a:lnTo>
                        <a:pt x="395" y="13"/>
                      </a:lnTo>
                      <a:lnTo>
                        <a:pt x="401" y="7"/>
                      </a:lnTo>
                      <a:lnTo>
                        <a:pt x="407" y="3"/>
                      </a:lnTo>
                      <a:lnTo>
                        <a:pt x="412" y="1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4" y="1"/>
                      </a:lnTo>
                      <a:lnTo>
                        <a:pt x="427" y="3"/>
                      </a:lnTo>
                      <a:lnTo>
                        <a:pt x="430" y="7"/>
                      </a:lnTo>
                      <a:lnTo>
                        <a:pt x="432" y="12"/>
                      </a:lnTo>
                      <a:lnTo>
                        <a:pt x="434" y="16"/>
                      </a:lnTo>
                      <a:lnTo>
                        <a:pt x="436" y="22"/>
                      </a:lnTo>
                      <a:lnTo>
                        <a:pt x="439" y="35"/>
                      </a:lnTo>
                      <a:lnTo>
                        <a:pt x="440" y="51"/>
                      </a:lnTo>
                      <a:lnTo>
                        <a:pt x="443" y="82"/>
                      </a:lnTo>
                      <a:lnTo>
                        <a:pt x="445" y="112"/>
                      </a:lnTo>
                      <a:lnTo>
                        <a:pt x="449" y="146"/>
                      </a:lnTo>
                      <a:lnTo>
                        <a:pt x="455" y="194"/>
                      </a:lnTo>
                      <a:lnTo>
                        <a:pt x="458" y="220"/>
                      </a:lnTo>
                      <a:lnTo>
                        <a:pt x="461" y="249"/>
                      </a:lnTo>
                      <a:lnTo>
                        <a:pt x="462" y="276"/>
                      </a:lnTo>
                      <a:lnTo>
                        <a:pt x="463" y="304"/>
                      </a:lnTo>
                      <a:lnTo>
                        <a:pt x="463" y="332"/>
                      </a:lnTo>
                      <a:lnTo>
                        <a:pt x="461" y="358"/>
                      </a:lnTo>
                      <a:lnTo>
                        <a:pt x="459" y="370"/>
                      </a:lnTo>
                      <a:lnTo>
                        <a:pt x="457" y="382"/>
                      </a:lnTo>
                      <a:lnTo>
                        <a:pt x="455" y="393"/>
                      </a:lnTo>
                      <a:lnTo>
                        <a:pt x="451" y="402"/>
                      </a:lnTo>
                      <a:lnTo>
                        <a:pt x="447" y="412"/>
                      </a:lnTo>
                      <a:lnTo>
                        <a:pt x="443" y="420"/>
                      </a:lnTo>
                      <a:lnTo>
                        <a:pt x="438" y="427"/>
                      </a:lnTo>
                      <a:lnTo>
                        <a:pt x="432" y="433"/>
                      </a:lnTo>
                      <a:lnTo>
                        <a:pt x="426" y="438"/>
                      </a:lnTo>
                      <a:lnTo>
                        <a:pt x="419" y="441"/>
                      </a:lnTo>
                      <a:lnTo>
                        <a:pt x="411" y="444"/>
                      </a:lnTo>
                      <a:lnTo>
                        <a:pt x="402" y="445"/>
                      </a:lnTo>
                      <a:lnTo>
                        <a:pt x="394" y="445"/>
                      </a:lnTo>
                      <a:lnTo>
                        <a:pt x="386" y="444"/>
                      </a:lnTo>
                      <a:lnTo>
                        <a:pt x="377" y="441"/>
                      </a:lnTo>
                      <a:lnTo>
                        <a:pt x="370" y="439"/>
                      </a:lnTo>
                      <a:lnTo>
                        <a:pt x="364" y="437"/>
                      </a:lnTo>
                      <a:lnTo>
                        <a:pt x="358" y="433"/>
                      </a:lnTo>
                      <a:lnTo>
                        <a:pt x="352" y="429"/>
                      </a:lnTo>
                      <a:lnTo>
                        <a:pt x="347" y="426"/>
                      </a:lnTo>
                      <a:lnTo>
                        <a:pt x="339" y="416"/>
                      </a:lnTo>
                      <a:lnTo>
                        <a:pt x="332" y="406"/>
                      </a:lnTo>
                      <a:lnTo>
                        <a:pt x="326" y="394"/>
                      </a:lnTo>
                      <a:lnTo>
                        <a:pt x="322" y="381"/>
                      </a:lnTo>
                      <a:lnTo>
                        <a:pt x="320" y="368"/>
                      </a:lnTo>
                      <a:lnTo>
                        <a:pt x="319" y="354"/>
                      </a:lnTo>
                      <a:lnTo>
                        <a:pt x="318" y="340"/>
                      </a:lnTo>
                      <a:lnTo>
                        <a:pt x="319" y="327"/>
                      </a:lnTo>
                      <a:lnTo>
                        <a:pt x="320" y="315"/>
                      </a:lnTo>
                      <a:lnTo>
                        <a:pt x="322" y="303"/>
                      </a:lnTo>
                      <a:lnTo>
                        <a:pt x="325" y="294"/>
                      </a:lnTo>
                      <a:lnTo>
                        <a:pt x="327" y="284"/>
                      </a:lnTo>
                      <a:lnTo>
                        <a:pt x="326" y="284"/>
                      </a:lnTo>
                      <a:lnTo>
                        <a:pt x="325" y="285"/>
                      </a:lnTo>
                      <a:lnTo>
                        <a:pt x="321" y="290"/>
                      </a:lnTo>
                      <a:lnTo>
                        <a:pt x="315" y="301"/>
                      </a:lnTo>
                      <a:lnTo>
                        <a:pt x="308" y="319"/>
                      </a:lnTo>
                      <a:lnTo>
                        <a:pt x="299" y="347"/>
                      </a:lnTo>
                      <a:lnTo>
                        <a:pt x="287" y="388"/>
                      </a:lnTo>
                      <a:lnTo>
                        <a:pt x="272" y="443"/>
                      </a:lnTo>
                      <a:lnTo>
                        <a:pt x="256" y="514"/>
                      </a:lnTo>
                      <a:lnTo>
                        <a:pt x="236" y="603"/>
                      </a:lnTo>
                      <a:lnTo>
                        <a:pt x="212" y="714"/>
                      </a:lnTo>
                      <a:lnTo>
                        <a:pt x="186" y="847"/>
                      </a:lnTo>
                      <a:lnTo>
                        <a:pt x="156" y="1006"/>
                      </a:lnTo>
                      <a:lnTo>
                        <a:pt x="121" y="1191"/>
                      </a:lnTo>
                      <a:lnTo>
                        <a:pt x="84" y="1407"/>
                      </a:lnTo>
                      <a:lnTo>
                        <a:pt x="42" y="1653"/>
                      </a:lnTo>
                      <a:lnTo>
                        <a:pt x="0" y="1661"/>
                      </a:lnTo>
                      <a:close/>
                    </a:path>
                  </a:pathLst>
                </a:custGeom>
                <a:solidFill>
                  <a:srgbClr val="FCD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1" name="Freeform 370"/>
                <p:cNvSpPr>
                  <a:spLocks noChangeAspect="1"/>
                </p:cNvSpPr>
                <p:nvPr/>
              </p:nvSpPr>
              <p:spPr bwMode="auto">
                <a:xfrm>
                  <a:off x="3427" y="1311"/>
                  <a:ext cx="77" cy="277"/>
                </a:xfrm>
                <a:custGeom>
                  <a:avLst/>
                  <a:gdLst>
                    <a:gd name="T0" fmla="*/ 0 w 463"/>
                    <a:gd name="T1" fmla="*/ 0 h 1661"/>
                    <a:gd name="T2" fmla="*/ 0 w 463"/>
                    <a:gd name="T3" fmla="*/ 0 h 1661"/>
                    <a:gd name="T4" fmla="*/ 0 w 463"/>
                    <a:gd name="T5" fmla="*/ 0 h 1661"/>
                    <a:gd name="T6" fmla="*/ 0 w 463"/>
                    <a:gd name="T7" fmla="*/ 0 h 1661"/>
                    <a:gd name="T8" fmla="*/ 0 w 463"/>
                    <a:gd name="T9" fmla="*/ 0 h 1661"/>
                    <a:gd name="T10" fmla="*/ 0 w 463"/>
                    <a:gd name="T11" fmla="*/ 0 h 1661"/>
                    <a:gd name="T12" fmla="*/ 0 w 463"/>
                    <a:gd name="T13" fmla="*/ 0 h 1661"/>
                    <a:gd name="T14" fmla="*/ 0 w 463"/>
                    <a:gd name="T15" fmla="*/ 0 h 1661"/>
                    <a:gd name="T16" fmla="*/ 0 w 463"/>
                    <a:gd name="T17" fmla="*/ 0 h 1661"/>
                    <a:gd name="T18" fmla="*/ 0 w 463"/>
                    <a:gd name="T19" fmla="*/ 0 h 1661"/>
                    <a:gd name="T20" fmla="*/ 0 w 463"/>
                    <a:gd name="T21" fmla="*/ 0 h 1661"/>
                    <a:gd name="T22" fmla="*/ 0 w 463"/>
                    <a:gd name="T23" fmla="*/ 0 h 1661"/>
                    <a:gd name="T24" fmla="*/ 0 w 463"/>
                    <a:gd name="T25" fmla="*/ 0 h 1661"/>
                    <a:gd name="T26" fmla="*/ 0 w 463"/>
                    <a:gd name="T27" fmla="*/ 0 h 1661"/>
                    <a:gd name="T28" fmla="*/ 0 w 463"/>
                    <a:gd name="T29" fmla="*/ 0 h 1661"/>
                    <a:gd name="T30" fmla="*/ 0 w 463"/>
                    <a:gd name="T31" fmla="*/ 0 h 1661"/>
                    <a:gd name="T32" fmla="*/ 0 w 463"/>
                    <a:gd name="T33" fmla="*/ 0 h 1661"/>
                    <a:gd name="T34" fmla="*/ 0 w 463"/>
                    <a:gd name="T35" fmla="*/ 0 h 1661"/>
                    <a:gd name="T36" fmla="*/ 0 w 463"/>
                    <a:gd name="T37" fmla="*/ 0 h 1661"/>
                    <a:gd name="T38" fmla="*/ 0 w 463"/>
                    <a:gd name="T39" fmla="*/ 0 h 1661"/>
                    <a:gd name="T40" fmla="*/ 0 w 463"/>
                    <a:gd name="T41" fmla="*/ 0 h 1661"/>
                    <a:gd name="T42" fmla="*/ 0 w 463"/>
                    <a:gd name="T43" fmla="*/ 0 h 1661"/>
                    <a:gd name="T44" fmla="*/ 0 w 463"/>
                    <a:gd name="T45" fmla="*/ 0 h 1661"/>
                    <a:gd name="T46" fmla="*/ 0 w 463"/>
                    <a:gd name="T47" fmla="*/ 0 h 1661"/>
                    <a:gd name="T48" fmla="*/ 0 w 463"/>
                    <a:gd name="T49" fmla="*/ 0 h 1661"/>
                    <a:gd name="T50" fmla="*/ 0 w 463"/>
                    <a:gd name="T51" fmla="*/ 0 h 1661"/>
                    <a:gd name="T52" fmla="*/ 0 w 463"/>
                    <a:gd name="T53" fmla="*/ 0 h 1661"/>
                    <a:gd name="T54" fmla="*/ 0 w 463"/>
                    <a:gd name="T55" fmla="*/ 0 h 1661"/>
                    <a:gd name="T56" fmla="*/ 0 w 463"/>
                    <a:gd name="T57" fmla="*/ 0 h 1661"/>
                    <a:gd name="T58" fmla="*/ 0 w 463"/>
                    <a:gd name="T59" fmla="*/ 0 h 1661"/>
                    <a:gd name="T60" fmla="*/ 0 w 463"/>
                    <a:gd name="T61" fmla="*/ 0 h 1661"/>
                    <a:gd name="T62" fmla="*/ 0 w 463"/>
                    <a:gd name="T63" fmla="*/ 0 h 1661"/>
                    <a:gd name="T64" fmla="*/ 0 w 463"/>
                    <a:gd name="T65" fmla="*/ 0 h 1661"/>
                    <a:gd name="T66" fmla="*/ 0 w 463"/>
                    <a:gd name="T67" fmla="*/ 0 h 1661"/>
                    <a:gd name="T68" fmla="*/ 0 w 463"/>
                    <a:gd name="T69" fmla="*/ 0 h 1661"/>
                    <a:gd name="T70" fmla="*/ 0 w 463"/>
                    <a:gd name="T71" fmla="*/ 0 h 1661"/>
                    <a:gd name="T72" fmla="*/ 0 w 463"/>
                    <a:gd name="T73" fmla="*/ 0 h 1661"/>
                    <a:gd name="T74" fmla="*/ 0 w 463"/>
                    <a:gd name="T75" fmla="*/ 0 h 1661"/>
                    <a:gd name="T76" fmla="*/ 0 w 463"/>
                    <a:gd name="T77" fmla="*/ 0 h 1661"/>
                    <a:gd name="T78" fmla="*/ 0 w 463"/>
                    <a:gd name="T79" fmla="*/ 0 h 1661"/>
                    <a:gd name="T80" fmla="*/ 0 w 463"/>
                    <a:gd name="T81" fmla="*/ 0 h 1661"/>
                    <a:gd name="T82" fmla="*/ 0 w 463"/>
                    <a:gd name="T83" fmla="*/ 0 h 1661"/>
                    <a:gd name="T84" fmla="*/ 0 w 463"/>
                    <a:gd name="T85" fmla="*/ 0 h 1661"/>
                    <a:gd name="T86" fmla="*/ 0 w 463"/>
                    <a:gd name="T87" fmla="*/ 0 h 1661"/>
                    <a:gd name="T88" fmla="*/ 0 w 463"/>
                    <a:gd name="T89" fmla="*/ 0 h 1661"/>
                    <a:gd name="T90" fmla="*/ 0 w 463"/>
                    <a:gd name="T91" fmla="*/ 0 h 1661"/>
                    <a:gd name="T92" fmla="*/ 0 w 463"/>
                    <a:gd name="T93" fmla="*/ 0 h 1661"/>
                    <a:gd name="T94" fmla="*/ 0 w 463"/>
                    <a:gd name="T95" fmla="*/ 0 h 1661"/>
                    <a:gd name="T96" fmla="*/ 0 w 463"/>
                    <a:gd name="T97" fmla="*/ 0 h 16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3"/>
                    <a:gd name="T148" fmla="*/ 0 h 1661"/>
                    <a:gd name="T149" fmla="*/ 463 w 463"/>
                    <a:gd name="T150" fmla="*/ 1661 h 16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3" h="1661">
                      <a:moveTo>
                        <a:pt x="0" y="1661"/>
                      </a:moveTo>
                      <a:lnTo>
                        <a:pt x="1" y="1647"/>
                      </a:lnTo>
                      <a:lnTo>
                        <a:pt x="7" y="1607"/>
                      </a:lnTo>
                      <a:lnTo>
                        <a:pt x="15" y="1544"/>
                      </a:lnTo>
                      <a:lnTo>
                        <a:pt x="26" y="1461"/>
                      </a:lnTo>
                      <a:lnTo>
                        <a:pt x="40" y="1363"/>
                      </a:lnTo>
                      <a:lnTo>
                        <a:pt x="58" y="1251"/>
                      </a:lnTo>
                      <a:lnTo>
                        <a:pt x="76" y="1131"/>
                      </a:lnTo>
                      <a:lnTo>
                        <a:pt x="98" y="1002"/>
                      </a:lnTo>
                      <a:lnTo>
                        <a:pt x="120" y="872"/>
                      </a:lnTo>
                      <a:lnTo>
                        <a:pt x="144" y="741"/>
                      </a:lnTo>
                      <a:lnTo>
                        <a:pt x="169" y="614"/>
                      </a:lnTo>
                      <a:lnTo>
                        <a:pt x="196" y="495"/>
                      </a:lnTo>
                      <a:lnTo>
                        <a:pt x="209" y="438"/>
                      </a:lnTo>
                      <a:lnTo>
                        <a:pt x="222" y="384"/>
                      </a:lnTo>
                      <a:lnTo>
                        <a:pt x="236" y="334"/>
                      </a:lnTo>
                      <a:lnTo>
                        <a:pt x="250" y="288"/>
                      </a:lnTo>
                      <a:lnTo>
                        <a:pt x="263" y="245"/>
                      </a:lnTo>
                      <a:lnTo>
                        <a:pt x="277" y="207"/>
                      </a:lnTo>
                      <a:lnTo>
                        <a:pt x="292" y="175"/>
                      </a:lnTo>
                      <a:lnTo>
                        <a:pt x="305" y="147"/>
                      </a:lnTo>
                      <a:lnTo>
                        <a:pt x="331" y="102"/>
                      </a:lnTo>
                      <a:lnTo>
                        <a:pt x="352" y="66"/>
                      </a:lnTo>
                      <a:lnTo>
                        <a:pt x="371" y="39"/>
                      </a:lnTo>
                      <a:lnTo>
                        <a:pt x="388" y="20"/>
                      </a:lnTo>
                      <a:lnTo>
                        <a:pt x="395" y="13"/>
                      </a:lnTo>
                      <a:lnTo>
                        <a:pt x="401" y="7"/>
                      </a:lnTo>
                      <a:lnTo>
                        <a:pt x="407" y="3"/>
                      </a:lnTo>
                      <a:lnTo>
                        <a:pt x="412" y="1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4" y="1"/>
                      </a:lnTo>
                      <a:lnTo>
                        <a:pt x="427" y="3"/>
                      </a:lnTo>
                      <a:lnTo>
                        <a:pt x="430" y="7"/>
                      </a:lnTo>
                      <a:lnTo>
                        <a:pt x="432" y="12"/>
                      </a:lnTo>
                      <a:lnTo>
                        <a:pt x="434" y="16"/>
                      </a:lnTo>
                      <a:lnTo>
                        <a:pt x="436" y="22"/>
                      </a:lnTo>
                      <a:lnTo>
                        <a:pt x="439" y="35"/>
                      </a:lnTo>
                      <a:lnTo>
                        <a:pt x="440" y="51"/>
                      </a:lnTo>
                      <a:lnTo>
                        <a:pt x="443" y="82"/>
                      </a:lnTo>
                      <a:lnTo>
                        <a:pt x="445" y="112"/>
                      </a:lnTo>
                      <a:lnTo>
                        <a:pt x="449" y="146"/>
                      </a:lnTo>
                      <a:lnTo>
                        <a:pt x="455" y="194"/>
                      </a:lnTo>
                      <a:lnTo>
                        <a:pt x="458" y="220"/>
                      </a:lnTo>
                      <a:lnTo>
                        <a:pt x="461" y="249"/>
                      </a:lnTo>
                      <a:lnTo>
                        <a:pt x="462" y="276"/>
                      </a:lnTo>
                      <a:lnTo>
                        <a:pt x="463" y="304"/>
                      </a:lnTo>
                      <a:lnTo>
                        <a:pt x="463" y="332"/>
                      </a:lnTo>
                      <a:lnTo>
                        <a:pt x="461" y="358"/>
                      </a:lnTo>
                      <a:lnTo>
                        <a:pt x="459" y="370"/>
                      </a:lnTo>
                      <a:lnTo>
                        <a:pt x="457" y="382"/>
                      </a:lnTo>
                      <a:lnTo>
                        <a:pt x="455" y="393"/>
                      </a:lnTo>
                      <a:lnTo>
                        <a:pt x="451" y="402"/>
                      </a:lnTo>
                      <a:lnTo>
                        <a:pt x="447" y="412"/>
                      </a:lnTo>
                      <a:lnTo>
                        <a:pt x="443" y="420"/>
                      </a:lnTo>
                      <a:lnTo>
                        <a:pt x="438" y="427"/>
                      </a:lnTo>
                      <a:lnTo>
                        <a:pt x="432" y="433"/>
                      </a:lnTo>
                      <a:lnTo>
                        <a:pt x="426" y="438"/>
                      </a:lnTo>
                      <a:lnTo>
                        <a:pt x="419" y="441"/>
                      </a:lnTo>
                      <a:lnTo>
                        <a:pt x="411" y="444"/>
                      </a:lnTo>
                      <a:lnTo>
                        <a:pt x="402" y="445"/>
                      </a:lnTo>
                      <a:lnTo>
                        <a:pt x="394" y="445"/>
                      </a:lnTo>
                      <a:lnTo>
                        <a:pt x="386" y="444"/>
                      </a:lnTo>
                      <a:lnTo>
                        <a:pt x="377" y="441"/>
                      </a:lnTo>
                      <a:lnTo>
                        <a:pt x="370" y="439"/>
                      </a:lnTo>
                      <a:lnTo>
                        <a:pt x="364" y="437"/>
                      </a:lnTo>
                      <a:lnTo>
                        <a:pt x="358" y="433"/>
                      </a:lnTo>
                      <a:lnTo>
                        <a:pt x="352" y="429"/>
                      </a:lnTo>
                      <a:lnTo>
                        <a:pt x="347" y="426"/>
                      </a:lnTo>
                      <a:lnTo>
                        <a:pt x="339" y="416"/>
                      </a:lnTo>
                      <a:lnTo>
                        <a:pt x="332" y="406"/>
                      </a:lnTo>
                      <a:lnTo>
                        <a:pt x="326" y="394"/>
                      </a:lnTo>
                      <a:lnTo>
                        <a:pt x="322" y="381"/>
                      </a:lnTo>
                      <a:lnTo>
                        <a:pt x="320" y="368"/>
                      </a:lnTo>
                      <a:lnTo>
                        <a:pt x="319" y="354"/>
                      </a:lnTo>
                      <a:lnTo>
                        <a:pt x="318" y="340"/>
                      </a:lnTo>
                      <a:lnTo>
                        <a:pt x="319" y="327"/>
                      </a:lnTo>
                      <a:lnTo>
                        <a:pt x="320" y="315"/>
                      </a:lnTo>
                      <a:lnTo>
                        <a:pt x="322" y="303"/>
                      </a:lnTo>
                      <a:lnTo>
                        <a:pt x="325" y="294"/>
                      </a:lnTo>
                      <a:lnTo>
                        <a:pt x="327" y="284"/>
                      </a:lnTo>
                      <a:lnTo>
                        <a:pt x="326" y="284"/>
                      </a:lnTo>
                      <a:lnTo>
                        <a:pt x="325" y="285"/>
                      </a:lnTo>
                      <a:lnTo>
                        <a:pt x="321" y="290"/>
                      </a:lnTo>
                      <a:lnTo>
                        <a:pt x="315" y="301"/>
                      </a:lnTo>
                      <a:lnTo>
                        <a:pt x="308" y="319"/>
                      </a:lnTo>
                      <a:lnTo>
                        <a:pt x="299" y="347"/>
                      </a:lnTo>
                      <a:lnTo>
                        <a:pt x="287" y="388"/>
                      </a:lnTo>
                      <a:lnTo>
                        <a:pt x="272" y="443"/>
                      </a:lnTo>
                      <a:lnTo>
                        <a:pt x="256" y="514"/>
                      </a:lnTo>
                      <a:lnTo>
                        <a:pt x="236" y="603"/>
                      </a:lnTo>
                      <a:lnTo>
                        <a:pt x="212" y="714"/>
                      </a:lnTo>
                      <a:lnTo>
                        <a:pt x="186" y="847"/>
                      </a:lnTo>
                      <a:lnTo>
                        <a:pt x="156" y="1006"/>
                      </a:lnTo>
                      <a:lnTo>
                        <a:pt x="121" y="1191"/>
                      </a:lnTo>
                      <a:lnTo>
                        <a:pt x="84" y="1407"/>
                      </a:lnTo>
                      <a:lnTo>
                        <a:pt x="42" y="1653"/>
                      </a:lnTo>
                      <a:lnTo>
                        <a:pt x="0" y="166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2" name="Freeform 371"/>
                <p:cNvSpPr>
                  <a:spLocks noChangeAspect="1"/>
                </p:cNvSpPr>
                <p:nvPr/>
              </p:nvSpPr>
              <p:spPr bwMode="auto">
                <a:xfrm>
                  <a:off x="2960" y="1456"/>
                  <a:ext cx="509" cy="364"/>
                </a:xfrm>
                <a:custGeom>
                  <a:avLst/>
                  <a:gdLst>
                    <a:gd name="T0" fmla="*/ 0 w 3054"/>
                    <a:gd name="T1" fmla="*/ 0 h 2184"/>
                    <a:gd name="T2" fmla="*/ 0 w 3054"/>
                    <a:gd name="T3" fmla="*/ 0 h 2184"/>
                    <a:gd name="T4" fmla="*/ 0 w 3054"/>
                    <a:gd name="T5" fmla="*/ 0 h 2184"/>
                    <a:gd name="T6" fmla="*/ 0 w 3054"/>
                    <a:gd name="T7" fmla="*/ 0 h 2184"/>
                    <a:gd name="T8" fmla="*/ 0 w 3054"/>
                    <a:gd name="T9" fmla="*/ 0 h 2184"/>
                    <a:gd name="T10" fmla="*/ 0 w 3054"/>
                    <a:gd name="T11" fmla="*/ 0 h 2184"/>
                    <a:gd name="T12" fmla="*/ 0 w 3054"/>
                    <a:gd name="T13" fmla="*/ 0 h 2184"/>
                    <a:gd name="T14" fmla="*/ 0 w 3054"/>
                    <a:gd name="T15" fmla="*/ 0 h 2184"/>
                    <a:gd name="T16" fmla="*/ 0 w 3054"/>
                    <a:gd name="T17" fmla="*/ 0 h 2184"/>
                    <a:gd name="T18" fmla="*/ 0 w 3054"/>
                    <a:gd name="T19" fmla="*/ 0 h 2184"/>
                    <a:gd name="T20" fmla="*/ 0 w 3054"/>
                    <a:gd name="T21" fmla="*/ 0 h 2184"/>
                    <a:gd name="T22" fmla="*/ 0 w 3054"/>
                    <a:gd name="T23" fmla="*/ 0 h 2184"/>
                    <a:gd name="T24" fmla="*/ 0 w 3054"/>
                    <a:gd name="T25" fmla="*/ 0 h 2184"/>
                    <a:gd name="T26" fmla="*/ 0 w 3054"/>
                    <a:gd name="T27" fmla="*/ 0 h 2184"/>
                    <a:gd name="T28" fmla="*/ 0 w 3054"/>
                    <a:gd name="T29" fmla="*/ 0 h 2184"/>
                    <a:gd name="T30" fmla="*/ 0 w 3054"/>
                    <a:gd name="T31" fmla="*/ 0 h 2184"/>
                    <a:gd name="T32" fmla="*/ 0 w 3054"/>
                    <a:gd name="T33" fmla="*/ 0 h 2184"/>
                    <a:gd name="T34" fmla="*/ 0 w 3054"/>
                    <a:gd name="T35" fmla="*/ 0 h 2184"/>
                    <a:gd name="T36" fmla="*/ 0 w 3054"/>
                    <a:gd name="T37" fmla="*/ 0 h 2184"/>
                    <a:gd name="T38" fmla="*/ 0 w 3054"/>
                    <a:gd name="T39" fmla="*/ 0 h 2184"/>
                    <a:gd name="T40" fmla="*/ 0 w 3054"/>
                    <a:gd name="T41" fmla="*/ 0 h 2184"/>
                    <a:gd name="T42" fmla="*/ 0 w 3054"/>
                    <a:gd name="T43" fmla="*/ 0 h 2184"/>
                    <a:gd name="T44" fmla="*/ 0 w 3054"/>
                    <a:gd name="T45" fmla="*/ 0 h 2184"/>
                    <a:gd name="T46" fmla="*/ 0 w 3054"/>
                    <a:gd name="T47" fmla="*/ 0 h 2184"/>
                    <a:gd name="T48" fmla="*/ 0 w 3054"/>
                    <a:gd name="T49" fmla="*/ 0 h 2184"/>
                    <a:gd name="T50" fmla="*/ 0 w 3054"/>
                    <a:gd name="T51" fmla="*/ 0 h 2184"/>
                    <a:gd name="T52" fmla="*/ 0 w 3054"/>
                    <a:gd name="T53" fmla="*/ 0 h 2184"/>
                    <a:gd name="T54" fmla="*/ 0 w 3054"/>
                    <a:gd name="T55" fmla="*/ 0 h 2184"/>
                    <a:gd name="T56" fmla="*/ 0 w 3054"/>
                    <a:gd name="T57" fmla="*/ 0 h 2184"/>
                    <a:gd name="T58" fmla="*/ 0 w 3054"/>
                    <a:gd name="T59" fmla="*/ 0 h 2184"/>
                    <a:gd name="T60" fmla="*/ 0 w 3054"/>
                    <a:gd name="T61" fmla="*/ 0 h 2184"/>
                    <a:gd name="T62" fmla="*/ 0 w 3054"/>
                    <a:gd name="T63" fmla="*/ 0 h 2184"/>
                    <a:gd name="T64" fmla="*/ 0 w 3054"/>
                    <a:gd name="T65" fmla="*/ 0 h 2184"/>
                    <a:gd name="T66" fmla="*/ 0 w 3054"/>
                    <a:gd name="T67" fmla="*/ 0 h 2184"/>
                    <a:gd name="T68" fmla="*/ 0 w 3054"/>
                    <a:gd name="T69" fmla="*/ 0 h 2184"/>
                    <a:gd name="T70" fmla="*/ 0 w 3054"/>
                    <a:gd name="T71" fmla="*/ 0 h 2184"/>
                    <a:gd name="T72" fmla="*/ 0 w 3054"/>
                    <a:gd name="T73" fmla="*/ 0 h 2184"/>
                    <a:gd name="T74" fmla="*/ 0 w 3054"/>
                    <a:gd name="T75" fmla="*/ 0 h 2184"/>
                    <a:gd name="T76" fmla="*/ 0 w 3054"/>
                    <a:gd name="T77" fmla="*/ 0 h 2184"/>
                    <a:gd name="T78" fmla="*/ 0 w 3054"/>
                    <a:gd name="T79" fmla="*/ 0 h 2184"/>
                    <a:gd name="T80" fmla="*/ 0 w 3054"/>
                    <a:gd name="T81" fmla="*/ 0 h 2184"/>
                    <a:gd name="T82" fmla="*/ 0 w 3054"/>
                    <a:gd name="T83" fmla="*/ 0 h 2184"/>
                    <a:gd name="T84" fmla="*/ 0 w 3054"/>
                    <a:gd name="T85" fmla="*/ 0 h 2184"/>
                    <a:gd name="T86" fmla="*/ 0 w 3054"/>
                    <a:gd name="T87" fmla="*/ 0 h 2184"/>
                    <a:gd name="T88" fmla="*/ 0 w 3054"/>
                    <a:gd name="T89" fmla="*/ 0 h 2184"/>
                    <a:gd name="T90" fmla="*/ 0 w 3054"/>
                    <a:gd name="T91" fmla="*/ 0 h 2184"/>
                    <a:gd name="T92" fmla="*/ 0 w 3054"/>
                    <a:gd name="T93" fmla="*/ 0 h 2184"/>
                    <a:gd name="T94" fmla="*/ 0 w 3054"/>
                    <a:gd name="T95" fmla="*/ 0 h 218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054"/>
                    <a:gd name="T145" fmla="*/ 0 h 2184"/>
                    <a:gd name="T146" fmla="*/ 3054 w 3054"/>
                    <a:gd name="T147" fmla="*/ 2184 h 218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054" h="2184">
                      <a:moveTo>
                        <a:pt x="2863" y="2167"/>
                      </a:moveTo>
                      <a:lnTo>
                        <a:pt x="2869" y="2159"/>
                      </a:lnTo>
                      <a:lnTo>
                        <a:pt x="2885" y="2134"/>
                      </a:lnTo>
                      <a:lnTo>
                        <a:pt x="2909" y="2097"/>
                      </a:lnTo>
                      <a:lnTo>
                        <a:pt x="2938" y="2049"/>
                      </a:lnTo>
                      <a:lnTo>
                        <a:pt x="2953" y="2022"/>
                      </a:lnTo>
                      <a:lnTo>
                        <a:pt x="2969" y="1994"/>
                      </a:lnTo>
                      <a:lnTo>
                        <a:pt x="2983" y="1964"/>
                      </a:lnTo>
                      <a:lnTo>
                        <a:pt x="2999" y="1933"/>
                      </a:lnTo>
                      <a:lnTo>
                        <a:pt x="3012" y="1902"/>
                      </a:lnTo>
                      <a:lnTo>
                        <a:pt x="3023" y="1870"/>
                      </a:lnTo>
                      <a:lnTo>
                        <a:pt x="3034" y="1838"/>
                      </a:lnTo>
                      <a:lnTo>
                        <a:pt x="3043" y="1807"/>
                      </a:lnTo>
                      <a:lnTo>
                        <a:pt x="3047" y="1789"/>
                      </a:lnTo>
                      <a:lnTo>
                        <a:pt x="3050" y="1767"/>
                      </a:lnTo>
                      <a:lnTo>
                        <a:pt x="3052" y="1744"/>
                      </a:lnTo>
                      <a:lnTo>
                        <a:pt x="3053" y="1715"/>
                      </a:lnTo>
                      <a:lnTo>
                        <a:pt x="3054" y="1685"/>
                      </a:lnTo>
                      <a:lnTo>
                        <a:pt x="3054" y="1651"/>
                      </a:lnTo>
                      <a:lnTo>
                        <a:pt x="3054" y="1615"/>
                      </a:lnTo>
                      <a:lnTo>
                        <a:pt x="3053" y="1577"/>
                      </a:lnTo>
                      <a:lnTo>
                        <a:pt x="3051" y="1538"/>
                      </a:lnTo>
                      <a:lnTo>
                        <a:pt x="3048" y="1496"/>
                      </a:lnTo>
                      <a:lnTo>
                        <a:pt x="3045" y="1453"/>
                      </a:lnTo>
                      <a:lnTo>
                        <a:pt x="3041" y="1409"/>
                      </a:lnTo>
                      <a:lnTo>
                        <a:pt x="3037" y="1364"/>
                      </a:lnTo>
                      <a:lnTo>
                        <a:pt x="3031" y="1319"/>
                      </a:lnTo>
                      <a:lnTo>
                        <a:pt x="3025" y="1272"/>
                      </a:lnTo>
                      <a:lnTo>
                        <a:pt x="3018" y="1226"/>
                      </a:lnTo>
                      <a:lnTo>
                        <a:pt x="3009" y="1179"/>
                      </a:lnTo>
                      <a:lnTo>
                        <a:pt x="3001" y="1134"/>
                      </a:lnTo>
                      <a:lnTo>
                        <a:pt x="2991" y="1089"/>
                      </a:lnTo>
                      <a:lnTo>
                        <a:pt x="2981" y="1044"/>
                      </a:lnTo>
                      <a:lnTo>
                        <a:pt x="2970" y="1001"/>
                      </a:lnTo>
                      <a:lnTo>
                        <a:pt x="2958" y="959"/>
                      </a:lnTo>
                      <a:lnTo>
                        <a:pt x="2945" y="919"/>
                      </a:lnTo>
                      <a:lnTo>
                        <a:pt x="2932" y="879"/>
                      </a:lnTo>
                      <a:lnTo>
                        <a:pt x="2918" y="843"/>
                      </a:lnTo>
                      <a:lnTo>
                        <a:pt x="2902" y="809"/>
                      </a:lnTo>
                      <a:lnTo>
                        <a:pt x="2887" y="777"/>
                      </a:lnTo>
                      <a:lnTo>
                        <a:pt x="2869" y="749"/>
                      </a:lnTo>
                      <a:lnTo>
                        <a:pt x="2851" y="722"/>
                      </a:lnTo>
                      <a:lnTo>
                        <a:pt x="2833" y="700"/>
                      </a:lnTo>
                      <a:lnTo>
                        <a:pt x="2813" y="681"/>
                      </a:lnTo>
                      <a:lnTo>
                        <a:pt x="2793" y="665"/>
                      </a:lnTo>
                      <a:lnTo>
                        <a:pt x="2753" y="641"/>
                      </a:lnTo>
                      <a:lnTo>
                        <a:pt x="2715" y="622"/>
                      </a:lnTo>
                      <a:lnTo>
                        <a:pt x="2680" y="606"/>
                      </a:lnTo>
                      <a:lnTo>
                        <a:pt x="2645" y="591"/>
                      </a:lnTo>
                      <a:lnTo>
                        <a:pt x="2613" y="581"/>
                      </a:lnTo>
                      <a:lnTo>
                        <a:pt x="2583" y="572"/>
                      </a:lnTo>
                      <a:lnTo>
                        <a:pt x="2553" y="565"/>
                      </a:lnTo>
                      <a:lnTo>
                        <a:pt x="2525" y="560"/>
                      </a:lnTo>
                      <a:lnTo>
                        <a:pt x="2470" y="553"/>
                      </a:lnTo>
                      <a:lnTo>
                        <a:pt x="2416" y="547"/>
                      </a:lnTo>
                      <a:lnTo>
                        <a:pt x="2390" y="544"/>
                      </a:lnTo>
                      <a:lnTo>
                        <a:pt x="2363" y="540"/>
                      </a:lnTo>
                      <a:lnTo>
                        <a:pt x="2336" y="534"/>
                      </a:lnTo>
                      <a:lnTo>
                        <a:pt x="2307" y="528"/>
                      </a:lnTo>
                      <a:lnTo>
                        <a:pt x="2270" y="518"/>
                      </a:lnTo>
                      <a:lnTo>
                        <a:pt x="2217" y="505"/>
                      </a:lnTo>
                      <a:lnTo>
                        <a:pt x="2150" y="487"/>
                      </a:lnTo>
                      <a:lnTo>
                        <a:pt x="2070" y="468"/>
                      </a:lnTo>
                      <a:lnTo>
                        <a:pt x="1982" y="447"/>
                      </a:lnTo>
                      <a:lnTo>
                        <a:pt x="1887" y="425"/>
                      </a:lnTo>
                      <a:lnTo>
                        <a:pt x="1786" y="403"/>
                      </a:lnTo>
                      <a:lnTo>
                        <a:pt x="1682" y="382"/>
                      </a:lnTo>
                      <a:lnTo>
                        <a:pt x="1577" y="362"/>
                      </a:lnTo>
                      <a:lnTo>
                        <a:pt x="1475" y="344"/>
                      </a:lnTo>
                      <a:lnTo>
                        <a:pt x="1425" y="335"/>
                      </a:lnTo>
                      <a:lnTo>
                        <a:pt x="1376" y="328"/>
                      </a:lnTo>
                      <a:lnTo>
                        <a:pt x="1329" y="321"/>
                      </a:lnTo>
                      <a:lnTo>
                        <a:pt x="1283" y="316"/>
                      </a:lnTo>
                      <a:lnTo>
                        <a:pt x="1239" y="312"/>
                      </a:lnTo>
                      <a:lnTo>
                        <a:pt x="1198" y="308"/>
                      </a:lnTo>
                      <a:lnTo>
                        <a:pt x="1160" y="307"/>
                      </a:lnTo>
                      <a:lnTo>
                        <a:pt x="1124" y="306"/>
                      </a:lnTo>
                      <a:lnTo>
                        <a:pt x="1091" y="307"/>
                      </a:lnTo>
                      <a:lnTo>
                        <a:pt x="1061" y="308"/>
                      </a:lnTo>
                      <a:lnTo>
                        <a:pt x="1036" y="313"/>
                      </a:lnTo>
                      <a:lnTo>
                        <a:pt x="1013" y="318"/>
                      </a:lnTo>
                      <a:lnTo>
                        <a:pt x="994" y="324"/>
                      </a:lnTo>
                      <a:lnTo>
                        <a:pt x="973" y="330"/>
                      </a:lnTo>
                      <a:lnTo>
                        <a:pt x="950" y="333"/>
                      </a:lnTo>
                      <a:lnTo>
                        <a:pt x="928" y="337"/>
                      </a:lnTo>
                      <a:lnTo>
                        <a:pt x="904" y="339"/>
                      </a:lnTo>
                      <a:lnTo>
                        <a:pt x="879" y="340"/>
                      </a:lnTo>
                      <a:lnTo>
                        <a:pt x="854" y="341"/>
                      </a:lnTo>
                      <a:lnTo>
                        <a:pt x="828" y="341"/>
                      </a:lnTo>
                      <a:lnTo>
                        <a:pt x="801" y="340"/>
                      </a:lnTo>
                      <a:lnTo>
                        <a:pt x="775" y="338"/>
                      </a:lnTo>
                      <a:lnTo>
                        <a:pt x="748" y="335"/>
                      </a:lnTo>
                      <a:lnTo>
                        <a:pt x="720" y="333"/>
                      </a:lnTo>
                      <a:lnTo>
                        <a:pt x="693" y="328"/>
                      </a:lnTo>
                      <a:lnTo>
                        <a:pt x="665" y="325"/>
                      </a:lnTo>
                      <a:lnTo>
                        <a:pt x="637" y="319"/>
                      </a:lnTo>
                      <a:lnTo>
                        <a:pt x="610" y="313"/>
                      </a:lnTo>
                      <a:lnTo>
                        <a:pt x="582" y="307"/>
                      </a:lnTo>
                      <a:lnTo>
                        <a:pt x="555" y="300"/>
                      </a:lnTo>
                      <a:lnTo>
                        <a:pt x="528" y="293"/>
                      </a:lnTo>
                      <a:lnTo>
                        <a:pt x="500" y="284"/>
                      </a:lnTo>
                      <a:lnTo>
                        <a:pt x="474" y="275"/>
                      </a:lnTo>
                      <a:lnTo>
                        <a:pt x="448" y="266"/>
                      </a:lnTo>
                      <a:lnTo>
                        <a:pt x="423" y="257"/>
                      </a:lnTo>
                      <a:lnTo>
                        <a:pt x="399" y="246"/>
                      </a:lnTo>
                      <a:lnTo>
                        <a:pt x="375" y="236"/>
                      </a:lnTo>
                      <a:lnTo>
                        <a:pt x="351" y="225"/>
                      </a:lnTo>
                      <a:lnTo>
                        <a:pt x="330" y="214"/>
                      </a:lnTo>
                      <a:lnTo>
                        <a:pt x="309" y="202"/>
                      </a:lnTo>
                      <a:lnTo>
                        <a:pt x="288" y="190"/>
                      </a:lnTo>
                      <a:lnTo>
                        <a:pt x="269" y="178"/>
                      </a:lnTo>
                      <a:lnTo>
                        <a:pt x="251" y="165"/>
                      </a:lnTo>
                      <a:lnTo>
                        <a:pt x="236" y="152"/>
                      </a:lnTo>
                      <a:lnTo>
                        <a:pt x="205" y="128"/>
                      </a:lnTo>
                      <a:lnTo>
                        <a:pt x="178" y="106"/>
                      </a:lnTo>
                      <a:lnTo>
                        <a:pt x="153" y="87"/>
                      </a:lnTo>
                      <a:lnTo>
                        <a:pt x="129" y="70"/>
                      </a:lnTo>
                      <a:lnTo>
                        <a:pt x="107" y="56"/>
                      </a:lnTo>
                      <a:lnTo>
                        <a:pt x="88" y="43"/>
                      </a:lnTo>
                      <a:lnTo>
                        <a:pt x="72" y="32"/>
                      </a:lnTo>
                      <a:lnTo>
                        <a:pt x="56" y="24"/>
                      </a:lnTo>
                      <a:lnTo>
                        <a:pt x="31" y="12"/>
                      </a:lnTo>
                      <a:lnTo>
                        <a:pt x="13" y="5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6" y="55"/>
                      </a:lnTo>
                      <a:lnTo>
                        <a:pt x="11" y="82"/>
                      </a:lnTo>
                      <a:lnTo>
                        <a:pt x="18" y="114"/>
                      </a:lnTo>
                      <a:lnTo>
                        <a:pt x="28" y="150"/>
                      </a:lnTo>
                      <a:lnTo>
                        <a:pt x="40" y="188"/>
                      </a:lnTo>
                      <a:lnTo>
                        <a:pt x="47" y="207"/>
                      </a:lnTo>
                      <a:lnTo>
                        <a:pt x="55" y="227"/>
                      </a:lnTo>
                      <a:lnTo>
                        <a:pt x="63" y="247"/>
                      </a:lnTo>
                      <a:lnTo>
                        <a:pt x="73" y="269"/>
                      </a:lnTo>
                      <a:lnTo>
                        <a:pt x="85" y="289"/>
                      </a:lnTo>
                      <a:lnTo>
                        <a:pt x="96" y="310"/>
                      </a:lnTo>
                      <a:lnTo>
                        <a:pt x="109" y="331"/>
                      </a:lnTo>
                      <a:lnTo>
                        <a:pt x="123" y="352"/>
                      </a:lnTo>
                      <a:lnTo>
                        <a:pt x="137" y="372"/>
                      </a:lnTo>
                      <a:lnTo>
                        <a:pt x="154" y="393"/>
                      </a:lnTo>
                      <a:lnTo>
                        <a:pt x="172" y="412"/>
                      </a:lnTo>
                      <a:lnTo>
                        <a:pt x="190" y="431"/>
                      </a:lnTo>
                      <a:lnTo>
                        <a:pt x="210" y="450"/>
                      </a:lnTo>
                      <a:lnTo>
                        <a:pt x="231" y="468"/>
                      </a:lnTo>
                      <a:lnTo>
                        <a:pt x="254" y="484"/>
                      </a:lnTo>
                      <a:lnTo>
                        <a:pt x="278" y="501"/>
                      </a:lnTo>
                      <a:lnTo>
                        <a:pt x="305" y="518"/>
                      </a:lnTo>
                      <a:lnTo>
                        <a:pt x="335" y="539"/>
                      </a:lnTo>
                      <a:lnTo>
                        <a:pt x="369" y="564"/>
                      </a:lnTo>
                      <a:lnTo>
                        <a:pt x="406" y="591"/>
                      </a:lnTo>
                      <a:lnTo>
                        <a:pt x="490" y="656"/>
                      </a:lnTo>
                      <a:lnTo>
                        <a:pt x="584" y="729"/>
                      </a:lnTo>
                      <a:lnTo>
                        <a:pt x="686" y="810"/>
                      </a:lnTo>
                      <a:lnTo>
                        <a:pt x="793" y="898"/>
                      </a:lnTo>
                      <a:lnTo>
                        <a:pt x="905" y="989"/>
                      </a:lnTo>
                      <a:lnTo>
                        <a:pt x="1018" y="1082"/>
                      </a:lnTo>
                      <a:lnTo>
                        <a:pt x="1131" y="1175"/>
                      </a:lnTo>
                      <a:lnTo>
                        <a:pt x="1242" y="1265"/>
                      </a:lnTo>
                      <a:lnTo>
                        <a:pt x="1348" y="1352"/>
                      </a:lnTo>
                      <a:lnTo>
                        <a:pt x="1446" y="1433"/>
                      </a:lnTo>
                      <a:lnTo>
                        <a:pt x="1537" y="1506"/>
                      </a:lnTo>
                      <a:lnTo>
                        <a:pt x="1618" y="1567"/>
                      </a:lnTo>
                      <a:lnTo>
                        <a:pt x="1652" y="1595"/>
                      </a:lnTo>
                      <a:lnTo>
                        <a:pt x="1685" y="1617"/>
                      </a:lnTo>
                      <a:lnTo>
                        <a:pt x="1713" y="1638"/>
                      </a:lnTo>
                      <a:lnTo>
                        <a:pt x="1737" y="1654"/>
                      </a:lnTo>
                      <a:lnTo>
                        <a:pt x="1784" y="1686"/>
                      </a:lnTo>
                      <a:lnTo>
                        <a:pt x="1837" y="1725"/>
                      </a:lnTo>
                      <a:lnTo>
                        <a:pt x="1894" y="1767"/>
                      </a:lnTo>
                      <a:lnTo>
                        <a:pt x="1956" y="1815"/>
                      </a:lnTo>
                      <a:lnTo>
                        <a:pt x="2023" y="1864"/>
                      </a:lnTo>
                      <a:lnTo>
                        <a:pt x="2092" y="1914"/>
                      </a:lnTo>
                      <a:lnTo>
                        <a:pt x="2127" y="1938"/>
                      </a:lnTo>
                      <a:lnTo>
                        <a:pt x="2163" y="1963"/>
                      </a:lnTo>
                      <a:lnTo>
                        <a:pt x="2200" y="1986"/>
                      </a:lnTo>
                      <a:lnTo>
                        <a:pt x="2238" y="2010"/>
                      </a:lnTo>
                      <a:lnTo>
                        <a:pt x="2276" y="2033"/>
                      </a:lnTo>
                      <a:lnTo>
                        <a:pt x="2314" y="2054"/>
                      </a:lnTo>
                      <a:lnTo>
                        <a:pt x="2353" y="2076"/>
                      </a:lnTo>
                      <a:lnTo>
                        <a:pt x="2393" y="2095"/>
                      </a:lnTo>
                      <a:lnTo>
                        <a:pt x="2432" y="2113"/>
                      </a:lnTo>
                      <a:lnTo>
                        <a:pt x="2471" y="2129"/>
                      </a:lnTo>
                      <a:lnTo>
                        <a:pt x="2511" y="2143"/>
                      </a:lnTo>
                      <a:lnTo>
                        <a:pt x="2551" y="2155"/>
                      </a:lnTo>
                      <a:lnTo>
                        <a:pt x="2590" y="2166"/>
                      </a:lnTo>
                      <a:lnTo>
                        <a:pt x="2630" y="2174"/>
                      </a:lnTo>
                      <a:lnTo>
                        <a:pt x="2669" y="2180"/>
                      </a:lnTo>
                      <a:lnTo>
                        <a:pt x="2708" y="2184"/>
                      </a:lnTo>
                      <a:lnTo>
                        <a:pt x="2747" y="2184"/>
                      </a:lnTo>
                      <a:lnTo>
                        <a:pt x="2787" y="2182"/>
                      </a:lnTo>
                      <a:lnTo>
                        <a:pt x="2825" y="2176"/>
                      </a:lnTo>
                      <a:lnTo>
                        <a:pt x="2863" y="2167"/>
                      </a:lnTo>
                      <a:close/>
                    </a:path>
                  </a:pathLst>
                </a:custGeom>
                <a:solidFill>
                  <a:srgbClr val="C519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3" name="Freeform 372"/>
                <p:cNvSpPr>
                  <a:spLocks noChangeAspect="1"/>
                </p:cNvSpPr>
                <p:nvPr/>
              </p:nvSpPr>
              <p:spPr bwMode="auto">
                <a:xfrm>
                  <a:off x="3695" y="1231"/>
                  <a:ext cx="171" cy="274"/>
                </a:xfrm>
                <a:custGeom>
                  <a:avLst/>
                  <a:gdLst>
                    <a:gd name="T0" fmla="*/ 0 w 1028"/>
                    <a:gd name="T1" fmla="*/ 0 h 1644"/>
                    <a:gd name="T2" fmla="*/ 0 w 1028"/>
                    <a:gd name="T3" fmla="*/ 0 h 1644"/>
                    <a:gd name="T4" fmla="*/ 0 w 1028"/>
                    <a:gd name="T5" fmla="*/ 0 h 1644"/>
                    <a:gd name="T6" fmla="*/ 0 w 1028"/>
                    <a:gd name="T7" fmla="*/ 0 h 1644"/>
                    <a:gd name="T8" fmla="*/ 0 w 1028"/>
                    <a:gd name="T9" fmla="*/ 0 h 1644"/>
                    <a:gd name="T10" fmla="*/ 0 w 1028"/>
                    <a:gd name="T11" fmla="*/ 0 h 1644"/>
                    <a:gd name="T12" fmla="*/ 0 w 1028"/>
                    <a:gd name="T13" fmla="*/ 0 h 1644"/>
                    <a:gd name="T14" fmla="*/ 0 w 1028"/>
                    <a:gd name="T15" fmla="*/ 0 h 1644"/>
                    <a:gd name="T16" fmla="*/ 0 w 1028"/>
                    <a:gd name="T17" fmla="*/ 0 h 1644"/>
                    <a:gd name="T18" fmla="*/ 0 w 1028"/>
                    <a:gd name="T19" fmla="*/ 0 h 1644"/>
                    <a:gd name="T20" fmla="*/ 0 w 1028"/>
                    <a:gd name="T21" fmla="*/ 0 h 1644"/>
                    <a:gd name="T22" fmla="*/ 0 w 1028"/>
                    <a:gd name="T23" fmla="*/ 0 h 1644"/>
                    <a:gd name="T24" fmla="*/ 0 w 1028"/>
                    <a:gd name="T25" fmla="*/ 0 h 1644"/>
                    <a:gd name="T26" fmla="*/ 0 w 1028"/>
                    <a:gd name="T27" fmla="*/ 0 h 1644"/>
                    <a:gd name="T28" fmla="*/ 0 w 1028"/>
                    <a:gd name="T29" fmla="*/ 0 h 1644"/>
                    <a:gd name="T30" fmla="*/ 0 w 1028"/>
                    <a:gd name="T31" fmla="*/ 0 h 1644"/>
                    <a:gd name="T32" fmla="*/ 0 w 1028"/>
                    <a:gd name="T33" fmla="*/ 0 h 1644"/>
                    <a:gd name="T34" fmla="*/ 0 w 1028"/>
                    <a:gd name="T35" fmla="*/ 0 h 1644"/>
                    <a:gd name="T36" fmla="*/ 0 w 1028"/>
                    <a:gd name="T37" fmla="*/ 0 h 1644"/>
                    <a:gd name="T38" fmla="*/ 0 w 1028"/>
                    <a:gd name="T39" fmla="*/ 0 h 1644"/>
                    <a:gd name="T40" fmla="*/ 0 w 1028"/>
                    <a:gd name="T41" fmla="*/ 0 h 1644"/>
                    <a:gd name="T42" fmla="*/ 0 w 1028"/>
                    <a:gd name="T43" fmla="*/ 0 h 1644"/>
                    <a:gd name="T44" fmla="*/ 0 w 1028"/>
                    <a:gd name="T45" fmla="*/ 0 h 1644"/>
                    <a:gd name="T46" fmla="*/ 0 w 1028"/>
                    <a:gd name="T47" fmla="*/ 0 h 1644"/>
                    <a:gd name="T48" fmla="*/ 0 w 1028"/>
                    <a:gd name="T49" fmla="*/ 0 h 1644"/>
                    <a:gd name="T50" fmla="*/ 0 w 1028"/>
                    <a:gd name="T51" fmla="*/ 0 h 1644"/>
                    <a:gd name="T52" fmla="*/ 0 w 1028"/>
                    <a:gd name="T53" fmla="*/ 0 h 1644"/>
                    <a:gd name="T54" fmla="*/ 0 w 1028"/>
                    <a:gd name="T55" fmla="*/ 0 h 1644"/>
                    <a:gd name="T56" fmla="*/ 0 w 1028"/>
                    <a:gd name="T57" fmla="*/ 0 h 1644"/>
                    <a:gd name="T58" fmla="*/ 0 w 1028"/>
                    <a:gd name="T59" fmla="*/ 0 h 1644"/>
                    <a:gd name="T60" fmla="*/ 0 w 1028"/>
                    <a:gd name="T61" fmla="*/ 0 h 1644"/>
                    <a:gd name="T62" fmla="*/ 0 w 1028"/>
                    <a:gd name="T63" fmla="*/ 0 h 1644"/>
                    <a:gd name="T64" fmla="*/ 0 w 1028"/>
                    <a:gd name="T65" fmla="*/ 0 h 1644"/>
                    <a:gd name="T66" fmla="*/ 0 w 1028"/>
                    <a:gd name="T67" fmla="*/ 0 h 1644"/>
                    <a:gd name="T68" fmla="*/ 0 w 1028"/>
                    <a:gd name="T69" fmla="*/ 0 h 1644"/>
                    <a:gd name="T70" fmla="*/ 0 w 1028"/>
                    <a:gd name="T71" fmla="*/ 0 h 1644"/>
                    <a:gd name="T72" fmla="*/ 0 w 1028"/>
                    <a:gd name="T73" fmla="*/ 0 h 1644"/>
                    <a:gd name="T74" fmla="*/ 0 w 1028"/>
                    <a:gd name="T75" fmla="*/ 0 h 1644"/>
                    <a:gd name="T76" fmla="*/ 0 w 1028"/>
                    <a:gd name="T77" fmla="*/ 0 h 1644"/>
                    <a:gd name="T78" fmla="*/ 0 w 1028"/>
                    <a:gd name="T79" fmla="*/ 0 h 1644"/>
                    <a:gd name="T80" fmla="*/ 0 w 1028"/>
                    <a:gd name="T81" fmla="*/ 0 h 1644"/>
                    <a:gd name="T82" fmla="*/ 0 w 1028"/>
                    <a:gd name="T83" fmla="*/ 0 h 1644"/>
                    <a:gd name="T84" fmla="*/ 0 w 1028"/>
                    <a:gd name="T85" fmla="*/ 0 h 1644"/>
                    <a:gd name="T86" fmla="*/ 0 w 1028"/>
                    <a:gd name="T87" fmla="*/ 0 h 1644"/>
                    <a:gd name="T88" fmla="*/ 0 w 1028"/>
                    <a:gd name="T89" fmla="*/ 0 h 1644"/>
                    <a:gd name="T90" fmla="*/ 0 w 1028"/>
                    <a:gd name="T91" fmla="*/ 0 h 1644"/>
                    <a:gd name="T92" fmla="*/ 0 w 1028"/>
                    <a:gd name="T93" fmla="*/ 0 h 1644"/>
                    <a:gd name="T94" fmla="*/ 0 w 1028"/>
                    <a:gd name="T95" fmla="*/ 0 h 1644"/>
                    <a:gd name="T96" fmla="*/ 0 w 1028"/>
                    <a:gd name="T97" fmla="*/ 0 h 1644"/>
                    <a:gd name="T98" fmla="*/ 0 w 1028"/>
                    <a:gd name="T99" fmla="*/ 0 h 1644"/>
                    <a:gd name="T100" fmla="*/ 0 w 1028"/>
                    <a:gd name="T101" fmla="*/ 0 h 1644"/>
                    <a:gd name="T102" fmla="*/ 0 w 1028"/>
                    <a:gd name="T103" fmla="*/ 0 h 1644"/>
                    <a:gd name="T104" fmla="*/ 0 w 1028"/>
                    <a:gd name="T105" fmla="*/ 0 h 1644"/>
                    <a:gd name="T106" fmla="*/ 0 w 1028"/>
                    <a:gd name="T107" fmla="*/ 0 h 1644"/>
                    <a:gd name="T108" fmla="*/ 0 w 1028"/>
                    <a:gd name="T109" fmla="*/ 0 h 1644"/>
                    <a:gd name="T110" fmla="*/ 0 w 1028"/>
                    <a:gd name="T111" fmla="*/ 0 h 164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28"/>
                    <a:gd name="T169" fmla="*/ 0 h 1644"/>
                    <a:gd name="T170" fmla="*/ 1028 w 1028"/>
                    <a:gd name="T171" fmla="*/ 1644 h 164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28" h="1644">
                      <a:moveTo>
                        <a:pt x="764" y="1268"/>
                      </a:moveTo>
                      <a:lnTo>
                        <a:pt x="768" y="1247"/>
                      </a:lnTo>
                      <a:lnTo>
                        <a:pt x="783" y="1191"/>
                      </a:lnTo>
                      <a:lnTo>
                        <a:pt x="802" y="1111"/>
                      </a:lnTo>
                      <a:lnTo>
                        <a:pt x="822" y="1018"/>
                      </a:lnTo>
                      <a:lnTo>
                        <a:pt x="833" y="971"/>
                      </a:lnTo>
                      <a:lnTo>
                        <a:pt x="842" y="923"/>
                      </a:lnTo>
                      <a:lnTo>
                        <a:pt x="851" y="877"/>
                      </a:lnTo>
                      <a:lnTo>
                        <a:pt x="856" y="835"/>
                      </a:lnTo>
                      <a:lnTo>
                        <a:pt x="862" y="798"/>
                      </a:lnTo>
                      <a:lnTo>
                        <a:pt x="865" y="766"/>
                      </a:lnTo>
                      <a:lnTo>
                        <a:pt x="865" y="754"/>
                      </a:lnTo>
                      <a:lnTo>
                        <a:pt x="864" y="742"/>
                      </a:lnTo>
                      <a:lnTo>
                        <a:pt x="862" y="734"/>
                      </a:lnTo>
                      <a:lnTo>
                        <a:pt x="861" y="728"/>
                      </a:lnTo>
                      <a:lnTo>
                        <a:pt x="859" y="721"/>
                      </a:lnTo>
                      <a:lnTo>
                        <a:pt x="858" y="711"/>
                      </a:lnTo>
                      <a:lnTo>
                        <a:pt x="858" y="699"/>
                      </a:lnTo>
                      <a:lnTo>
                        <a:pt x="858" y="685"/>
                      </a:lnTo>
                      <a:lnTo>
                        <a:pt x="861" y="651"/>
                      </a:lnTo>
                      <a:lnTo>
                        <a:pt x="867" y="609"/>
                      </a:lnTo>
                      <a:lnTo>
                        <a:pt x="877" y="561"/>
                      </a:lnTo>
                      <a:lnTo>
                        <a:pt x="887" y="509"/>
                      </a:lnTo>
                      <a:lnTo>
                        <a:pt x="899" y="453"/>
                      </a:lnTo>
                      <a:lnTo>
                        <a:pt x="914" y="395"/>
                      </a:lnTo>
                      <a:lnTo>
                        <a:pt x="928" y="335"/>
                      </a:lnTo>
                      <a:lnTo>
                        <a:pt x="943" y="276"/>
                      </a:lnTo>
                      <a:lnTo>
                        <a:pt x="960" y="219"/>
                      </a:lnTo>
                      <a:lnTo>
                        <a:pt x="975" y="164"/>
                      </a:lnTo>
                      <a:lnTo>
                        <a:pt x="990" y="114"/>
                      </a:lnTo>
                      <a:lnTo>
                        <a:pt x="1004" y="69"/>
                      </a:lnTo>
                      <a:lnTo>
                        <a:pt x="1017" y="30"/>
                      </a:lnTo>
                      <a:lnTo>
                        <a:pt x="1028" y="0"/>
                      </a:lnTo>
                      <a:lnTo>
                        <a:pt x="1016" y="19"/>
                      </a:lnTo>
                      <a:lnTo>
                        <a:pt x="985" y="69"/>
                      </a:lnTo>
                      <a:lnTo>
                        <a:pt x="940" y="142"/>
                      </a:lnTo>
                      <a:lnTo>
                        <a:pt x="887" y="230"/>
                      </a:lnTo>
                      <a:lnTo>
                        <a:pt x="861" y="277"/>
                      </a:lnTo>
                      <a:lnTo>
                        <a:pt x="835" y="323"/>
                      </a:lnTo>
                      <a:lnTo>
                        <a:pt x="810" y="370"/>
                      </a:lnTo>
                      <a:lnTo>
                        <a:pt x="787" y="414"/>
                      </a:lnTo>
                      <a:lnTo>
                        <a:pt x="768" y="454"/>
                      </a:lnTo>
                      <a:lnTo>
                        <a:pt x="753" y="490"/>
                      </a:lnTo>
                      <a:lnTo>
                        <a:pt x="746" y="505"/>
                      </a:lnTo>
                      <a:lnTo>
                        <a:pt x="741" y="521"/>
                      </a:lnTo>
                      <a:lnTo>
                        <a:pt x="737" y="534"/>
                      </a:lnTo>
                      <a:lnTo>
                        <a:pt x="735" y="545"/>
                      </a:lnTo>
                      <a:lnTo>
                        <a:pt x="731" y="567"/>
                      </a:lnTo>
                      <a:lnTo>
                        <a:pt x="727" y="590"/>
                      </a:lnTo>
                      <a:lnTo>
                        <a:pt x="718" y="615"/>
                      </a:lnTo>
                      <a:lnTo>
                        <a:pt x="710" y="641"/>
                      </a:lnTo>
                      <a:lnTo>
                        <a:pt x="699" y="667"/>
                      </a:lnTo>
                      <a:lnTo>
                        <a:pt x="687" y="693"/>
                      </a:lnTo>
                      <a:lnTo>
                        <a:pt x="674" y="720"/>
                      </a:lnTo>
                      <a:lnTo>
                        <a:pt x="661" y="746"/>
                      </a:lnTo>
                      <a:lnTo>
                        <a:pt x="647" y="771"/>
                      </a:lnTo>
                      <a:lnTo>
                        <a:pt x="633" y="795"/>
                      </a:lnTo>
                      <a:lnTo>
                        <a:pt x="620" y="817"/>
                      </a:lnTo>
                      <a:lnTo>
                        <a:pt x="605" y="837"/>
                      </a:lnTo>
                      <a:lnTo>
                        <a:pt x="591" y="855"/>
                      </a:lnTo>
                      <a:lnTo>
                        <a:pt x="578" y="871"/>
                      </a:lnTo>
                      <a:lnTo>
                        <a:pt x="566" y="884"/>
                      </a:lnTo>
                      <a:lnTo>
                        <a:pt x="555" y="892"/>
                      </a:lnTo>
                      <a:lnTo>
                        <a:pt x="539" y="908"/>
                      </a:lnTo>
                      <a:lnTo>
                        <a:pt x="511" y="936"/>
                      </a:lnTo>
                      <a:lnTo>
                        <a:pt x="476" y="977"/>
                      </a:lnTo>
                      <a:lnTo>
                        <a:pt x="432" y="1027"/>
                      </a:lnTo>
                      <a:lnTo>
                        <a:pt x="383" y="1083"/>
                      </a:lnTo>
                      <a:lnTo>
                        <a:pt x="330" y="1146"/>
                      </a:lnTo>
                      <a:lnTo>
                        <a:pt x="276" y="1211"/>
                      </a:lnTo>
                      <a:lnTo>
                        <a:pt x="222" y="1279"/>
                      </a:lnTo>
                      <a:lnTo>
                        <a:pt x="170" y="1347"/>
                      </a:lnTo>
                      <a:lnTo>
                        <a:pt x="121" y="1411"/>
                      </a:lnTo>
                      <a:lnTo>
                        <a:pt x="99" y="1442"/>
                      </a:lnTo>
                      <a:lnTo>
                        <a:pt x="78" y="1472"/>
                      </a:lnTo>
                      <a:lnTo>
                        <a:pt x="60" y="1500"/>
                      </a:lnTo>
                      <a:lnTo>
                        <a:pt x="44" y="1527"/>
                      </a:lnTo>
                      <a:lnTo>
                        <a:pt x="29" y="1552"/>
                      </a:lnTo>
                      <a:lnTo>
                        <a:pt x="17" y="1573"/>
                      </a:lnTo>
                      <a:lnTo>
                        <a:pt x="8" y="1592"/>
                      </a:lnTo>
                      <a:lnTo>
                        <a:pt x="2" y="1609"/>
                      </a:lnTo>
                      <a:lnTo>
                        <a:pt x="0" y="1623"/>
                      </a:lnTo>
                      <a:lnTo>
                        <a:pt x="0" y="1634"/>
                      </a:lnTo>
                      <a:lnTo>
                        <a:pt x="4" y="1640"/>
                      </a:lnTo>
                      <a:lnTo>
                        <a:pt x="13" y="1643"/>
                      </a:lnTo>
                      <a:lnTo>
                        <a:pt x="25" y="1644"/>
                      </a:lnTo>
                      <a:lnTo>
                        <a:pt x="38" y="1644"/>
                      </a:lnTo>
                      <a:lnTo>
                        <a:pt x="54" y="1643"/>
                      </a:lnTo>
                      <a:lnTo>
                        <a:pt x="72" y="1641"/>
                      </a:lnTo>
                      <a:lnTo>
                        <a:pt x="91" y="1637"/>
                      </a:lnTo>
                      <a:lnTo>
                        <a:pt x="113" y="1634"/>
                      </a:lnTo>
                      <a:lnTo>
                        <a:pt x="135" y="1628"/>
                      </a:lnTo>
                      <a:lnTo>
                        <a:pt x="159" y="1622"/>
                      </a:lnTo>
                      <a:lnTo>
                        <a:pt x="211" y="1608"/>
                      </a:lnTo>
                      <a:lnTo>
                        <a:pt x="266" y="1590"/>
                      </a:lnTo>
                      <a:lnTo>
                        <a:pt x="324" y="1569"/>
                      </a:lnTo>
                      <a:lnTo>
                        <a:pt x="383" y="1544"/>
                      </a:lnTo>
                      <a:lnTo>
                        <a:pt x="413" y="1531"/>
                      </a:lnTo>
                      <a:lnTo>
                        <a:pt x="442" y="1518"/>
                      </a:lnTo>
                      <a:lnTo>
                        <a:pt x="471" y="1504"/>
                      </a:lnTo>
                      <a:lnTo>
                        <a:pt x="501" y="1489"/>
                      </a:lnTo>
                      <a:lnTo>
                        <a:pt x="528" y="1473"/>
                      </a:lnTo>
                      <a:lnTo>
                        <a:pt x="557" y="1456"/>
                      </a:lnTo>
                      <a:lnTo>
                        <a:pt x="583" y="1440"/>
                      </a:lnTo>
                      <a:lnTo>
                        <a:pt x="609" y="1423"/>
                      </a:lnTo>
                      <a:lnTo>
                        <a:pt x="634" y="1405"/>
                      </a:lnTo>
                      <a:lnTo>
                        <a:pt x="657" y="1386"/>
                      </a:lnTo>
                      <a:lnTo>
                        <a:pt x="679" y="1368"/>
                      </a:lnTo>
                      <a:lnTo>
                        <a:pt x="699" y="1349"/>
                      </a:lnTo>
                      <a:lnTo>
                        <a:pt x="718" y="1329"/>
                      </a:lnTo>
                      <a:lnTo>
                        <a:pt x="735" y="1309"/>
                      </a:lnTo>
                      <a:lnTo>
                        <a:pt x="751" y="1289"/>
                      </a:lnTo>
                      <a:lnTo>
                        <a:pt x="764" y="1268"/>
                      </a:lnTo>
                      <a:close/>
                    </a:path>
                  </a:pathLst>
                </a:custGeom>
                <a:solidFill>
                  <a:srgbClr val="C519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4" name="Freeform 373"/>
                <p:cNvSpPr>
                  <a:spLocks noChangeAspect="1"/>
                </p:cNvSpPr>
                <p:nvPr/>
              </p:nvSpPr>
              <p:spPr bwMode="auto">
                <a:xfrm>
                  <a:off x="3400" y="1384"/>
                  <a:ext cx="437" cy="436"/>
                </a:xfrm>
                <a:custGeom>
                  <a:avLst/>
                  <a:gdLst>
                    <a:gd name="T0" fmla="*/ 0 w 2622"/>
                    <a:gd name="T1" fmla="*/ 0 h 2615"/>
                    <a:gd name="T2" fmla="*/ 0 w 2622"/>
                    <a:gd name="T3" fmla="*/ 0 h 2615"/>
                    <a:gd name="T4" fmla="*/ 0 w 2622"/>
                    <a:gd name="T5" fmla="*/ 0 h 2615"/>
                    <a:gd name="T6" fmla="*/ 0 w 2622"/>
                    <a:gd name="T7" fmla="*/ 0 h 2615"/>
                    <a:gd name="T8" fmla="*/ 0 w 2622"/>
                    <a:gd name="T9" fmla="*/ 0 h 2615"/>
                    <a:gd name="T10" fmla="*/ 0 w 2622"/>
                    <a:gd name="T11" fmla="*/ 0 h 2615"/>
                    <a:gd name="T12" fmla="*/ 0 w 2622"/>
                    <a:gd name="T13" fmla="*/ 0 h 2615"/>
                    <a:gd name="T14" fmla="*/ 0 w 2622"/>
                    <a:gd name="T15" fmla="*/ 0 h 2615"/>
                    <a:gd name="T16" fmla="*/ 0 w 2622"/>
                    <a:gd name="T17" fmla="*/ 0 h 2615"/>
                    <a:gd name="T18" fmla="*/ 0 w 2622"/>
                    <a:gd name="T19" fmla="*/ 0 h 2615"/>
                    <a:gd name="T20" fmla="*/ 0 w 2622"/>
                    <a:gd name="T21" fmla="*/ 0 h 2615"/>
                    <a:gd name="T22" fmla="*/ 0 w 2622"/>
                    <a:gd name="T23" fmla="*/ 0 h 2615"/>
                    <a:gd name="T24" fmla="*/ 0 w 2622"/>
                    <a:gd name="T25" fmla="*/ 0 h 2615"/>
                    <a:gd name="T26" fmla="*/ 0 w 2622"/>
                    <a:gd name="T27" fmla="*/ 0 h 2615"/>
                    <a:gd name="T28" fmla="*/ 0 w 2622"/>
                    <a:gd name="T29" fmla="*/ 0 h 2615"/>
                    <a:gd name="T30" fmla="*/ 0 w 2622"/>
                    <a:gd name="T31" fmla="*/ 0 h 2615"/>
                    <a:gd name="T32" fmla="*/ 0 w 2622"/>
                    <a:gd name="T33" fmla="*/ 0 h 2615"/>
                    <a:gd name="T34" fmla="*/ 0 w 2622"/>
                    <a:gd name="T35" fmla="*/ 0 h 2615"/>
                    <a:gd name="T36" fmla="*/ 0 w 2622"/>
                    <a:gd name="T37" fmla="*/ 0 h 2615"/>
                    <a:gd name="T38" fmla="*/ 0 w 2622"/>
                    <a:gd name="T39" fmla="*/ 0 h 2615"/>
                    <a:gd name="T40" fmla="*/ 0 w 2622"/>
                    <a:gd name="T41" fmla="*/ 0 h 2615"/>
                    <a:gd name="T42" fmla="*/ 0 w 2622"/>
                    <a:gd name="T43" fmla="*/ 0 h 2615"/>
                    <a:gd name="T44" fmla="*/ 0 w 2622"/>
                    <a:gd name="T45" fmla="*/ 0 h 2615"/>
                    <a:gd name="T46" fmla="*/ 0 w 2622"/>
                    <a:gd name="T47" fmla="*/ 0 h 2615"/>
                    <a:gd name="T48" fmla="*/ 0 w 2622"/>
                    <a:gd name="T49" fmla="*/ 0 h 2615"/>
                    <a:gd name="T50" fmla="*/ 0 w 2622"/>
                    <a:gd name="T51" fmla="*/ 0 h 2615"/>
                    <a:gd name="T52" fmla="*/ 0 w 2622"/>
                    <a:gd name="T53" fmla="*/ 0 h 2615"/>
                    <a:gd name="T54" fmla="*/ 0 w 2622"/>
                    <a:gd name="T55" fmla="*/ 0 h 2615"/>
                    <a:gd name="T56" fmla="*/ 0 w 2622"/>
                    <a:gd name="T57" fmla="*/ 0 h 2615"/>
                    <a:gd name="T58" fmla="*/ 0 w 2622"/>
                    <a:gd name="T59" fmla="*/ 0 h 2615"/>
                    <a:gd name="T60" fmla="*/ 0 w 2622"/>
                    <a:gd name="T61" fmla="*/ 0 h 2615"/>
                    <a:gd name="T62" fmla="*/ 0 w 2622"/>
                    <a:gd name="T63" fmla="*/ 0 h 2615"/>
                    <a:gd name="T64" fmla="*/ 0 w 2622"/>
                    <a:gd name="T65" fmla="*/ 0 h 2615"/>
                    <a:gd name="T66" fmla="*/ 0 w 2622"/>
                    <a:gd name="T67" fmla="*/ 0 h 2615"/>
                    <a:gd name="T68" fmla="*/ 0 w 2622"/>
                    <a:gd name="T69" fmla="*/ 0 h 2615"/>
                    <a:gd name="T70" fmla="*/ 0 w 2622"/>
                    <a:gd name="T71" fmla="*/ 0 h 2615"/>
                    <a:gd name="T72" fmla="*/ 0 w 2622"/>
                    <a:gd name="T73" fmla="*/ 0 h 2615"/>
                    <a:gd name="T74" fmla="*/ 0 w 2622"/>
                    <a:gd name="T75" fmla="*/ 0 h 2615"/>
                    <a:gd name="T76" fmla="*/ 0 w 2622"/>
                    <a:gd name="T77" fmla="*/ 0 h 2615"/>
                    <a:gd name="T78" fmla="*/ 0 w 2622"/>
                    <a:gd name="T79" fmla="*/ 0 h 2615"/>
                    <a:gd name="T80" fmla="*/ 0 w 2622"/>
                    <a:gd name="T81" fmla="*/ 0 h 2615"/>
                    <a:gd name="T82" fmla="*/ 0 w 2622"/>
                    <a:gd name="T83" fmla="*/ 0 h 2615"/>
                    <a:gd name="T84" fmla="*/ 0 w 2622"/>
                    <a:gd name="T85" fmla="*/ 0 h 2615"/>
                    <a:gd name="T86" fmla="*/ 0 w 2622"/>
                    <a:gd name="T87" fmla="*/ 0 h 2615"/>
                    <a:gd name="T88" fmla="*/ 0 w 2622"/>
                    <a:gd name="T89" fmla="*/ 0 h 2615"/>
                    <a:gd name="T90" fmla="*/ 0 w 2622"/>
                    <a:gd name="T91" fmla="*/ 0 h 2615"/>
                    <a:gd name="T92" fmla="*/ 0 w 2622"/>
                    <a:gd name="T93" fmla="*/ 0 h 2615"/>
                    <a:gd name="T94" fmla="*/ 0 w 2622"/>
                    <a:gd name="T95" fmla="*/ 0 h 2615"/>
                    <a:gd name="T96" fmla="*/ 0 w 2622"/>
                    <a:gd name="T97" fmla="*/ 0 h 2615"/>
                    <a:gd name="T98" fmla="*/ 0 w 2622"/>
                    <a:gd name="T99" fmla="*/ 0 h 2615"/>
                    <a:gd name="T100" fmla="*/ 0 w 2622"/>
                    <a:gd name="T101" fmla="*/ 0 h 2615"/>
                    <a:gd name="T102" fmla="*/ 0 w 2622"/>
                    <a:gd name="T103" fmla="*/ 0 h 2615"/>
                    <a:gd name="T104" fmla="*/ 0 w 2622"/>
                    <a:gd name="T105" fmla="*/ 0 h 2615"/>
                    <a:gd name="T106" fmla="*/ 0 w 2622"/>
                    <a:gd name="T107" fmla="*/ 0 h 2615"/>
                    <a:gd name="T108" fmla="*/ 0 w 2622"/>
                    <a:gd name="T109" fmla="*/ 0 h 2615"/>
                    <a:gd name="T110" fmla="*/ 0 w 2622"/>
                    <a:gd name="T111" fmla="*/ 0 h 2615"/>
                    <a:gd name="T112" fmla="*/ 0 w 2622"/>
                    <a:gd name="T113" fmla="*/ 0 h 2615"/>
                    <a:gd name="T114" fmla="*/ 0 w 2622"/>
                    <a:gd name="T115" fmla="*/ 0 h 2615"/>
                    <a:gd name="T116" fmla="*/ 0 w 2622"/>
                    <a:gd name="T117" fmla="*/ 0 h 2615"/>
                    <a:gd name="T118" fmla="*/ 0 w 2622"/>
                    <a:gd name="T119" fmla="*/ 0 h 2615"/>
                    <a:gd name="T120" fmla="*/ 0 w 2622"/>
                    <a:gd name="T121" fmla="*/ 0 h 26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22"/>
                    <a:gd name="T184" fmla="*/ 0 h 2615"/>
                    <a:gd name="T185" fmla="*/ 2622 w 2622"/>
                    <a:gd name="T186" fmla="*/ 2615 h 26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22" h="2615">
                      <a:moveTo>
                        <a:pt x="1698" y="2184"/>
                      </a:moveTo>
                      <a:lnTo>
                        <a:pt x="1708" y="2172"/>
                      </a:lnTo>
                      <a:lnTo>
                        <a:pt x="1735" y="2139"/>
                      </a:lnTo>
                      <a:lnTo>
                        <a:pt x="1776" y="2086"/>
                      </a:lnTo>
                      <a:lnTo>
                        <a:pt x="1829" y="2018"/>
                      </a:lnTo>
                      <a:lnTo>
                        <a:pt x="1892" y="1935"/>
                      </a:lnTo>
                      <a:lnTo>
                        <a:pt x="1964" y="1841"/>
                      </a:lnTo>
                      <a:lnTo>
                        <a:pt x="2039" y="1739"/>
                      </a:lnTo>
                      <a:lnTo>
                        <a:pt x="2117" y="1630"/>
                      </a:lnTo>
                      <a:lnTo>
                        <a:pt x="2157" y="1574"/>
                      </a:lnTo>
                      <a:lnTo>
                        <a:pt x="2196" y="1517"/>
                      </a:lnTo>
                      <a:lnTo>
                        <a:pt x="2234" y="1461"/>
                      </a:lnTo>
                      <a:lnTo>
                        <a:pt x="2272" y="1404"/>
                      </a:lnTo>
                      <a:lnTo>
                        <a:pt x="2309" y="1348"/>
                      </a:lnTo>
                      <a:lnTo>
                        <a:pt x="2343" y="1292"/>
                      </a:lnTo>
                      <a:lnTo>
                        <a:pt x="2377" y="1238"/>
                      </a:lnTo>
                      <a:lnTo>
                        <a:pt x="2408" y="1185"/>
                      </a:lnTo>
                      <a:lnTo>
                        <a:pt x="2437" y="1134"/>
                      </a:lnTo>
                      <a:lnTo>
                        <a:pt x="2464" y="1084"/>
                      </a:lnTo>
                      <a:lnTo>
                        <a:pt x="2486" y="1036"/>
                      </a:lnTo>
                      <a:lnTo>
                        <a:pt x="2506" y="992"/>
                      </a:lnTo>
                      <a:lnTo>
                        <a:pt x="2523" y="951"/>
                      </a:lnTo>
                      <a:lnTo>
                        <a:pt x="2535" y="913"/>
                      </a:lnTo>
                      <a:lnTo>
                        <a:pt x="2543" y="878"/>
                      </a:lnTo>
                      <a:lnTo>
                        <a:pt x="2547" y="847"/>
                      </a:lnTo>
                      <a:lnTo>
                        <a:pt x="2550" y="788"/>
                      </a:lnTo>
                      <a:lnTo>
                        <a:pt x="2554" y="723"/>
                      </a:lnTo>
                      <a:lnTo>
                        <a:pt x="2559" y="656"/>
                      </a:lnTo>
                      <a:lnTo>
                        <a:pt x="2564" y="587"/>
                      </a:lnTo>
                      <a:lnTo>
                        <a:pt x="2570" y="515"/>
                      </a:lnTo>
                      <a:lnTo>
                        <a:pt x="2577" y="445"/>
                      </a:lnTo>
                      <a:lnTo>
                        <a:pt x="2583" y="376"/>
                      </a:lnTo>
                      <a:lnTo>
                        <a:pt x="2590" y="309"/>
                      </a:lnTo>
                      <a:lnTo>
                        <a:pt x="2596" y="246"/>
                      </a:lnTo>
                      <a:lnTo>
                        <a:pt x="2602" y="187"/>
                      </a:lnTo>
                      <a:lnTo>
                        <a:pt x="2608" y="134"/>
                      </a:lnTo>
                      <a:lnTo>
                        <a:pt x="2612" y="89"/>
                      </a:lnTo>
                      <a:lnTo>
                        <a:pt x="2616" y="51"/>
                      </a:lnTo>
                      <a:lnTo>
                        <a:pt x="2620" y="24"/>
                      </a:lnTo>
                      <a:lnTo>
                        <a:pt x="2622" y="6"/>
                      </a:lnTo>
                      <a:lnTo>
                        <a:pt x="2622" y="0"/>
                      </a:lnTo>
                      <a:lnTo>
                        <a:pt x="2618" y="12"/>
                      </a:lnTo>
                      <a:lnTo>
                        <a:pt x="2608" y="46"/>
                      </a:lnTo>
                      <a:lnTo>
                        <a:pt x="2590" y="96"/>
                      </a:lnTo>
                      <a:lnTo>
                        <a:pt x="2568" y="156"/>
                      </a:lnTo>
                      <a:lnTo>
                        <a:pt x="2556" y="188"/>
                      </a:lnTo>
                      <a:lnTo>
                        <a:pt x="2545" y="220"/>
                      </a:lnTo>
                      <a:lnTo>
                        <a:pt x="2531" y="251"/>
                      </a:lnTo>
                      <a:lnTo>
                        <a:pt x="2517" y="281"/>
                      </a:lnTo>
                      <a:lnTo>
                        <a:pt x="2504" y="309"/>
                      </a:lnTo>
                      <a:lnTo>
                        <a:pt x="2491" y="334"/>
                      </a:lnTo>
                      <a:lnTo>
                        <a:pt x="2478" y="357"/>
                      </a:lnTo>
                      <a:lnTo>
                        <a:pt x="2465" y="375"/>
                      </a:lnTo>
                      <a:lnTo>
                        <a:pt x="2458" y="382"/>
                      </a:lnTo>
                      <a:lnTo>
                        <a:pt x="2449" y="389"/>
                      </a:lnTo>
                      <a:lnTo>
                        <a:pt x="2440" y="395"/>
                      </a:lnTo>
                      <a:lnTo>
                        <a:pt x="2430" y="401"/>
                      </a:lnTo>
                      <a:lnTo>
                        <a:pt x="2418" y="406"/>
                      </a:lnTo>
                      <a:lnTo>
                        <a:pt x="2406" y="409"/>
                      </a:lnTo>
                      <a:lnTo>
                        <a:pt x="2395" y="413"/>
                      </a:lnTo>
                      <a:lnTo>
                        <a:pt x="2381" y="416"/>
                      </a:lnTo>
                      <a:lnTo>
                        <a:pt x="2353" y="422"/>
                      </a:lnTo>
                      <a:lnTo>
                        <a:pt x="2322" y="427"/>
                      </a:lnTo>
                      <a:lnTo>
                        <a:pt x="2291" y="431"/>
                      </a:lnTo>
                      <a:lnTo>
                        <a:pt x="2259" y="434"/>
                      </a:lnTo>
                      <a:lnTo>
                        <a:pt x="2226" y="439"/>
                      </a:lnTo>
                      <a:lnTo>
                        <a:pt x="2193" y="444"/>
                      </a:lnTo>
                      <a:lnTo>
                        <a:pt x="2161" y="450"/>
                      </a:lnTo>
                      <a:lnTo>
                        <a:pt x="2130" y="457"/>
                      </a:lnTo>
                      <a:lnTo>
                        <a:pt x="2116" y="462"/>
                      </a:lnTo>
                      <a:lnTo>
                        <a:pt x="2102" y="468"/>
                      </a:lnTo>
                      <a:lnTo>
                        <a:pt x="2089" y="473"/>
                      </a:lnTo>
                      <a:lnTo>
                        <a:pt x="2076" y="479"/>
                      </a:lnTo>
                      <a:lnTo>
                        <a:pt x="2064" y="488"/>
                      </a:lnTo>
                      <a:lnTo>
                        <a:pt x="2052" y="495"/>
                      </a:lnTo>
                      <a:lnTo>
                        <a:pt x="2041" y="504"/>
                      </a:lnTo>
                      <a:lnTo>
                        <a:pt x="2032" y="515"/>
                      </a:lnTo>
                      <a:lnTo>
                        <a:pt x="2021" y="526"/>
                      </a:lnTo>
                      <a:lnTo>
                        <a:pt x="2005" y="538"/>
                      </a:lnTo>
                      <a:lnTo>
                        <a:pt x="1986" y="550"/>
                      </a:lnTo>
                      <a:lnTo>
                        <a:pt x="1965" y="564"/>
                      </a:lnTo>
                      <a:lnTo>
                        <a:pt x="1940" y="578"/>
                      </a:lnTo>
                      <a:lnTo>
                        <a:pt x="1911" y="593"/>
                      </a:lnTo>
                      <a:lnTo>
                        <a:pt x="1880" y="608"/>
                      </a:lnTo>
                      <a:lnTo>
                        <a:pt x="1848" y="625"/>
                      </a:lnTo>
                      <a:lnTo>
                        <a:pt x="1777" y="657"/>
                      </a:lnTo>
                      <a:lnTo>
                        <a:pt x="1698" y="691"/>
                      </a:lnTo>
                      <a:lnTo>
                        <a:pt x="1616" y="726"/>
                      </a:lnTo>
                      <a:lnTo>
                        <a:pt x="1533" y="759"/>
                      </a:lnTo>
                      <a:lnTo>
                        <a:pt x="1450" y="792"/>
                      </a:lnTo>
                      <a:lnTo>
                        <a:pt x="1369" y="822"/>
                      </a:lnTo>
                      <a:lnTo>
                        <a:pt x="1291" y="851"/>
                      </a:lnTo>
                      <a:lnTo>
                        <a:pt x="1221" y="877"/>
                      </a:lnTo>
                      <a:lnTo>
                        <a:pt x="1159" y="898"/>
                      </a:lnTo>
                      <a:lnTo>
                        <a:pt x="1108" y="915"/>
                      </a:lnTo>
                      <a:lnTo>
                        <a:pt x="1070" y="927"/>
                      </a:lnTo>
                      <a:lnTo>
                        <a:pt x="1046" y="933"/>
                      </a:lnTo>
                      <a:lnTo>
                        <a:pt x="1022" y="935"/>
                      </a:lnTo>
                      <a:lnTo>
                        <a:pt x="984" y="939"/>
                      </a:lnTo>
                      <a:lnTo>
                        <a:pt x="933" y="944"/>
                      </a:lnTo>
                      <a:lnTo>
                        <a:pt x="872" y="950"/>
                      </a:lnTo>
                      <a:lnTo>
                        <a:pt x="803" y="957"/>
                      </a:lnTo>
                      <a:lnTo>
                        <a:pt x="727" y="966"/>
                      </a:lnTo>
                      <a:lnTo>
                        <a:pt x="647" y="977"/>
                      </a:lnTo>
                      <a:lnTo>
                        <a:pt x="564" y="989"/>
                      </a:lnTo>
                      <a:lnTo>
                        <a:pt x="524" y="996"/>
                      </a:lnTo>
                      <a:lnTo>
                        <a:pt x="482" y="1004"/>
                      </a:lnTo>
                      <a:lnTo>
                        <a:pt x="441" y="1013"/>
                      </a:lnTo>
                      <a:lnTo>
                        <a:pt x="401" y="1021"/>
                      </a:lnTo>
                      <a:lnTo>
                        <a:pt x="363" y="1031"/>
                      </a:lnTo>
                      <a:lnTo>
                        <a:pt x="325" y="1041"/>
                      </a:lnTo>
                      <a:lnTo>
                        <a:pt x="288" y="1052"/>
                      </a:lnTo>
                      <a:lnTo>
                        <a:pt x="253" y="1063"/>
                      </a:lnTo>
                      <a:lnTo>
                        <a:pt x="221" y="1076"/>
                      </a:lnTo>
                      <a:lnTo>
                        <a:pt x="191" y="1089"/>
                      </a:lnTo>
                      <a:lnTo>
                        <a:pt x="164" y="1102"/>
                      </a:lnTo>
                      <a:lnTo>
                        <a:pt x="139" y="1116"/>
                      </a:lnTo>
                      <a:lnTo>
                        <a:pt x="117" y="1132"/>
                      </a:lnTo>
                      <a:lnTo>
                        <a:pt x="99" y="1148"/>
                      </a:lnTo>
                      <a:lnTo>
                        <a:pt x="83" y="1165"/>
                      </a:lnTo>
                      <a:lnTo>
                        <a:pt x="72" y="1183"/>
                      </a:lnTo>
                      <a:lnTo>
                        <a:pt x="63" y="1204"/>
                      </a:lnTo>
                      <a:lnTo>
                        <a:pt x="55" y="1230"/>
                      </a:lnTo>
                      <a:lnTo>
                        <a:pt x="46" y="1263"/>
                      </a:lnTo>
                      <a:lnTo>
                        <a:pt x="38" y="1300"/>
                      </a:lnTo>
                      <a:lnTo>
                        <a:pt x="31" y="1340"/>
                      </a:lnTo>
                      <a:lnTo>
                        <a:pt x="25" y="1385"/>
                      </a:lnTo>
                      <a:lnTo>
                        <a:pt x="18" y="1434"/>
                      </a:lnTo>
                      <a:lnTo>
                        <a:pt x="13" y="1485"/>
                      </a:lnTo>
                      <a:lnTo>
                        <a:pt x="8" y="1540"/>
                      </a:lnTo>
                      <a:lnTo>
                        <a:pt x="5" y="1597"/>
                      </a:lnTo>
                      <a:lnTo>
                        <a:pt x="2" y="1657"/>
                      </a:lnTo>
                      <a:lnTo>
                        <a:pt x="0" y="1716"/>
                      </a:lnTo>
                      <a:lnTo>
                        <a:pt x="0" y="1778"/>
                      </a:lnTo>
                      <a:lnTo>
                        <a:pt x="0" y="1840"/>
                      </a:lnTo>
                      <a:lnTo>
                        <a:pt x="1" y="1903"/>
                      </a:lnTo>
                      <a:lnTo>
                        <a:pt x="5" y="1965"/>
                      </a:lnTo>
                      <a:lnTo>
                        <a:pt x="8" y="2027"/>
                      </a:lnTo>
                      <a:lnTo>
                        <a:pt x="14" y="2087"/>
                      </a:lnTo>
                      <a:lnTo>
                        <a:pt x="21" y="2148"/>
                      </a:lnTo>
                      <a:lnTo>
                        <a:pt x="30" y="2205"/>
                      </a:lnTo>
                      <a:lnTo>
                        <a:pt x="40" y="2261"/>
                      </a:lnTo>
                      <a:lnTo>
                        <a:pt x="52" y="2315"/>
                      </a:lnTo>
                      <a:lnTo>
                        <a:pt x="67" y="2365"/>
                      </a:lnTo>
                      <a:lnTo>
                        <a:pt x="82" y="2411"/>
                      </a:lnTo>
                      <a:lnTo>
                        <a:pt x="99" y="2454"/>
                      </a:lnTo>
                      <a:lnTo>
                        <a:pt x="119" y="2493"/>
                      </a:lnTo>
                      <a:lnTo>
                        <a:pt x="140" y="2527"/>
                      </a:lnTo>
                      <a:lnTo>
                        <a:pt x="164" y="2556"/>
                      </a:lnTo>
                      <a:lnTo>
                        <a:pt x="189" y="2580"/>
                      </a:lnTo>
                      <a:lnTo>
                        <a:pt x="218" y="2598"/>
                      </a:lnTo>
                      <a:lnTo>
                        <a:pt x="247" y="2609"/>
                      </a:lnTo>
                      <a:lnTo>
                        <a:pt x="280" y="2614"/>
                      </a:lnTo>
                      <a:lnTo>
                        <a:pt x="315" y="2615"/>
                      </a:lnTo>
                      <a:lnTo>
                        <a:pt x="352" y="2614"/>
                      </a:lnTo>
                      <a:lnTo>
                        <a:pt x="391" y="2611"/>
                      </a:lnTo>
                      <a:lnTo>
                        <a:pt x="432" y="2608"/>
                      </a:lnTo>
                      <a:lnTo>
                        <a:pt x="474" y="2603"/>
                      </a:lnTo>
                      <a:lnTo>
                        <a:pt x="518" y="2597"/>
                      </a:lnTo>
                      <a:lnTo>
                        <a:pt x="562" y="2590"/>
                      </a:lnTo>
                      <a:lnTo>
                        <a:pt x="608" y="2581"/>
                      </a:lnTo>
                      <a:lnTo>
                        <a:pt x="654" y="2572"/>
                      </a:lnTo>
                      <a:lnTo>
                        <a:pt x="703" y="2561"/>
                      </a:lnTo>
                      <a:lnTo>
                        <a:pt x="751" y="2550"/>
                      </a:lnTo>
                      <a:lnTo>
                        <a:pt x="801" y="2539"/>
                      </a:lnTo>
                      <a:lnTo>
                        <a:pt x="850" y="2525"/>
                      </a:lnTo>
                      <a:lnTo>
                        <a:pt x="900" y="2511"/>
                      </a:lnTo>
                      <a:lnTo>
                        <a:pt x="951" y="2497"/>
                      </a:lnTo>
                      <a:lnTo>
                        <a:pt x="1001" y="2481"/>
                      </a:lnTo>
                      <a:lnTo>
                        <a:pt x="1051" y="2466"/>
                      </a:lnTo>
                      <a:lnTo>
                        <a:pt x="1101" y="2449"/>
                      </a:lnTo>
                      <a:lnTo>
                        <a:pt x="1151" y="2433"/>
                      </a:lnTo>
                      <a:lnTo>
                        <a:pt x="1200" y="2415"/>
                      </a:lnTo>
                      <a:lnTo>
                        <a:pt x="1247" y="2397"/>
                      </a:lnTo>
                      <a:lnTo>
                        <a:pt x="1295" y="2378"/>
                      </a:lnTo>
                      <a:lnTo>
                        <a:pt x="1342" y="2359"/>
                      </a:lnTo>
                      <a:lnTo>
                        <a:pt x="1388" y="2340"/>
                      </a:lnTo>
                      <a:lnTo>
                        <a:pt x="1432" y="2321"/>
                      </a:lnTo>
                      <a:lnTo>
                        <a:pt x="1476" y="2302"/>
                      </a:lnTo>
                      <a:lnTo>
                        <a:pt x="1517" y="2283"/>
                      </a:lnTo>
                      <a:lnTo>
                        <a:pt x="1557" y="2262"/>
                      </a:lnTo>
                      <a:lnTo>
                        <a:pt x="1596" y="2242"/>
                      </a:lnTo>
                      <a:lnTo>
                        <a:pt x="1632" y="2223"/>
                      </a:lnTo>
                      <a:lnTo>
                        <a:pt x="1666" y="2203"/>
                      </a:lnTo>
                      <a:lnTo>
                        <a:pt x="1698" y="2184"/>
                      </a:lnTo>
                      <a:close/>
                    </a:path>
                  </a:pathLst>
                </a:custGeom>
                <a:solidFill>
                  <a:srgbClr val="C519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5" name="Freeform 374"/>
                <p:cNvSpPr>
                  <a:spLocks noChangeAspect="1"/>
                </p:cNvSpPr>
                <p:nvPr/>
              </p:nvSpPr>
              <p:spPr bwMode="auto">
                <a:xfrm>
                  <a:off x="3542" y="1156"/>
                  <a:ext cx="196" cy="240"/>
                </a:xfrm>
                <a:custGeom>
                  <a:avLst/>
                  <a:gdLst>
                    <a:gd name="T0" fmla="*/ 0 w 1179"/>
                    <a:gd name="T1" fmla="*/ 0 h 1437"/>
                    <a:gd name="T2" fmla="*/ 0 w 1179"/>
                    <a:gd name="T3" fmla="*/ 0 h 1437"/>
                    <a:gd name="T4" fmla="*/ 0 w 1179"/>
                    <a:gd name="T5" fmla="*/ 0 h 1437"/>
                    <a:gd name="T6" fmla="*/ 0 w 1179"/>
                    <a:gd name="T7" fmla="*/ 0 h 1437"/>
                    <a:gd name="T8" fmla="*/ 0 w 1179"/>
                    <a:gd name="T9" fmla="*/ 0 h 1437"/>
                    <a:gd name="T10" fmla="*/ 0 w 1179"/>
                    <a:gd name="T11" fmla="*/ 0 h 1437"/>
                    <a:gd name="T12" fmla="*/ 0 w 1179"/>
                    <a:gd name="T13" fmla="*/ 0 h 1437"/>
                    <a:gd name="T14" fmla="*/ 0 w 1179"/>
                    <a:gd name="T15" fmla="*/ 0 h 1437"/>
                    <a:gd name="T16" fmla="*/ 0 w 1179"/>
                    <a:gd name="T17" fmla="*/ 0 h 1437"/>
                    <a:gd name="T18" fmla="*/ 0 w 1179"/>
                    <a:gd name="T19" fmla="*/ 0 h 1437"/>
                    <a:gd name="T20" fmla="*/ 0 w 1179"/>
                    <a:gd name="T21" fmla="*/ 0 h 1437"/>
                    <a:gd name="T22" fmla="*/ 0 w 1179"/>
                    <a:gd name="T23" fmla="*/ 0 h 1437"/>
                    <a:gd name="T24" fmla="*/ 0 w 1179"/>
                    <a:gd name="T25" fmla="*/ 0 h 1437"/>
                    <a:gd name="T26" fmla="*/ 0 w 1179"/>
                    <a:gd name="T27" fmla="*/ 0 h 1437"/>
                    <a:gd name="T28" fmla="*/ 0 w 1179"/>
                    <a:gd name="T29" fmla="*/ 0 h 1437"/>
                    <a:gd name="T30" fmla="*/ 0 w 1179"/>
                    <a:gd name="T31" fmla="*/ 0 h 1437"/>
                    <a:gd name="T32" fmla="*/ 0 w 1179"/>
                    <a:gd name="T33" fmla="*/ 0 h 1437"/>
                    <a:gd name="T34" fmla="*/ 0 w 1179"/>
                    <a:gd name="T35" fmla="*/ 0 h 1437"/>
                    <a:gd name="T36" fmla="*/ 0 w 1179"/>
                    <a:gd name="T37" fmla="*/ 0 h 1437"/>
                    <a:gd name="T38" fmla="*/ 0 w 1179"/>
                    <a:gd name="T39" fmla="*/ 0 h 1437"/>
                    <a:gd name="T40" fmla="*/ 0 w 1179"/>
                    <a:gd name="T41" fmla="*/ 0 h 1437"/>
                    <a:gd name="T42" fmla="*/ 0 w 1179"/>
                    <a:gd name="T43" fmla="*/ 0 h 1437"/>
                    <a:gd name="T44" fmla="*/ 0 w 1179"/>
                    <a:gd name="T45" fmla="*/ 0 h 1437"/>
                    <a:gd name="T46" fmla="*/ 0 w 1179"/>
                    <a:gd name="T47" fmla="*/ 0 h 1437"/>
                    <a:gd name="T48" fmla="*/ 0 w 1179"/>
                    <a:gd name="T49" fmla="*/ 0 h 1437"/>
                    <a:gd name="T50" fmla="*/ 0 w 1179"/>
                    <a:gd name="T51" fmla="*/ 0 h 1437"/>
                    <a:gd name="T52" fmla="*/ 0 w 1179"/>
                    <a:gd name="T53" fmla="*/ 0 h 1437"/>
                    <a:gd name="T54" fmla="*/ 0 w 1179"/>
                    <a:gd name="T55" fmla="*/ 0 h 1437"/>
                    <a:gd name="T56" fmla="*/ 0 w 1179"/>
                    <a:gd name="T57" fmla="*/ 0 h 1437"/>
                    <a:gd name="T58" fmla="*/ 0 w 1179"/>
                    <a:gd name="T59" fmla="*/ 0 h 1437"/>
                    <a:gd name="T60" fmla="*/ 0 w 1179"/>
                    <a:gd name="T61" fmla="*/ 0 h 1437"/>
                    <a:gd name="T62" fmla="*/ 0 w 1179"/>
                    <a:gd name="T63" fmla="*/ 0 h 1437"/>
                    <a:gd name="T64" fmla="*/ 0 w 1179"/>
                    <a:gd name="T65" fmla="*/ 0 h 1437"/>
                    <a:gd name="T66" fmla="*/ 0 w 1179"/>
                    <a:gd name="T67" fmla="*/ 0 h 1437"/>
                    <a:gd name="T68" fmla="*/ 0 w 1179"/>
                    <a:gd name="T69" fmla="*/ 0 h 1437"/>
                    <a:gd name="T70" fmla="*/ 0 w 1179"/>
                    <a:gd name="T71" fmla="*/ 0 h 1437"/>
                    <a:gd name="T72" fmla="*/ 0 w 1179"/>
                    <a:gd name="T73" fmla="*/ 0 h 1437"/>
                    <a:gd name="T74" fmla="*/ 0 w 1179"/>
                    <a:gd name="T75" fmla="*/ 0 h 1437"/>
                    <a:gd name="T76" fmla="*/ 0 w 1179"/>
                    <a:gd name="T77" fmla="*/ 0 h 1437"/>
                    <a:gd name="T78" fmla="*/ 0 w 1179"/>
                    <a:gd name="T79" fmla="*/ 0 h 1437"/>
                    <a:gd name="T80" fmla="*/ 0 w 1179"/>
                    <a:gd name="T81" fmla="*/ 0 h 1437"/>
                    <a:gd name="T82" fmla="*/ 0 w 1179"/>
                    <a:gd name="T83" fmla="*/ 0 h 1437"/>
                    <a:gd name="T84" fmla="*/ 0 w 1179"/>
                    <a:gd name="T85" fmla="*/ 0 h 1437"/>
                    <a:gd name="T86" fmla="*/ 0 w 1179"/>
                    <a:gd name="T87" fmla="*/ 0 h 1437"/>
                    <a:gd name="T88" fmla="*/ 0 w 1179"/>
                    <a:gd name="T89" fmla="*/ 0 h 1437"/>
                    <a:gd name="T90" fmla="*/ 0 w 1179"/>
                    <a:gd name="T91" fmla="*/ 0 h 1437"/>
                    <a:gd name="T92" fmla="*/ 0 w 1179"/>
                    <a:gd name="T93" fmla="*/ 0 h 1437"/>
                    <a:gd name="T94" fmla="*/ 0 w 1179"/>
                    <a:gd name="T95" fmla="*/ 0 h 1437"/>
                    <a:gd name="T96" fmla="*/ 0 w 1179"/>
                    <a:gd name="T97" fmla="*/ 0 h 1437"/>
                    <a:gd name="T98" fmla="*/ 0 w 1179"/>
                    <a:gd name="T99" fmla="*/ 0 h 1437"/>
                    <a:gd name="T100" fmla="*/ 0 w 1179"/>
                    <a:gd name="T101" fmla="*/ 0 h 1437"/>
                    <a:gd name="T102" fmla="*/ 0 w 1179"/>
                    <a:gd name="T103" fmla="*/ 0 h 1437"/>
                    <a:gd name="T104" fmla="*/ 0 w 1179"/>
                    <a:gd name="T105" fmla="*/ 0 h 1437"/>
                    <a:gd name="T106" fmla="*/ 0 w 1179"/>
                    <a:gd name="T107" fmla="*/ 0 h 1437"/>
                    <a:gd name="T108" fmla="*/ 0 w 1179"/>
                    <a:gd name="T109" fmla="*/ 0 h 1437"/>
                    <a:gd name="T110" fmla="*/ 0 w 1179"/>
                    <a:gd name="T111" fmla="*/ 0 h 1437"/>
                    <a:gd name="T112" fmla="*/ 0 w 1179"/>
                    <a:gd name="T113" fmla="*/ 0 h 1437"/>
                    <a:gd name="T114" fmla="*/ 0 w 1179"/>
                    <a:gd name="T115" fmla="*/ 0 h 1437"/>
                    <a:gd name="T116" fmla="*/ 0 w 1179"/>
                    <a:gd name="T117" fmla="*/ 0 h 1437"/>
                    <a:gd name="T118" fmla="*/ 0 w 1179"/>
                    <a:gd name="T119" fmla="*/ 0 h 1437"/>
                    <a:gd name="T120" fmla="*/ 0 w 1179"/>
                    <a:gd name="T121" fmla="*/ 0 h 14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179"/>
                    <a:gd name="T184" fmla="*/ 0 h 1437"/>
                    <a:gd name="T185" fmla="*/ 1179 w 1179"/>
                    <a:gd name="T186" fmla="*/ 1437 h 14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179" h="1437">
                      <a:moveTo>
                        <a:pt x="1153" y="1437"/>
                      </a:moveTo>
                      <a:lnTo>
                        <a:pt x="1154" y="1425"/>
                      </a:lnTo>
                      <a:lnTo>
                        <a:pt x="1157" y="1389"/>
                      </a:lnTo>
                      <a:lnTo>
                        <a:pt x="1160" y="1334"/>
                      </a:lnTo>
                      <a:lnTo>
                        <a:pt x="1165" y="1262"/>
                      </a:lnTo>
                      <a:lnTo>
                        <a:pt x="1170" y="1176"/>
                      </a:lnTo>
                      <a:lnTo>
                        <a:pt x="1175" y="1079"/>
                      </a:lnTo>
                      <a:lnTo>
                        <a:pt x="1178" y="973"/>
                      </a:lnTo>
                      <a:lnTo>
                        <a:pt x="1179" y="862"/>
                      </a:lnTo>
                      <a:lnTo>
                        <a:pt x="1179" y="806"/>
                      </a:lnTo>
                      <a:lnTo>
                        <a:pt x="1179" y="749"/>
                      </a:lnTo>
                      <a:lnTo>
                        <a:pt x="1178" y="692"/>
                      </a:lnTo>
                      <a:lnTo>
                        <a:pt x="1176" y="636"/>
                      </a:lnTo>
                      <a:lnTo>
                        <a:pt x="1173" y="580"/>
                      </a:lnTo>
                      <a:lnTo>
                        <a:pt x="1170" y="526"/>
                      </a:lnTo>
                      <a:lnTo>
                        <a:pt x="1165" y="474"/>
                      </a:lnTo>
                      <a:lnTo>
                        <a:pt x="1159" y="423"/>
                      </a:lnTo>
                      <a:lnTo>
                        <a:pt x="1153" y="374"/>
                      </a:lnTo>
                      <a:lnTo>
                        <a:pt x="1145" y="329"/>
                      </a:lnTo>
                      <a:lnTo>
                        <a:pt x="1137" y="286"/>
                      </a:lnTo>
                      <a:lnTo>
                        <a:pt x="1126" y="247"/>
                      </a:lnTo>
                      <a:lnTo>
                        <a:pt x="1114" y="211"/>
                      </a:lnTo>
                      <a:lnTo>
                        <a:pt x="1101" y="180"/>
                      </a:lnTo>
                      <a:lnTo>
                        <a:pt x="1087" y="153"/>
                      </a:lnTo>
                      <a:lnTo>
                        <a:pt x="1071" y="131"/>
                      </a:lnTo>
                      <a:lnTo>
                        <a:pt x="1053" y="112"/>
                      </a:lnTo>
                      <a:lnTo>
                        <a:pt x="1038" y="95"/>
                      </a:lnTo>
                      <a:lnTo>
                        <a:pt x="1021" y="80"/>
                      </a:lnTo>
                      <a:lnTo>
                        <a:pt x="1004" y="66"/>
                      </a:lnTo>
                      <a:lnTo>
                        <a:pt x="989" y="54"/>
                      </a:lnTo>
                      <a:lnTo>
                        <a:pt x="973" y="43"/>
                      </a:lnTo>
                      <a:lnTo>
                        <a:pt x="958" y="34"/>
                      </a:lnTo>
                      <a:lnTo>
                        <a:pt x="943" y="25"/>
                      </a:lnTo>
                      <a:lnTo>
                        <a:pt x="927" y="18"/>
                      </a:lnTo>
                      <a:lnTo>
                        <a:pt x="913" y="12"/>
                      </a:lnTo>
                      <a:lnTo>
                        <a:pt x="897" y="9"/>
                      </a:lnTo>
                      <a:lnTo>
                        <a:pt x="883" y="5"/>
                      </a:lnTo>
                      <a:lnTo>
                        <a:pt x="869" y="3"/>
                      </a:lnTo>
                      <a:lnTo>
                        <a:pt x="854" y="1"/>
                      </a:lnTo>
                      <a:lnTo>
                        <a:pt x="841" y="0"/>
                      </a:lnTo>
                      <a:lnTo>
                        <a:pt x="827" y="1"/>
                      </a:lnTo>
                      <a:lnTo>
                        <a:pt x="814" y="3"/>
                      </a:lnTo>
                      <a:lnTo>
                        <a:pt x="800" y="5"/>
                      </a:lnTo>
                      <a:lnTo>
                        <a:pt x="787" y="7"/>
                      </a:lnTo>
                      <a:lnTo>
                        <a:pt x="774" y="11"/>
                      </a:lnTo>
                      <a:lnTo>
                        <a:pt x="747" y="20"/>
                      </a:lnTo>
                      <a:lnTo>
                        <a:pt x="722" y="31"/>
                      </a:lnTo>
                      <a:lnTo>
                        <a:pt x="697" y="44"/>
                      </a:lnTo>
                      <a:lnTo>
                        <a:pt x="672" y="59"/>
                      </a:lnTo>
                      <a:lnTo>
                        <a:pt x="649" y="73"/>
                      </a:lnTo>
                      <a:lnTo>
                        <a:pt x="625" y="88"/>
                      </a:lnTo>
                      <a:lnTo>
                        <a:pt x="597" y="110"/>
                      </a:lnTo>
                      <a:lnTo>
                        <a:pt x="563" y="138"/>
                      </a:lnTo>
                      <a:lnTo>
                        <a:pt x="521" y="175"/>
                      </a:lnTo>
                      <a:lnTo>
                        <a:pt x="475" y="218"/>
                      </a:lnTo>
                      <a:lnTo>
                        <a:pt x="372" y="316"/>
                      </a:lnTo>
                      <a:lnTo>
                        <a:pt x="265" y="419"/>
                      </a:lnTo>
                      <a:lnTo>
                        <a:pt x="164" y="520"/>
                      </a:lnTo>
                      <a:lnTo>
                        <a:pt x="80" y="605"/>
                      </a:lnTo>
                      <a:lnTo>
                        <a:pt x="21" y="664"/>
                      </a:lnTo>
                      <a:lnTo>
                        <a:pt x="0" y="687"/>
                      </a:lnTo>
                    </a:path>
                  </a:pathLst>
                </a:custGeom>
                <a:noFill/>
                <a:ln w="0">
                  <a:solidFill>
                    <a:srgbClr val="A8346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6" name="Freeform 375"/>
                <p:cNvSpPr>
                  <a:spLocks noChangeAspect="1"/>
                </p:cNvSpPr>
                <p:nvPr/>
              </p:nvSpPr>
              <p:spPr bwMode="auto">
                <a:xfrm>
                  <a:off x="3200" y="1220"/>
                  <a:ext cx="198" cy="218"/>
                </a:xfrm>
                <a:custGeom>
                  <a:avLst/>
                  <a:gdLst>
                    <a:gd name="T0" fmla="*/ 0 w 1188"/>
                    <a:gd name="T1" fmla="*/ 0 h 1308"/>
                    <a:gd name="T2" fmla="*/ 0 w 1188"/>
                    <a:gd name="T3" fmla="*/ 0 h 1308"/>
                    <a:gd name="T4" fmla="*/ 0 w 1188"/>
                    <a:gd name="T5" fmla="*/ 0 h 1308"/>
                    <a:gd name="T6" fmla="*/ 0 w 1188"/>
                    <a:gd name="T7" fmla="*/ 0 h 1308"/>
                    <a:gd name="T8" fmla="*/ 0 w 1188"/>
                    <a:gd name="T9" fmla="*/ 0 h 1308"/>
                    <a:gd name="T10" fmla="*/ 0 w 1188"/>
                    <a:gd name="T11" fmla="*/ 0 h 1308"/>
                    <a:gd name="T12" fmla="*/ 0 w 1188"/>
                    <a:gd name="T13" fmla="*/ 0 h 1308"/>
                    <a:gd name="T14" fmla="*/ 0 w 1188"/>
                    <a:gd name="T15" fmla="*/ 0 h 1308"/>
                    <a:gd name="T16" fmla="*/ 0 w 1188"/>
                    <a:gd name="T17" fmla="*/ 0 h 1308"/>
                    <a:gd name="T18" fmla="*/ 0 w 1188"/>
                    <a:gd name="T19" fmla="*/ 0 h 1308"/>
                    <a:gd name="T20" fmla="*/ 0 w 1188"/>
                    <a:gd name="T21" fmla="*/ 0 h 1308"/>
                    <a:gd name="T22" fmla="*/ 0 w 1188"/>
                    <a:gd name="T23" fmla="*/ 0 h 1308"/>
                    <a:gd name="T24" fmla="*/ 0 w 1188"/>
                    <a:gd name="T25" fmla="*/ 0 h 1308"/>
                    <a:gd name="T26" fmla="*/ 0 w 1188"/>
                    <a:gd name="T27" fmla="*/ 0 h 1308"/>
                    <a:gd name="T28" fmla="*/ 0 w 1188"/>
                    <a:gd name="T29" fmla="*/ 0 h 1308"/>
                    <a:gd name="T30" fmla="*/ 0 w 1188"/>
                    <a:gd name="T31" fmla="*/ 0 h 1308"/>
                    <a:gd name="T32" fmla="*/ 0 w 1188"/>
                    <a:gd name="T33" fmla="*/ 0 h 1308"/>
                    <a:gd name="T34" fmla="*/ 0 w 1188"/>
                    <a:gd name="T35" fmla="*/ 0 h 1308"/>
                    <a:gd name="T36" fmla="*/ 0 w 1188"/>
                    <a:gd name="T37" fmla="*/ 0 h 1308"/>
                    <a:gd name="T38" fmla="*/ 0 w 1188"/>
                    <a:gd name="T39" fmla="*/ 0 h 1308"/>
                    <a:gd name="T40" fmla="*/ 0 w 1188"/>
                    <a:gd name="T41" fmla="*/ 0 h 1308"/>
                    <a:gd name="T42" fmla="*/ 0 w 1188"/>
                    <a:gd name="T43" fmla="*/ 0 h 1308"/>
                    <a:gd name="T44" fmla="*/ 0 w 1188"/>
                    <a:gd name="T45" fmla="*/ 0 h 1308"/>
                    <a:gd name="T46" fmla="*/ 0 w 1188"/>
                    <a:gd name="T47" fmla="*/ 0 h 1308"/>
                    <a:gd name="T48" fmla="*/ 0 w 1188"/>
                    <a:gd name="T49" fmla="*/ 0 h 1308"/>
                    <a:gd name="T50" fmla="*/ 0 w 1188"/>
                    <a:gd name="T51" fmla="*/ 0 h 1308"/>
                    <a:gd name="T52" fmla="*/ 0 w 1188"/>
                    <a:gd name="T53" fmla="*/ 0 h 1308"/>
                    <a:gd name="T54" fmla="*/ 0 w 1188"/>
                    <a:gd name="T55" fmla="*/ 0 h 1308"/>
                    <a:gd name="T56" fmla="*/ 0 w 1188"/>
                    <a:gd name="T57" fmla="*/ 0 h 1308"/>
                    <a:gd name="T58" fmla="*/ 0 w 1188"/>
                    <a:gd name="T59" fmla="*/ 0 h 1308"/>
                    <a:gd name="T60" fmla="*/ 0 w 1188"/>
                    <a:gd name="T61" fmla="*/ 0 h 1308"/>
                    <a:gd name="T62" fmla="*/ 0 w 1188"/>
                    <a:gd name="T63" fmla="*/ 0 h 1308"/>
                    <a:gd name="T64" fmla="*/ 0 w 1188"/>
                    <a:gd name="T65" fmla="*/ 0 h 1308"/>
                    <a:gd name="T66" fmla="*/ 0 w 1188"/>
                    <a:gd name="T67" fmla="*/ 0 h 1308"/>
                    <a:gd name="T68" fmla="*/ 0 w 1188"/>
                    <a:gd name="T69" fmla="*/ 0 h 1308"/>
                    <a:gd name="T70" fmla="*/ 0 w 1188"/>
                    <a:gd name="T71" fmla="*/ 0 h 1308"/>
                    <a:gd name="T72" fmla="*/ 0 w 1188"/>
                    <a:gd name="T73" fmla="*/ 0 h 1308"/>
                    <a:gd name="T74" fmla="*/ 0 w 1188"/>
                    <a:gd name="T75" fmla="*/ 0 h 1308"/>
                    <a:gd name="T76" fmla="*/ 0 w 1188"/>
                    <a:gd name="T77" fmla="*/ 0 h 1308"/>
                    <a:gd name="T78" fmla="*/ 0 w 1188"/>
                    <a:gd name="T79" fmla="*/ 0 h 1308"/>
                    <a:gd name="T80" fmla="*/ 0 w 1188"/>
                    <a:gd name="T81" fmla="*/ 0 h 1308"/>
                    <a:gd name="T82" fmla="*/ 0 w 1188"/>
                    <a:gd name="T83" fmla="*/ 0 h 1308"/>
                    <a:gd name="T84" fmla="*/ 0 w 1188"/>
                    <a:gd name="T85" fmla="*/ 0 h 1308"/>
                    <a:gd name="T86" fmla="*/ 0 w 1188"/>
                    <a:gd name="T87" fmla="*/ 0 h 1308"/>
                    <a:gd name="T88" fmla="*/ 0 w 1188"/>
                    <a:gd name="T89" fmla="*/ 0 h 1308"/>
                    <a:gd name="T90" fmla="*/ 0 w 1188"/>
                    <a:gd name="T91" fmla="*/ 0 h 1308"/>
                    <a:gd name="T92" fmla="*/ 0 w 1188"/>
                    <a:gd name="T93" fmla="*/ 0 h 1308"/>
                    <a:gd name="T94" fmla="*/ 0 w 1188"/>
                    <a:gd name="T95" fmla="*/ 0 h 1308"/>
                    <a:gd name="T96" fmla="*/ 0 w 1188"/>
                    <a:gd name="T97" fmla="*/ 0 h 1308"/>
                    <a:gd name="T98" fmla="*/ 0 w 1188"/>
                    <a:gd name="T99" fmla="*/ 0 h 1308"/>
                    <a:gd name="T100" fmla="*/ 0 w 1188"/>
                    <a:gd name="T101" fmla="*/ 0 h 1308"/>
                    <a:gd name="T102" fmla="*/ 0 w 1188"/>
                    <a:gd name="T103" fmla="*/ 0 h 1308"/>
                    <a:gd name="T104" fmla="*/ 0 w 1188"/>
                    <a:gd name="T105" fmla="*/ 0 h 1308"/>
                    <a:gd name="T106" fmla="*/ 0 w 1188"/>
                    <a:gd name="T107" fmla="*/ 0 h 1308"/>
                    <a:gd name="T108" fmla="*/ 0 w 1188"/>
                    <a:gd name="T109" fmla="*/ 0 h 130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88"/>
                    <a:gd name="T166" fmla="*/ 0 h 1308"/>
                    <a:gd name="T167" fmla="*/ 1188 w 1188"/>
                    <a:gd name="T168" fmla="*/ 1308 h 130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88" h="1308">
                      <a:moveTo>
                        <a:pt x="1188" y="389"/>
                      </a:moveTo>
                      <a:lnTo>
                        <a:pt x="1168" y="371"/>
                      </a:lnTo>
                      <a:lnTo>
                        <a:pt x="1111" y="324"/>
                      </a:lnTo>
                      <a:lnTo>
                        <a:pt x="1070" y="293"/>
                      </a:lnTo>
                      <a:lnTo>
                        <a:pt x="1025" y="258"/>
                      </a:lnTo>
                      <a:lnTo>
                        <a:pt x="974" y="221"/>
                      </a:lnTo>
                      <a:lnTo>
                        <a:pt x="919" y="183"/>
                      </a:lnTo>
                      <a:lnTo>
                        <a:pt x="891" y="164"/>
                      </a:lnTo>
                      <a:lnTo>
                        <a:pt x="861" y="145"/>
                      </a:lnTo>
                      <a:lnTo>
                        <a:pt x="831" y="127"/>
                      </a:lnTo>
                      <a:lnTo>
                        <a:pt x="800" y="109"/>
                      </a:lnTo>
                      <a:lnTo>
                        <a:pt x="770" y="93"/>
                      </a:lnTo>
                      <a:lnTo>
                        <a:pt x="739" y="77"/>
                      </a:lnTo>
                      <a:lnTo>
                        <a:pt x="709" y="62"/>
                      </a:lnTo>
                      <a:lnTo>
                        <a:pt x="678" y="49"/>
                      </a:lnTo>
                      <a:lnTo>
                        <a:pt x="648" y="36"/>
                      </a:lnTo>
                      <a:lnTo>
                        <a:pt x="617" y="25"/>
                      </a:lnTo>
                      <a:lnTo>
                        <a:pt x="587" y="15"/>
                      </a:lnTo>
                      <a:lnTo>
                        <a:pt x="559" y="8"/>
                      </a:lnTo>
                      <a:lnTo>
                        <a:pt x="530" y="3"/>
                      </a:lnTo>
                      <a:lnTo>
                        <a:pt x="503" y="0"/>
                      </a:lnTo>
                      <a:lnTo>
                        <a:pt x="476" y="0"/>
                      </a:lnTo>
                      <a:lnTo>
                        <a:pt x="450" y="1"/>
                      </a:lnTo>
                      <a:lnTo>
                        <a:pt x="409" y="8"/>
                      </a:lnTo>
                      <a:lnTo>
                        <a:pt x="369" y="20"/>
                      </a:lnTo>
                      <a:lnTo>
                        <a:pt x="332" y="37"/>
                      </a:lnTo>
                      <a:lnTo>
                        <a:pt x="298" y="56"/>
                      </a:lnTo>
                      <a:lnTo>
                        <a:pt x="266" y="80"/>
                      </a:lnTo>
                      <a:lnTo>
                        <a:pt x="235" y="107"/>
                      </a:lnTo>
                      <a:lnTo>
                        <a:pt x="206" y="137"/>
                      </a:lnTo>
                      <a:lnTo>
                        <a:pt x="180" y="170"/>
                      </a:lnTo>
                      <a:lnTo>
                        <a:pt x="156" y="206"/>
                      </a:lnTo>
                      <a:lnTo>
                        <a:pt x="134" y="244"/>
                      </a:lnTo>
                      <a:lnTo>
                        <a:pt x="113" y="286"/>
                      </a:lnTo>
                      <a:lnTo>
                        <a:pt x="96" y="328"/>
                      </a:lnTo>
                      <a:lnTo>
                        <a:pt x="79" y="374"/>
                      </a:lnTo>
                      <a:lnTo>
                        <a:pt x="63" y="420"/>
                      </a:lnTo>
                      <a:lnTo>
                        <a:pt x="50" y="469"/>
                      </a:lnTo>
                      <a:lnTo>
                        <a:pt x="40" y="519"/>
                      </a:lnTo>
                      <a:lnTo>
                        <a:pt x="29" y="569"/>
                      </a:lnTo>
                      <a:lnTo>
                        <a:pt x="21" y="620"/>
                      </a:lnTo>
                      <a:lnTo>
                        <a:pt x="13" y="672"/>
                      </a:lnTo>
                      <a:lnTo>
                        <a:pt x="9" y="725"/>
                      </a:lnTo>
                      <a:lnTo>
                        <a:pt x="4" y="778"/>
                      </a:lnTo>
                      <a:lnTo>
                        <a:pt x="2" y="831"/>
                      </a:lnTo>
                      <a:lnTo>
                        <a:pt x="0" y="883"/>
                      </a:lnTo>
                      <a:lnTo>
                        <a:pt x="0" y="935"/>
                      </a:lnTo>
                      <a:lnTo>
                        <a:pt x="0" y="987"/>
                      </a:lnTo>
                      <a:lnTo>
                        <a:pt x="3" y="1037"/>
                      </a:lnTo>
                      <a:lnTo>
                        <a:pt x="6" y="1085"/>
                      </a:lnTo>
                      <a:lnTo>
                        <a:pt x="10" y="1134"/>
                      </a:lnTo>
                      <a:lnTo>
                        <a:pt x="15" y="1181"/>
                      </a:lnTo>
                      <a:lnTo>
                        <a:pt x="21" y="1225"/>
                      </a:lnTo>
                      <a:lnTo>
                        <a:pt x="28" y="1267"/>
                      </a:lnTo>
                      <a:lnTo>
                        <a:pt x="35" y="1308"/>
                      </a:lnTo>
                    </a:path>
                  </a:pathLst>
                </a:custGeom>
                <a:noFill/>
                <a:ln w="0">
                  <a:solidFill>
                    <a:srgbClr val="A8346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7" name="Freeform 376"/>
                <p:cNvSpPr>
                  <a:spLocks noChangeAspect="1"/>
                </p:cNvSpPr>
                <p:nvPr/>
              </p:nvSpPr>
              <p:spPr bwMode="auto">
                <a:xfrm>
                  <a:off x="3684" y="1052"/>
                  <a:ext cx="24" cy="104"/>
                </a:xfrm>
                <a:custGeom>
                  <a:avLst/>
                  <a:gdLst>
                    <a:gd name="T0" fmla="*/ 0 w 145"/>
                    <a:gd name="T1" fmla="*/ 0 h 625"/>
                    <a:gd name="T2" fmla="*/ 0 w 145"/>
                    <a:gd name="T3" fmla="*/ 0 h 625"/>
                    <a:gd name="T4" fmla="*/ 0 w 145"/>
                    <a:gd name="T5" fmla="*/ 0 h 625"/>
                    <a:gd name="T6" fmla="*/ 0 w 145"/>
                    <a:gd name="T7" fmla="*/ 0 h 625"/>
                    <a:gd name="T8" fmla="*/ 0 w 145"/>
                    <a:gd name="T9" fmla="*/ 0 h 625"/>
                    <a:gd name="T10" fmla="*/ 0 w 145"/>
                    <a:gd name="T11" fmla="*/ 0 h 625"/>
                    <a:gd name="T12" fmla="*/ 0 w 145"/>
                    <a:gd name="T13" fmla="*/ 0 h 625"/>
                    <a:gd name="T14" fmla="*/ 0 w 145"/>
                    <a:gd name="T15" fmla="*/ 0 h 625"/>
                    <a:gd name="T16" fmla="*/ 0 w 145"/>
                    <a:gd name="T17" fmla="*/ 0 h 625"/>
                    <a:gd name="T18" fmla="*/ 0 w 145"/>
                    <a:gd name="T19" fmla="*/ 0 h 625"/>
                    <a:gd name="T20" fmla="*/ 0 w 145"/>
                    <a:gd name="T21" fmla="*/ 0 h 6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5"/>
                    <a:gd name="T34" fmla="*/ 0 h 625"/>
                    <a:gd name="T35" fmla="*/ 145 w 145"/>
                    <a:gd name="T36" fmla="*/ 625 h 6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5" h="625">
                      <a:moveTo>
                        <a:pt x="145" y="0"/>
                      </a:moveTo>
                      <a:lnTo>
                        <a:pt x="138" y="25"/>
                      </a:lnTo>
                      <a:lnTo>
                        <a:pt x="121" y="90"/>
                      </a:lnTo>
                      <a:lnTo>
                        <a:pt x="96" y="183"/>
                      </a:lnTo>
                      <a:lnTo>
                        <a:pt x="69" y="292"/>
                      </a:lnTo>
                      <a:lnTo>
                        <a:pt x="42" y="403"/>
                      </a:lnTo>
                      <a:lnTo>
                        <a:pt x="19" y="505"/>
                      </a:lnTo>
                      <a:lnTo>
                        <a:pt x="10" y="547"/>
                      </a:lnTo>
                      <a:lnTo>
                        <a:pt x="3" y="583"/>
                      </a:lnTo>
                      <a:lnTo>
                        <a:pt x="0" y="609"/>
                      </a:lnTo>
                      <a:lnTo>
                        <a:pt x="0" y="625"/>
                      </a:lnTo>
                    </a:path>
                  </a:pathLst>
                </a:custGeom>
                <a:noFill/>
                <a:ln w="0">
                  <a:solidFill>
                    <a:srgbClr val="A8346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8" name="Freeform 377"/>
                <p:cNvSpPr>
                  <a:spLocks noChangeAspect="1"/>
                </p:cNvSpPr>
                <p:nvPr/>
              </p:nvSpPr>
              <p:spPr bwMode="auto">
                <a:xfrm>
                  <a:off x="3257" y="1101"/>
                  <a:ext cx="43" cy="122"/>
                </a:xfrm>
                <a:custGeom>
                  <a:avLst/>
                  <a:gdLst>
                    <a:gd name="T0" fmla="*/ 0 w 257"/>
                    <a:gd name="T1" fmla="*/ 0 h 735"/>
                    <a:gd name="T2" fmla="*/ 0 w 257"/>
                    <a:gd name="T3" fmla="*/ 0 h 735"/>
                    <a:gd name="T4" fmla="*/ 0 w 257"/>
                    <a:gd name="T5" fmla="*/ 0 h 735"/>
                    <a:gd name="T6" fmla="*/ 0 w 257"/>
                    <a:gd name="T7" fmla="*/ 0 h 735"/>
                    <a:gd name="T8" fmla="*/ 0 w 257"/>
                    <a:gd name="T9" fmla="*/ 0 h 735"/>
                    <a:gd name="T10" fmla="*/ 0 w 257"/>
                    <a:gd name="T11" fmla="*/ 0 h 735"/>
                    <a:gd name="T12" fmla="*/ 0 w 257"/>
                    <a:gd name="T13" fmla="*/ 0 h 735"/>
                    <a:gd name="T14" fmla="*/ 0 w 257"/>
                    <a:gd name="T15" fmla="*/ 0 h 735"/>
                    <a:gd name="T16" fmla="*/ 0 w 257"/>
                    <a:gd name="T17" fmla="*/ 0 h 735"/>
                    <a:gd name="T18" fmla="*/ 0 w 257"/>
                    <a:gd name="T19" fmla="*/ 0 h 735"/>
                    <a:gd name="T20" fmla="*/ 0 w 257"/>
                    <a:gd name="T21" fmla="*/ 0 h 735"/>
                    <a:gd name="T22" fmla="*/ 0 w 257"/>
                    <a:gd name="T23" fmla="*/ 0 h 735"/>
                    <a:gd name="T24" fmla="*/ 0 w 257"/>
                    <a:gd name="T25" fmla="*/ 0 h 7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7"/>
                    <a:gd name="T40" fmla="*/ 0 h 735"/>
                    <a:gd name="T41" fmla="*/ 257 w 257"/>
                    <a:gd name="T42" fmla="*/ 735 h 7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7" h="735">
                      <a:moveTo>
                        <a:pt x="0" y="0"/>
                      </a:moveTo>
                      <a:lnTo>
                        <a:pt x="10" y="27"/>
                      </a:lnTo>
                      <a:lnTo>
                        <a:pt x="39" y="100"/>
                      </a:lnTo>
                      <a:lnTo>
                        <a:pt x="79" y="206"/>
                      </a:lnTo>
                      <a:lnTo>
                        <a:pt x="126" y="329"/>
                      </a:lnTo>
                      <a:lnTo>
                        <a:pt x="172" y="458"/>
                      </a:lnTo>
                      <a:lnTo>
                        <a:pt x="214" y="577"/>
                      </a:lnTo>
                      <a:lnTo>
                        <a:pt x="231" y="629"/>
                      </a:lnTo>
                      <a:lnTo>
                        <a:pt x="244" y="675"/>
                      </a:lnTo>
                      <a:lnTo>
                        <a:pt x="248" y="694"/>
                      </a:lnTo>
                      <a:lnTo>
                        <a:pt x="253" y="710"/>
                      </a:lnTo>
                      <a:lnTo>
                        <a:pt x="256" y="725"/>
                      </a:lnTo>
                      <a:lnTo>
                        <a:pt x="257" y="735"/>
                      </a:lnTo>
                    </a:path>
                  </a:pathLst>
                </a:custGeom>
                <a:noFill/>
                <a:ln w="0">
                  <a:solidFill>
                    <a:srgbClr val="A8346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19" name="Freeform 378"/>
                <p:cNvSpPr>
                  <a:spLocks noChangeAspect="1"/>
                </p:cNvSpPr>
                <p:nvPr/>
              </p:nvSpPr>
              <p:spPr bwMode="auto">
                <a:xfrm>
                  <a:off x="3417" y="1570"/>
                  <a:ext cx="11" cy="152"/>
                </a:xfrm>
                <a:custGeom>
                  <a:avLst/>
                  <a:gdLst>
                    <a:gd name="T0" fmla="*/ 0 w 69"/>
                    <a:gd name="T1" fmla="*/ 0 h 910"/>
                    <a:gd name="T2" fmla="*/ 0 w 69"/>
                    <a:gd name="T3" fmla="*/ 0 h 910"/>
                    <a:gd name="T4" fmla="*/ 0 w 69"/>
                    <a:gd name="T5" fmla="*/ 0 h 910"/>
                    <a:gd name="T6" fmla="*/ 0 w 69"/>
                    <a:gd name="T7" fmla="*/ 0 h 910"/>
                    <a:gd name="T8" fmla="*/ 0 w 69"/>
                    <a:gd name="T9" fmla="*/ 0 h 910"/>
                    <a:gd name="T10" fmla="*/ 0 w 69"/>
                    <a:gd name="T11" fmla="*/ 0 h 910"/>
                    <a:gd name="T12" fmla="*/ 0 w 69"/>
                    <a:gd name="T13" fmla="*/ 0 h 910"/>
                    <a:gd name="T14" fmla="*/ 0 w 69"/>
                    <a:gd name="T15" fmla="*/ 0 h 910"/>
                    <a:gd name="T16" fmla="*/ 0 w 69"/>
                    <a:gd name="T17" fmla="*/ 0 h 910"/>
                    <a:gd name="T18" fmla="*/ 0 w 69"/>
                    <a:gd name="T19" fmla="*/ 0 h 910"/>
                    <a:gd name="T20" fmla="*/ 0 w 69"/>
                    <a:gd name="T21" fmla="*/ 0 h 910"/>
                    <a:gd name="T22" fmla="*/ 0 w 69"/>
                    <a:gd name="T23" fmla="*/ 0 h 910"/>
                    <a:gd name="T24" fmla="*/ 0 w 69"/>
                    <a:gd name="T25" fmla="*/ 0 h 910"/>
                    <a:gd name="T26" fmla="*/ 0 w 69"/>
                    <a:gd name="T27" fmla="*/ 0 h 910"/>
                    <a:gd name="T28" fmla="*/ 0 w 69"/>
                    <a:gd name="T29" fmla="*/ 0 h 910"/>
                    <a:gd name="T30" fmla="*/ 0 w 69"/>
                    <a:gd name="T31" fmla="*/ 0 h 910"/>
                    <a:gd name="T32" fmla="*/ 0 w 69"/>
                    <a:gd name="T33" fmla="*/ 0 h 910"/>
                    <a:gd name="T34" fmla="*/ 0 w 69"/>
                    <a:gd name="T35" fmla="*/ 0 h 910"/>
                    <a:gd name="T36" fmla="*/ 0 w 69"/>
                    <a:gd name="T37" fmla="*/ 0 h 910"/>
                    <a:gd name="T38" fmla="*/ 0 w 69"/>
                    <a:gd name="T39" fmla="*/ 0 h 910"/>
                    <a:gd name="T40" fmla="*/ 0 w 69"/>
                    <a:gd name="T41" fmla="*/ 0 h 910"/>
                    <a:gd name="T42" fmla="*/ 0 w 69"/>
                    <a:gd name="T43" fmla="*/ 0 h 910"/>
                    <a:gd name="T44" fmla="*/ 0 w 69"/>
                    <a:gd name="T45" fmla="*/ 0 h 910"/>
                    <a:gd name="T46" fmla="*/ 0 w 69"/>
                    <a:gd name="T47" fmla="*/ 0 h 910"/>
                    <a:gd name="T48" fmla="*/ 0 w 69"/>
                    <a:gd name="T49" fmla="*/ 0 h 9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910"/>
                    <a:gd name="T77" fmla="*/ 69 w 69"/>
                    <a:gd name="T78" fmla="*/ 910 h 9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910">
                      <a:moveTo>
                        <a:pt x="54" y="0"/>
                      </a:moveTo>
                      <a:lnTo>
                        <a:pt x="52" y="6"/>
                      </a:lnTo>
                      <a:lnTo>
                        <a:pt x="49" y="21"/>
                      </a:lnTo>
                      <a:lnTo>
                        <a:pt x="43" y="47"/>
                      </a:lnTo>
                      <a:lnTo>
                        <a:pt x="36" y="82"/>
                      </a:lnTo>
                      <a:lnTo>
                        <a:pt x="29" y="126"/>
                      </a:lnTo>
                      <a:lnTo>
                        <a:pt x="20" y="176"/>
                      </a:lnTo>
                      <a:lnTo>
                        <a:pt x="13" y="233"/>
                      </a:lnTo>
                      <a:lnTo>
                        <a:pt x="7" y="296"/>
                      </a:lnTo>
                      <a:lnTo>
                        <a:pt x="5" y="329"/>
                      </a:lnTo>
                      <a:lnTo>
                        <a:pt x="2" y="364"/>
                      </a:lnTo>
                      <a:lnTo>
                        <a:pt x="1" y="400"/>
                      </a:lnTo>
                      <a:lnTo>
                        <a:pt x="0" y="435"/>
                      </a:lnTo>
                      <a:lnTo>
                        <a:pt x="0" y="473"/>
                      </a:lnTo>
                      <a:lnTo>
                        <a:pt x="1" y="510"/>
                      </a:lnTo>
                      <a:lnTo>
                        <a:pt x="2" y="550"/>
                      </a:lnTo>
                      <a:lnTo>
                        <a:pt x="5" y="589"/>
                      </a:lnTo>
                      <a:lnTo>
                        <a:pt x="8" y="628"/>
                      </a:lnTo>
                      <a:lnTo>
                        <a:pt x="13" y="669"/>
                      </a:lnTo>
                      <a:lnTo>
                        <a:pt x="19" y="709"/>
                      </a:lnTo>
                      <a:lnTo>
                        <a:pt x="26" y="750"/>
                      </a:lnTo>
                      <a:lnTo>
                        <a:pt x="35" y="790"/>
                      </a:lnTo>
                      <a:lnTo>
                        <a:pt x="45" y="830"/>
                      </a:lnTo>
                      <a:lnTo>
                        <a:pt x="56" y="871"/>
                      </a:lnTo>
                      <a:lnTo>
                        <a:pt x="69" y="910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0" name="Freeform 379"/>
                <p:cNvSpPr>
                  <a:spLocks noChangeAspect="1"/>
                </p:cNvSpPr>
                <p:nvPr/>
              </p:nvSpPr>
              <p:spPr bwMode="auto">
                <a:xfrm>
                  <a:off x="3343" y="1723"/>
                  <a:ext cx="222" cy="70"/>
                </a:xfrm>
                <a:custGeom>
                  <a:avLst/>
                  <a:gdLst>
                    <a:gd name="T0" fmla="*/ 0 w 1328"/>
                    <a:gd name="T1" fmla="*/ 0 h 424"/>
                    <a:gd name="T2" fmla="*/ 0 w 1328"/>
                    <a:gd name="T3" fmla="*/ 0 h 424"/>
                    <a:gd name="T4" fmla="*/ 0 w 1328"/>
                    <a:gd name="T5" fmla="*/ 0 h 424"/>
                    <a:gd name="T6" fmla="*/ 0 w 1328"/>
                    <a:gd name="T7" fmla="*/ 0 h 424"/>
                    <a:gd name="T8" fmla="*/ 0 w 1328"/>
                    <a:gd name="T9" fmla="*/ 0 h 424"/>
                    <a:gd name="T10" fmla="*/ 0 w 1328"/>
                    <a:gd name="T11" fmla="*/ 0 h 424"/>
                    <a:gd name="T12" fmla="*/ 0 w 1328"/>
                    <a:gd name="T13" fmla="*/ 0 h 424"/>
                    <a:gd name="T14" fmla="*/ 0 w 1328"/>
                    <a:gd name="T15" fmla="*/ 0 h 424"/>
                    <a:gd name="T16" fmla="*/ 0 w 1328"/>
                    <a:gd name="T17" fmla="*/ 0 h 424"/>
                    <a:gd name="T18" fmla="*/ 0 w 1328"/>
                    <a:gd name="T19" fmla="*/ 0 h 424"/>
                    <a:gd name="T20" fmla="*/ 0 w 1328"/>
                    <a:gd name="T21" fmla="*/ 0 h 424"/>
                    <a:gd name="T22" fmla="*/ 0 w 1328"/>
                    <a:gd name="T23" fmla="*/ 0 h 424"/>
                    <a:gd name="T24" fmla="*/ 0 w 1328"/>
                    <a:gd name="T25" fmla="*/ 0 h 424"/>
                    <a:gd name="T26" fmla="*/ 0 w 1328"/>
                    <a:gd name="T27" fmla="*/ 0 h 424"/>
                    <a:gd name="T28" fmla="*/ 0 w 1328"/>
                    <a:gd name="T29" fmla="*/ 0 h 424"/>
                    <a:gd name="T30" fmla="*/ 0 w 1328"/>
                    <a:gd name="T31" fmla="*/ 0 h 424"/>
                    <a:gd name="T32" fmla="*/ 0 w 1328"/>
                    <a:gd name="T33" fmla="*/ 0 h 424"/>
                    <a:gd name="T34" fmla="*/ 0 w 1328"/>
                    <a:gd name="T35" fmla="*/ 0 h 424"/>
                    <a:gd name="T36" fmla="*/ 0 w 1328"/>
                    <a:gd name="T37" fmla="*/ 0 h 424"/>
                    <a:gd name="T38" fmla="*/ 0 w 1328"/>
                    <a:gd name="T39" fmla="*/ 0 h 424"/>
                    <a:gd name="T40" fmla="*/ 0 w 1328"/>
                    <a:gd name="T41" fmla="*/ 0 h 424"/>
                    <a:gd name="T42" fmla="*/ 0 w 1328"/>
                    <a:gd name="T43" fmla="*/ 0 h 424"/>
                    <a:gd name="T44" fmla="*/ 0 w 1328"/>
                    <a:gd name="T45" fmla="*/ 0 h 424"/>
                    <a:gd name="T46" fmla="*/ 0 w 1328"/>
                    <a:gd name="T47" fmla="*/ 0 h 424"/>
                    <a:gd name="T48" fmla="*/ 0 w 1328"/>
                    <a:gd name="T49" fmla="*/ 0 h 424"/>
                    <a:gd name="T50" fmla="*/ 0 w 1328"/>
                    <a:gd name="T51" fmla="*/ 0 h 424"/>
                    <a:gd name="T52" fmla="*/ 0 w 1328"/>
                    <a:gd name="T53" fmla="*/ 0 h 424"/>
                    <a:gd name="T54" fmla="*/ 0 w 1328"/>
                    <a:gd name="T55" fmla="*/ 0 h 424"/>
                    <a:gd name="T56" fmla="*/ 0 w 1328"/>
                    <a:gd name="T57" fmla="*/ 0 h 424"/>
                    <a:gd name="T58" fmla="*/ 0 w 1328"/>
                    <a:gd name="T59" fmla="*/ 0 h 424"/>
                    <a:gd name="T60" fmla="*/ 0 w 1328"/>
                    <a:gd name="T61" fmla="*/ 0 h 424"/>
                    <a:gd name="T62" fmla="*/ 0 w 1328"/>
                    <a:gd name="T63" fmla="*/ 0 h 424"/>
                    <a:gd name="T64" fmla="*/ 0 w 1328"/>
                    <a:gd name="T65" fmla="*/ 0 h 424"/>
                    <a:gd name="T66" fmla="*/ 0 w 1328"/>
                    <a:gd name="T67" fmla="*/ 0 h 424"/>
                    <a:gd name="T68" fmla="*/ 0 w 1328"/>
                    <a:gd name="T69" fmla="*/ 0 h 424"/>
                    <a:gd name="T70" fmla="*/ 0 w 1328"/>
                    <a:gd name="T71" fmla="*/ 0 h 424"/>
                    <a:gd name="T72" fmla="*/ 0 w 1328"/>
                    <a:gd name="T73" fmla="*/ 0 h 424"/>
                    <a:gd name="T74" fmla="*/ 0 w 1328"/>
                    <a:gd name="T75" fmla="*/ 0 h 424"/>
                    <a:gd name="T76" fmla="*/ 0 w 1328"/>
                    <a:gd name="T77" fmla="*/ 0 h 424"/>
                    <a:gd name="T78" fmla="*/ 0 w 1328"/>
                    <a:gd name="T79" fmla="*/ 0 h 424"/>
                    <a:gd name="T80" fmla="*/ 0 w 1328"/>
                    <a:gd name="T81" fmla="*/ 0 h 424"/>
                    <a:gd name="T82" fmla="*/ 0 w 1328"/>
                    <a:gd name="T83" fmla="*/ 0 h 424"/>
                    <a:gd name="T84" fmla="*/ 0 w 1328"/>
                    <a:gd name="T85" fmla="*/ 0 h 424"/>
                    <a:gd name="T86" fmla="*/ 0 w 1328"/>
                    <a:gd name="T87" fmla="*/ 0 h 424"/>
                    <a:gd name="T88" fmla="*/ 0 w 1328"/>
                    <a:gd name="T89" fmla="*/ 0 h 424"/>
                    <a:gd name="T90" fmla="*/ 0 w 1328"/>
                    <a:gd name="T91" fmla="*/ 0 h 424"/>
                    <a:gd name="T92" fmla="*/ 0 w 1328"/>
                    <a:gd name="T93" fmla="*/ 0 h 424"/>
                    <a:gd name="T94" fmla="*/ 0 w 1328"/>
                    <a:gd name="T95" fmla="*/ 0 h 424"/>
                    <a:gd name="T96" fmla="*/ 0 w 1328"/>
                    <a:gd name="T97" fmla="*/ 0 h 424"/>
                    <a:gd name="T98" fmla="*/ 0 w 1328"/>
                    <a:gd name="T99" fmla="*/ 0 h 424"/>
                    <a:gd name="T100" fmla="*/ 0 w 1328"/>
                    <a:gd name="T101" fmla="*/ 0 h 424"/>
                    <a:gd name="T102" fmla="*/ 0 w 1328"/>
                    <a:gd name="T103" fmla="*/ 0 h 424"/>
                    <a:gd name="T104" fmla="*/ 0 w 1328"/>
                    <a:gd name="T105" fmla="*/ 0 h 424"/>
                    <a:gd name="T106" fmla="*/ 0 w 1328"/>
                    <a:gd name="T107" fmla="*/ 0 h 424"/>
                    <a:gd name="T108" fmla="*/ 0 w 1328"/>
                    <a:gd name="T109" fmla="*/ 0 h 424"/>
                    <a:gd name="T110" fmla="*/ 0 w 1328"/>
                    <a:gd name="T111" fmla="*/ 0 h 424"/>
                    <a:gd name="T112" fmla="*/ 0 w 1328"/>
                    <a:gd name="T113" fmla="*/ 0 h 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328"/>
                    <a:gd name="T172" fmla="*/ 0 h 424"/>
                    <a:gd name="T173" fmla="*/ 1328 w 1328"/>
                    <a:gd name="T174" fmla="*/ 424 h 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328" h="424">
                      <a:moveTo>
                        <a:pt x="1328" y="424"/>
                      </a:moveTo>
                      <a:lnTo>
                        <a:pt x="1307" y="416"/>
                      </a:lnTo>
                      <a:lnTo>
                        <a:pt x="1247" y="393"/>
                      </a:lnTo>
                      <a:lnTo>
                        <a:pt x="1161" y="360"/>
                      </a:lnTo>
                      <a:lnTo>
                        <a:pt x="1060" y="318"/>
                      </a:lnTo>
                      <a:lnTo>
                        <a:pt x="1008" y="296"/>
                      </a:lnTo>
                      <a:lnTo>
                        <a:pt x="956" y="272"/>
                      </a:lnTo>
                      <a:lnTo>
                        <a:pt x="906" y="248"/>
                      </a:lnTo>
                      <a:lnTo>
                        <a:pt x="859" y="224"/>
                      </a:lnTo>
                      <a:lnTo>
                        <a:pt x="816" y="201"/>
                      </a:lnTo>
                      <a:lnTo>
                        <a:pt x="779" y="179"/>
                      </a:lnTo>
                      <a:lnTo>
                        <a:pt x="764" y="168"/>
                      </a:lnTo>
                      <a:lnTo>
                        <a:pt x="751" y="157"/>
                      </a:lnTo>
                      <a:lnTo>
                        <a:pt x="739" y="148"/>
                      </a:lnTo>
                      <a:lnTo>
                        <a:pt x="731" y="138"/>
                      </a:lnTo>
                      <a:lnTo>
                        <a:pt x="714" y="121"/>
                      </a:lnTo>
                      <a:lnTo>
                        <a:pt x="695" y="102"/>
                      </a:lnTo>
                      <a:lnTo>
                        <a:pt x="674" y="82"/>
                      </a:lnTo>
                      <a:lnTo>
                        <a:pt x="651" y="65"/>
                      </a:lnTo>
                      <a:lnTo>
                        <a:pt x="626" y="48"/>
                      </a:lnTo>
                      <a:lnTo>
                        <a:pt x="600" y="32"/>
                      </a:lnTo>
                      <a:lnTo>
                        <a:pt x="587" y="27"/>
                      </a:lnTo>
                      <a:lnTo>
                        <a:pt x="574" y="19"/>
                      </a:lnTo>
                      <a:lnTo>
                        <a:pt x="559" y="15"/>
                      </a:lnTo>
                      <a:lnTo>
                        <a:pt x="546" y="10"/>
                      </a:lnTo>
                      <a:lnTo>
                        <a:pt x="532" y="6"/>
                      </a:lnTo>
                      <a:lnTo>
                        <a:pt x="519" y="3"/>
                      </a:lnTo>
                      <a:lnTo>
                        <a:pt x="504" y="2"/>
                      </a:lnTo>
                      <a:lnTo>
                        <a:pt x="490" y="0"/>
                      </a:lnTo>
                      <a:lnTo>
                        <a:pt x="476" y="0"/>
                      </a:lnTo>
                      <a:lnTo>
                        <a:pt x="463" y="2"/>
                      </a:lnTo>
                      <a:lnTo>
                        <a:pt x="449" y="4"/>
                      </a:lnTo>
                      <a:lnTo>
                        <a:pt x="435" y="7"/>
                      </a:lnTo>
                      <a:lnTo>
                        <a:pt x="421" y="13"/>
                      </a:lnTo>
                      <a:lnTo>
                        <a:pt x="408" y="19"/>
                      </a:lnTo>
                      <a:lnTo>
                        <a:pt x="395" y="28"/>
                      </a:lnTo>
                      <a:lnTo>
                        <a:pt x="383" y="37"/>
                      </a:lnTo>
                      <a:lnTo>
                        <a:pt x="370" y="48"/>
                      </a:lnTo>
                      <a:lnTo>
                        <a:pt x="358" y="61"/>
                      </a:lnTo>
                      <a:lnTo>
                        <a:pt x="346" y="75"/>
                      </a:lnTo>
                      <a:lnTo>
                        <a:pt x="335" y="91"/>
                      </a:lnTo>
                      <a:lnTo>
                        <a:pt x="312" y="124"/>
                      </a:lnTo>
                      <a:lnTo>
                        <a:pt x="288" y="156"/>
                      </a:lnTo>
                      <a:lnTo>
                        <a:pt x="263" y="186"/>
                      </a:lnTo>
                      <a:lnTo>
                        <a:pt x="237" y="215"/>
                      </a:lnTo>
                      <a:lnTo>
                        <a:pt x="212" y="242"/>
                      </a:lnTo>
                      <a:lnTo>
                        <a:pt x="186" y="267"/>
                      </a:lnTo>
                      <a:lnTo>
                        <a:pt x="161" y="291"/>
                      </a:lnTo>
                      <a:lnTo>
                        <a:pt x="136" y="311"/>
                      </a:lnTo>
                      <a:lnTo>
                        <a:pt x="112" y="330"/>
                      </a:lnTo>
                      <a:lnTo>
                        <a:pt x="90" y="348"/>
                      </a:lnTo>
                      <a:lnTo>
                        <a:pt x="69" y="362"/>
                      </a:lnTo>
                      <a:lnTo>
                        <a:pt x="50" y="374"/>
                      </a:lnTo>
                      <a:lnTo>
                        <a:pt x="33" y="384"/>
                      </a:lnTo>
                      <a:lnTo>
                        <a:pt x="19" y="391"/>
                      </a:lnTo>
                      <a:lnTo>
                        <a:pt x="8" y="396"/>
                      </a:lnTo>
                      <a:lnTo>
                        <a:pt x="0" y="397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1" name="Freeform 380"/>
                <p:cNvSpPr>
                  <a:spLocks noChangeAspect="1"/>
                </p:cNvSpPr>
                <p:nvPr/>
              </p:nvSpPr>
              <p:spPr bwMode="auto">
                <a:xfrm>
                  <a:off x="3549" y="1635"/>
                  <a:ext cx="198" cy="151"/>
                </a:xfrm>
                <a:custGeom>
                  <a:avLst/>
                  <a:gdLst>
                    <a:gd name="T0" fmla="*/ 0 w 1189"/>
                    <a:gd name="T1" fmla="*/ 0 h 907"/>
                    <a:gd name="T2" fmla="*/ 0 w 1189"/>
                    <a:gd name="T3" fmla="*/ 0 h 907"/>
                    <a:gd name="T4" fmla="*/ 0 w 1189"/>
                    <a:gd name="T5" fmla="*/ 0 h 907"/>
                    <a:gd name="T6" fmla="*/ 0 w 1189"/>
                    <a:gd name="T7" fmla="*/ 0 h 907"/>
                    <a:gd name="T8" fmla="*/ 0 w 1189"/>
                    <a:gd name="T9" fmla="*/ 0 h 907"/>
                    <a:gd name="T10" fmla="*/ 0 w 1189"/>
                    <a:gd name="T11" fmla="*/ 0 h 907"/>
                    <a:gd name="T12" fmla="*/ 0 w 1189"/>
                    <a:gd name="T13" fmla="*/ 0 h 907"/>
                    <a:gd name="T14" fmla="*/ 0 w 1189"/>
                    <a:gd name="T15" fmla="*/ 0 h 907"/>
                    <a:gd name="T16" fmla="*/ 0 w 1189"/>
                    <a:gd name="T17" fmla="*/ 0 h 907"/>
                    <a:gd name="T18" fmla="*/ 0 w 1189"/>
                    <a:gd name="T19" fmla="*/ 0 h 907"/>
                    <a:gd name="T20" fmla="*/ 0 w 1189"/>
                    <a:gd name="T21" fmla="*/ 0 h 907"/>
                    <a:gd name="T22" fmla="*/ 0 w 1189"/>
                    <a:gd name="T23" fmla="*/ 0 h 907"/>
                    <a:gd name="T24" fmla="*/ 0 w 1189"/>
                    <a:gd name="T25" fmla="*/ 0 h 907"/>
                    <a:gd name="T26" fmla="*/ 0 w 1189"/>
                    <a:gd name="T27" fmla="*/ 0 h 907"/>
                    <a:gd name="T28" fmla="*/ 0 w 1189"/>
                    <a:gd name="T29" fmla="*/ 0 h 907"/>
                    <a:gd name="T30" fmla="*/ 0 w 1189"/>
                    <a:gd name="T31" fmla="*/ 0 h 907"/>
                    <a:gd name="T32" fmla="*/ 0 w 1189"/>
                    <a:gd name="T33" fmla="*/ 0 h 907"/>
                    <a:gd name="T34" fmla="*/ 0 w 1189"/>
                    <a:gd name="T35" fmla="*/ 0 h 907"/>
                    <a:gd name="T36" fmla="*/ 0 w 1189"/>
                    <a:gd name="T37" fmla="*/ 0 h 907"/>
                    <a:gd name="T38" fmla="*/ 0 w 1189"/>
                    <a:gd name="T39" fmla="*/ 0 h 907"/>
                    <a:gd name="T40" fmla="*/ 0 w 1189"/>
                    <a:gd name="T41" fmla="*/ 0 h 907"/>
                    <a:gd name="T42" fmla="*/ 0 w 1189"/>
                    <a:gd name="T43" fmla="*/ 0 h 907"/>
                    <a:gd name="T44" fmla="*/ 0 w 1189"/>
                    <a:gd name="T45" fmla="*/ 0 h 907"/>
                    <a:gd name="T46" fmla="*/ 0 w 1189"/>
                    <a:gd name="T47" fmla="*/ 0 h 907"/>
                    <a:gd name="T48" fmla="*/ 0 w 1189"/>
                    <a:gd name="T49" fmla="*/ 0 h 907"/>
                    <a:gd name="T50" fmla="*/ 0 w 1189"/>
                    <a:gd name="T51" fmla="*/ 0 h 907"/>
                    <a:gd name="T52" fmla="*/ 0 w 1189"/>
                    <a:gd name="T53" fmla="*/ 0 h 907"/>
                    <a:gd name="T54" fmla="*/ 0 w 1189"/>
                    <a:gd name="T55" fmla="*/ 0 h 907"/>
                    <a:gd name="T56" fmla="*/ 0 w 1189"/>
                    <a:gd name="T57" fmla="*/ 0 h 907"/>
                    <a:gd name="T58" fmla="*/ 0 w 1189"/>
                    <a:gd name="T59" fmla="*/ 0 h 907"/>
                    <a:gd name="T60" fmla="*/ 0 w 1189"/>
                    <a:gd name="T61" fmla="*/ 0 h 907"/>
                    <a:gd name="T62" fmla="*/ 0 w 1189"/>
                    <a:gd name="T63" fmla="*/ 0 h 907"/>
                    <a:gd name="T64" fmla="*/ 0 w 1189"/>
                    <a:gd name="T65" fmla="*/ 0 h 907"/>
                    <a:gd name="T66" fmla="*/ 0 w 1189"/>
                    <a:gd name="T67" fmla="*/ 0 h 907"/>
                    <a:gd name="T68" fmla="*/ 0 w 1189"/>
                    <a:gd name="T69" fmla="*/ 0 h 907"/>
                    <a:gd name="T70" fmla="*/ 0 w 1189"/>
                    <a:gd name="T71" fmla="*/ 0 h 907"/>
                    <a:gd name="T72" fmla="*/ 0 w 1189"/>
                    <a:gd name="T73" fmla="*/ 0 h 907"/>
                    <a:gd name="T74" fmla="*/ 0 w 1189"/>
                    <a:gd name="T75" fmla="*/ 0 h 907"/>
                    <a:gd name="T76" fmla="*/ 0 w 1189"/>
                    <a:gd name="T77" fmla="*/ 0 h 907"/>
                    <a:gd name="T78" fmla="*/ 0 w 1189"/>
                    <a:gd name="T79" fmla="*/ 0 h 907"/>
                    <a:gd name="T80" fmla="*/ 0 w 1189"/>
                    <a:gd name="T81" fmla="*/ 0 h 907"/>
                    <a:gd name="T82" fmla="*/ 0 w 1189"/>
                    <a:gd name="T83" fmla="*/ 0 h 907"/>
                    <a:gd name="T84" fmla="*/ 0 w 1189"/>
                    <a:gd name="T85" fmla="*/ 0 h 907"/>
                    <a:gd name="T86" fmla="*/ 0 w 1189"/>
                    <a:gd name="T87" fmla="*/ 0 h 907"/>
                    <a:gd name="T88" fmla="*/ 0 w 1189"/>
                    <a:gd name="T89" fmla="*/ 0 h 907"/>
                    <a:gd name="T90" fmla="*/ 0 w 1189"/>
                    <a:gd name="T91" fmla="*/ 0 h 907"/>
                    <a:gd name="T92" fmla="*/ 0 w 1189"/>
                    <a:gd name="T93" fmla="*/ 0 h 9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89"/>
                    <a:gd name="T142" fmla="*/ 0 h 907"/>
                    <a:gd name="T143" fmla="*/ 1189 w 1189"/>
                    <a:gd name="T144" fmla="*/ 907 h 90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89" h="907">
                      <a:moveTo>
                        <a:pt x="0" y="907"/>
                      </a:moveTo>
                      <a:lnTo>
                        <a:pt x="10" y="900"/>
                      </a:lnTo>
                      <a:lnTo>
                        <a:pt x="39" y="879"/>
                      </a:lnTo>
                      <a:lnTo>
                        <a:pt x="84" y="845"/>
                      </a:lnTo>
                      <a:lnTo>
                        <a:pt x="142" y="801"/>
                      </a:lnTo>
                      <a:lnTo>
                        <a:pt x="211" y="749"/>
                      </a:lnTo>
                      <a:lnTo>
                        <a:pt x="290" y="689"/>
                      </a:lnTo>
                      <a:lnTo>
                        <a:pt x="373" y="625"/>
                      </a:lnTo>
                      <a:lnTo>
                        <a:pt x="463" y="556"/>
                      </a:lnTo>
                      <a:lnTo>
                        <a:pt x="552" y="486"/>
                      </a:lnTo>
                      <a:lnTo>
                        <a:pt x="640" y="416"/>
                      </a:lnTo>
                      <a:lnTo>
                        <a:pt x="724" y="347"/>
                      </a:lnTo>
                      <a:lnTo>
                        <a:pt x="803" y="280"/>
                      </a:lnTo>
                      <a:lnTo>
                        <a:pt x="840" y="249"/>
                      </a:lnTo>
                      <a:lnTo>
                        <a:pt x="873" y="219"/>
                      </a:lnTo>
                      <a:lnTo>
                        <a:pt x="905" y="191"/>
                      </a:lnTo>
                      <a:lnTo>
                        <a:pt x="933" y="165"/>
                      </a:lnTo>
                      <a:lnTo>
                        <a:pt x="958" y="141"/>
                      </a:lnTo>
                      <a:lnTo>
                        <a:pt x="979" y="118"/>
                      </a:lnTo>
                      <a:lnTo>
                        <a:pt x="996" y="99"/>
                      </a:lnTo>
                      <a:lnTo>
                        <a:pt x="1009" y="81"/>
                      </a:lnTo>
                      <a:lnTo>
                        <a:pt x="1018" y="67"/>
                      </a:lnTo>
                      <a:lnTo>
                        <a:pt x="1029" y="54"/>
                      </a:lnTo>
                      <a:lnTo>
                        <a:pt x="1039" y="42"/>
                      </a:lnTo>
                      <a:lnTo>
                        <a:pt x="1048" y="32"/>
                      </a:lnTo>
                      <a:lnTo>
                        <a:pt x="1058" y="23"/>
                      </a:lnTo>
                      <a:lnTo>
                        <a:pt x="1067" y="16"/>
                      </a:lnTo>
                      <a:lnTo>
                        <a:pt x="1075" y="11"/>
                      </a:lnTo>
                      <a:lnTo>
                        <a:pt x="1084" y="6"/>
                      </a:lnTo>
                      <a:lnTo>
                        <a:pt x="1092" y="3"/>
                      </a:lnTo>
                      <a:lnTo>
                        <a:pt x="1100" y="0"/>
                      </a:lnTo>
                      <a:lnTo>
                        <a:pt x="1109" y="0"/>
                      </a:lnTo>
                      <a:lnTo>
                        <a:pt x="1116" y="0"/>
                      </a:lnTo>
                      <a:lnTo>
                        <a:pt x="1123" y="1"/>
                      </a:lnTo>
                      <a:lnTo>
                        <a:pt x="1130" y="4"/>
                      </a:lnTo>
                      <a:lnTo>
                        <a:pt x="1136" y="6"/>
                      </a:lnTo>
                      <a:lnTo>
                        <a:pt x="1142" y="11"/>
                      </a:lnTo>
                      <a:lnTo>
                        <a:pt x="1148" y="16"/>
                      </a:lnTo>
                      <a:lnTo>
                        <a:pt x="1154" y="20"/>
                      </a:lnTo>
                      <a:lnTo>
                        <a:pt x="1159" y="28"/>
                      </a:lnTo>
                      <a:lnTo>
                        <a:pt x="1164" y="34"/>
                      </a:lnTo>
                      <a:lnTo>
                        <a:pt x="1172" y="49"/>
                      </a:lnTo>
                      <a:lnTo>
                        <a:pt x="1179" y="67"/>
                      </a:lnTo>
                      <a:lnTo>
                        <a:pt x="1184" y="85"/>
                      </a:lnTo>
                      <a:lnTo>
                        <a:pt x="1187" y="105"/>
                      </a:lnTo>
                      <a:lnTo>
                        <a:pt x="1189" y="124"/>
                      </a:lnTo>
                      <a:lnTo>
                        <a:pt x="1189" y="144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2" name="Freeform 381"/>
                <p:cNvSpPr>
                  <a:spLocks noChangeAspect="1"/>
                </p:cNvSpPr>
                <p:nvPr/>
              </p:nvSpPr>
              <p:spPr bwMode="auto">
                <a:xfrm>
                  <a:off x="3789" y="1279"/>
                  <a:ext cx="184" cy="324"/>
                </a:xfrm>
                <a:custGeom>
                  <a:avLst/>
                  <a:gdLst>
                    <a:gd name="T0" fmla="*/ 0 w 1105"/>
                    <a:gd name="T1" fmla="*/ 0 h 1945"/>
                    <a:gd name="T2" fmla="*/ 0 w 1105"/>
                    <a:gd name="T3" fmla="*/ 0 h 1945"/>
                    <a:gd name="T4" fmla="*/ 0 w 1105"/>
                    <a:gd name="T5" fmla="*/ 0 h 1945"/>
                    <a:gd name="T6" fmla="*/ 0 w 1105"/>
                    <a:gd name="T7" fmla="*/ 0 h 1945"/>
                    <a:gd name="T8" fmla="*/ 0 w 1105"/>
                    <a:gd name="T9" fmla="*/ 0 h 1945"/>
                    <a:gd name="T10" fmla="*/ 0 w 1105"/>
                    <a:gd name="T11" fmla="*/ 0 h 1945"/>
                    <a:gd name="T12" fmla="*/ 0 w 1105"/>
                    <a:gd name="T13" fmla="*/ 0 h 1945"/>
                    <a:gd name="T14" fmla="*/ 0 w 1105"/>
                    <a:gd name="T15" fmla="*/ 0 h 1945"/>
                    <a:gd name="T16" fmla="*/ 0 w 1105"/>
                    <a:gd name="T17" fmla="*/ 0 h 1945"/>
                    <a:gd name="T18" fmla="*/ 0 w 1105"/>
                    <a:gd name="T19" fmla="*/ 0 h 1945"/>
                    <a:gd name="T20" fmla="*/ 0 w 1105"/>
                    <a:gd name="T21" fmla="*/ 0 h 1945"/>
                    <a:gd name="T22" fmla="*/ 0 w 1105"/>
                    <a:gd name="T23" fmla="*/ 0 h 1945"/>
                    <a:gd name="T24" fmla="*/ 0 w 1105"/>
                    <a:gd name="T25" fmla="*/ 0 h 1945"/>
                    <a:gd name="T26" fmla="*/ 0 w 1105"/>
                    <a:gd name="T27" fmla="*/ 0 h 1945"/>
                    <a:gd name="T28" fmla="*/ 0 w 1105"/>
                    <a:gd name="T29" fmla="*/ 0 h 1945"/>
                    <a:gd name="T30" fmla="*/ 0 w 1105"/>
                    <a:gd name="T31" fmla="*/ 0 h 1945"/>
                    <a:gd name="T32" fmla="*/ 0 w 1105"/>
                    <a:gd name="T33" fmla="*/ 0 h 1945"/>
                    <a:gd name="T34" fmla="*/ 0 w 1105"/>
                    <a:gd name="T35" fmla="*/ 0 h 1945"/>
                    <a:gd name="T36" fmla="*/ 0 w 1105"/>
                    <a:gd name="T37" fmla="*/ 0 h 1945"/>
                    <a:gd name="T38" fmla="*/ 0 w 1105"/>
                    <a:gd name="T39" fmla="*/ 0 h 1945"/>
                    <a:gd name="T40" fmla="*/ 0 w 1105"/>
                    <a:gd name="T41" fmla="*/ 0 h 1945"/>
                    <a:gd name="T42" fmla="*/ 0 w 1105"/>
                    <a:gd name="T43" fmla="*/ 0 h 1945"/>
                    <a:gd name="T44" fmla="*/ 0 w 1105"/>
                    <a:gd name="T45" fmla="*/ 0 h 1945"/>
                    <a:gd name="T46" fmla="*/ 0 w 1105"/>
                    <a:gd name="T47" fmla="*/ 0 h 1945"/>
                    <a:gd name="T48" fmla="*/ 0 w 1105"/>
                    <a:gd name="T49" fmla="*/ 0 h 1945"/>
                    <a:gd name="T50" fmla="*/ 0 w 1105"/>
                    <a:gd name="T51" fmla="*/ 0 h 1945"/>
                    <a:gd name="T52" fmla="*/ 0 w 1105"/>
                    <a:gd name="T53" fmla="*/ 0 h 1945"/>
                    <a:gd name="T54" fmla="*/ 0 w 1105"/>
                    <a:gd name="T55" fmla="*/ 0 h 1945"/>
                    <a:gd name="T56" fmla="*/ 0 w 1105"/>
                    <a:gd name="T57" fmla="*/ 0 h 1945"/>
                    <a:gd name="T58" fmla="*/ 0 w 1105"/>
                    <a:gd name="T59" fmla="*/ 0 h 1945"/>
                    <a:gd name="T60" fmla="*/ 0 w 1105"/>
                    <a:gd name="T61" fmla="*/ 0 h 1945"/>
                    <a:gd name="T62" fmla="*/ 0 w 1105"/>
                    <a:gd name="T63" fmla="*/ 0 h 1945"/>
                    <a:gd name="T64" fmla="*/ 0 w 1105"/>
                    <a:gd name="T65" fmla="*/ 0 h 1945"/>
                    <a:gd name="T66" fmla="*/ 0 w 1105"/>
                    <a:gd name="T67" fmla="*/ 0 h 1945"/>
                    <a:gd name="T68" fmla="*/ 0 w 1105"/>
                    <a:gd name="T69" fmla="*/ 0 h 1945"/>
                    <a:gd name="T70" fmla="*/ 0 w 1105"/>
                    <a:gd name="T71" fmla="*/ 0 h 1945"/>
                    <a:gd name="T72" fmla="*/ 0 w 1105"/>
                    <a:gd name="T73" fmla="*/ 0 h 1945"/>
                    <a:gd name="T74" fmla="*/ 0 w 1105"/>
                    <a:gd name="T75" fmla="*/ 0 h 1945"/>
                    <a:gd name="T76" fmla="*/ 0 w 1105"/>
                    <a:gd name="T77" fmla="*/ 0 h 1945"/>
                    <a:gd name="T78" fmla="*/ 0 w 1105"/>
                    <a:gd name="T79" fmla="*/ 0 h 1945"/>
                    <a:gd name="T80" fmla="*/ 0 w 1105"/>
                    <a:gd name="T81" fmla="*/ 0 h 1945"/>
                    <a:gd name="T82" fmla="*/ 0 w 1105"/>
                    <a:gd name="T83" fmla="*/ 0 h 1945"/>
                    <a:gd name="T84" fmla="*/ 0 w 1105"/>
                    <a:gd name="T85" fmla="*/ 0 h 1945"/>
                    <a:gd name="T86" fmla="*/ 0 w 1105"/>
                    <a:gd name="T87" fmla="*/ 0 h 1945"/>
                    <a:gd name="T88" fmla="*/ 0 w 1105"/>
                    <a:gd name="T89" fmla="*/ 0 h 1945"/>
                    <a:gd name="T90" fmla="*/ 0 w 1105"/>
                    <a:gd name="T91" fmla="*/ 0 h 1945"/>
                    <a:gd name="T92" fmla="*/ 0 w 1105"/>
                    <a:gd name="T93" fmla="*/ 0 h 1945"/>
                    <a:gd name="T94" fmla="*/ 0 w 1105"/>
                    <a:gd name="T95" fmla="*/ 0 h 1945"/>
                    <a:gd name="T96" fmla="*/ 0 w 1105"/>
                    <a:gd name="T97" fmla="*/ 0 h 1945"/>
                    <a:gd name="T98" fmla="*/ 0 w 1105"/>
                    <a:gd name="T99" fmla="*/ 0 h 194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05"/>
                    <a:gd name="T151" fmla="*/ 0 h 1945"/>
                    <a:gd name="T152" fmla="*/ 1105 w 1105"/>
                    <a:gd name="T153" fmla="*/ 1945 h 194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05" h="1945">
                      <a:moveTo>
                        <a:pt x="310" y="311"/>
                      </a:moveTo>
                      <a:lnTo>
                        <a:pt x="324" y="282"/>
                      </a:lnTo>
                      <a:lnTo>
                        <a:pt x="340" y="254"/>
                      </a:lnTo>
                      <a:lnTo>
                        <a:pt x="356" y="228"/>
                      </a:lnTo>
                      <a:lnTo>
                        <a:pt x="373" y="202"/>
                      </a:lnTo>
                      <a:lnTo>
                        <a:pt x="391" y="177"/>
                      </a:lnTo>
                      <a:lnTo>
                        <a:pt x="409" y="154"/>
                      </a:lnTo>
                      <a:lnTo>
                        <a:pt x="428" y="132"/>
                      </a:lnTo>
                      <a:lnTo>
                        <a:pt x="448" y="112"/>
                      </a:lnTo>
                      <a:lnTo>
                        <a:pt x="468" y="94"/>
                      </a:lnTo>
                      <a:lnTo>
                        <a:pt x="488" y="78"/>
                      </a:lnTo>
                      <a:lnTo>
                        <a:pt x="511" y="63"/>
                      </a:lnTo>
                      <a:lnTo>
                        <a:pt x="532" y="50"/>
                      </a:lnTo>
                      <a:lnTo>
                        <a:pt x="556" y="41"/>
                      </a:lnTo>
                      <a:lnTo>
                        <a:pt x="579" y="33"/>
                      </a:lnTo>
                      <a:lnTo>
                        <a:pt x="591" y="29"/>
                      </a:lnTo>
                      <a:lnTo>
                        <a:pt x="604" y="27"/>
                      </a:lnTo>
                      <a:lnTo>
                        <a:pt x="616" y="25"/>
                      </a:lnTo>
                      <a:lnTo>
                        <a:pt x="628" y="24"/>
                      </a:lnTo>
                      <a:lnTo>
                        <a:pt x="698" y="17"/>
                      </a:lnTo>
                      <a:lnTo>
                        <a:pt x="763" y="9"/>
                      </a:lnTo>
                      <a:lnTo>
                        <a:pt x="794" y="5"/>
                      </a:lnTo>
                      <a:lnTo>
                        <a:pt x="824" y="3"/>
                      </a:lnTo>
                      <a:lnTo>
                        <a:pt x="851" y="0"/>
                      </a:lnTo>
                      <a:lnTo>
                        <a:pt x="879" y="0"/>
                      </a:lnTo>
                      <a:lnTo>
                        <a:pt x="903" y="2"/>
                      </a:lnTo>
                      <a:lnTo>
                        <a:pt x="925" y="6"/>
                      </a:lnTo>
                      <a:lnTo>
                        <a:pt x="936" y="9"/>
                      </a:lnTo>
                      <a:lnTo>
                        <a:pt x="945" y="12"/>
                      </a:lnTo>
                      <a:lnTo>
                        <a:pt x="955" y="17"/>
                      </a:lnTo>
                      <a:lnTo>
                        <a:pt x="965" y="22"/>
                      </a:lnTo>
                      <a:lnTo>
                        <a:pt x="973" y="28"/>
                      </a:lnTo>
                      <a:lnTo>
                        <a:pt x="981" y="34"/>
                      </a:lnTo>
                      <a:lnTo>
                        <a:pt x="988" y="41"/>
                      </a:lnTo>
                      <a:lnTo>
                        <a:pt x="995" y="50"/>
                      </a:lnTo>
                      <a:lnTo>
                        <a:pt x="1001" y="59"/>
                      </a:lnTo>
                      <a:lnTo>
                        <a:pt x="1006" y="69"/>
                      </a:lnTo>
                      <a:lnTo>
                        <a:pt x="1012" y="81"/>
                      </a:lnTo>
                      <a:lnTo>
                        <a:pt x="1016" y="93"/>
                      </a:lnTo>
                      <a:lnTo>
                        <a:pt x="1019" y="107"/>
                      </a:lnTo>
                      <a:lnTo>
                        <a:pt x="1023" y="123"/>
                      </a:lnTo>
                      <a:lnTo>
                        <a:pt x="1026" y="141"/>
                      </a:lnTo>
                      <a:lnTo>
                        <a:pt x="1029" y="160"/>
                      </a:lnTo>
                      <a:lnTo>
                        <a:pt x="1034" y="202"/>
                      </a:lnTo>
                      <a:lnTo>
                        <a:pt x="1037" y="249"/>
                      </a:lnTo>
                      <a:lnTo>
                        <a:pt x="1042" y="353"/>
                      </a:lnTo>
                      <a:lnTo>
                        <a:pt x="1047" y="462"/>
                      </a:lnTo>
                      <a:lnTo>
                        <a:pt x="1048" y="518"/>
                      </a:lnTo>
                      <a:lnTo>
                        <a:pt x="1050" y="572"/>
                      </a:lnTo>
                      <a:lnTo>
                        <a:pt x="1054" y="622"/>
                      </a:lnTo>
                      <a:lnTo>
                        <a:pt x="1057" y="669"/>
                      </a:lnTo>
                      <a:lnTo>
                        <a:pt x="1062" y="712"/>
                      </a:lnTo>
                      <a:lnTo>
                        <a:pt x="1069" y="749"/>
                      </a:lnTo>
                      <a:lnTo>
                        <a:pt x="1073" y="765"/>
                      </a:lnTo>
                      <a:lnTo>
                        <a:pt x="1076" y="779"/>
                      </a:lnTo>
                      <a:lnTo>
                        <a:pt x="1081" y="792"/>
                      </a:lnTo>
                      <a:lnTo>
                        <a:pt x="1086" y="801"/>
                      </a:lnTo>
                      <a:lnTo>
                        <a:pt x="1091" y="812"/>
                      </a:lnTo>
                      <a:lnTo>
                        <a:pt x="1094" y="823"/>
                      </a:lnTo>
                      <a:lnTo>
                        <a:pt x="1098" y="835"/>
                      </a:lnTo>
                      <a:lnTo>
                        <a:pt x="1101" y="848"/>
                      </a:lnTo>
                      <a:lnTo>
                        <a:pt x="1103" y="862"/>
                      </a:lnTo>
                      <a:lnTo>
                        <a:pt x="1104" y="878"/>
                      </a:lnTo>
                      <a:lnTo>
                        <a:pt x="1105" y="893"/>
                      </a:lnTo>
                      <a:lnTo>
                        <a:pt x="1105" y="910"/>
                      </a:lnTo>
                      <a:lnTo>
                        <a:pt x="1104" y="944"/>
                      </a:lnTo>
                      <a:lnTo>
                        <a:pt x="1099" y="981"/>
                      </a:lnTo>
                      <a:lnTo>
                        <a:pt x="1093" y="1019"/>
                      </a:lnTo>
                      <a:lnTo>
                        <a:pt x="1085" y="1057"/>
                      </a:lnTo>
                      <a:lnTo>
                        <a:pt x="1075" y="1095"/>
                      </a:lnTo>
                      <a:lnTo>
                        <a:pt x="1063" y="1133"/>
                      </a:lnTo>
                      <a:lnTo>
                        <a:pt x="1050" y="1169"/>
                      </a:lnTo>
                      <a:lnTo>
                        <a:pt x="1035" y="1203"/>
                      </a:lnTo>
                      <a:lnTo>
                        <a:pt x="1026" y="1219"/>
                      </a:lnTo>
                      <a:lnTo>
                        <a:pt x="1018" y="1233"/>
                      </a:lnTo>
                      <a:lnTo>
                        <a:pt x="1009" y="1248"/>
                      </a:lnTo>
                      <a:lnTo>
                        <a:pt x="1000" y="1261"/>
                      </a:lnTo>
                      <a:lnTo>
                        <a:pt x="991" y="1273"/>
                      </a:lnTo>
                      <a:lnTo>
                        <a:pt x="981" y="1285"/>
                      </a:lnTo>
                      <a:lnTo>
                        <a:pt x="970" y="1294"/>
                      </a:lnTo>
                      <a:lnTo>
                        <a:pt x="961" y="1303"/>
                      </a:lnTo>
                      <a:lnTo>
                        <a:pt x="934" y="1322"/>
                      </a:lnTo>
                      <a:lnTo>
                        <a:pt x="893" y="1348"/>
                      </a:lnTo>
                      <a:lnTo>
                        <a:pt x="843" y="1381"/>
                      </a:lnTo>
                      <a:lnTo>
                        <a:pt x="784" y="1419"/>
                      </a:lnTo>
                      <a:lnTo>
                        <a:pt x="718" y="1460"/>
                      </a:lnTo>
                      <a:lnTo>
                        <a:pt x="648" y="1505"/>
                      </a:lnTo>
                      <a:lnTo>
                        <a:pt x="574" y="1551"/>
                      </a:lnTo>
                      <a:lnTo>
                        <a:pt x="499" y="1598"/>
                      </a:lnTo>
                      <a:lnTo>
                        <a:pt x="425" y="1644"/>
                      </a:lnTo>
                      <a:lnTo>
                        <a:pt x="353" y="1689"/>
                      </a:lnTo>
                      <a:lnTo>
                        <a:pt x="285" y="1732"/>
                      </a:lnTo>
                      <a:lnTo>
                        <a:pt x="223" y="1773"/>
                      </a:lnTo>
                      <a:lnTo>
                        <a:pt x="168" y="1807"/>
                      </a:lnTo>
                      <a:lnTo>
                        <a:pt x="124" y="1836"/>
                      </a:lnTo>
                      <a:lnTo>
                        <a:pt x="90" y="1858"/>
                      </a:lnTo>
                      <a:lnTo>
                        <a:pt x="69" y="1873"/>
                      </a:lnTo>
                      <a:lnTo>
                        <a:pt x="54" y="1886"/>
                      </a:lnTo>
                      <a:lnTo>
                        <a:pt x="37" y="1904"/>
                      </a:lnTo>
                      <a:lnTo>
                        <a:pt x="18" y="1924"/>
                      </a:lnTo>
                      <a:lnTo>
                        <a:pt x="0" y="1945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3" name="Freeform 382"/>
                <p:cNvSpPr>
                  <a:spLocks noChangeAspect="1"/>
                </p:cNvSpPr>
                <p:nvPr/>
              </p:nvSpPr>
              <p:spPr bwMode="auto">
                <a:xfrm>
                  <a:off x="3709" y="1021"/>
                  <a:ext cx="167" cy="373"/>
                </a:xfrm>
                <a:custGeom>
                  <a:avLst/>
                  <a:gdLst>
                    <a:gd name="T0" fmla="*/ 0 w 999"/>
                    <a:gd name="T1" fmla="*/ 0 h 2237"/>
                    <a:gd name="T2" fmla="*/ 0 w 999"/>
                    <a:gd name="T3" fmla="*/ 0 h 2237"/>
                    <a:gd name="T4" fmla="*/ 0 w 999"/>
                    <a:gd name="T5" fmla="*/ 0 h 2237"/>
                    <a:gd name="T6" fmla="*/ 0 w 999"/>
                    <a:gd name="T7" fmla="*/ 0 h 2237"/>
                    <a:gd name="T8" fmla="*/ 0 w 999"/>
                    <a:gd name="T9" fmla="*/ 0 h 2237"/>
                    <a:gd name="T10" fmla="*/ 0 w 999"/>
                    <a:gd name="T11" fmla="*/ 0 h 2237"/>
                    <a:gd name="T12" fmla="*/ 0 w 999"/>
                    <a:gd name="T13" fmla="*/ 0 h 2237"/>
                    <a:gd name="T14" fmla="*/ 0 w 999"/>
                    <a:gd name="T15" fmla="*/ 0 h 2237"/>
                    <a:gd name="T16" fmla="*/ 0 w 999"/>
                    <a:gd name="T17" fmla="*/ 0 h 2237"/>
                    <a:gd name="T18" fmla="*/ 0 w 999"/>
                    <a:gd name="T19" fmla="*/ 0 h 2237"/>
                    <a:gd name="T20" fmla="*/ 0 w 999"/>
                    <a:gd name="T21" fmla="*/ 0 h 2237"/>
                    <a:gd name="T22" fmla="*/ 0 w 999"/>
                    <a:gd name="T23" fmla="*/ 0 h 2237"/>
                    <a:gd name="T24" fmla="*/ 0 w 999"/>
                    <a:gd name="T25" fmla="*/ 0 h 2237"/>
                    <a:gd name="T26" fmla="*/ 0 w 999"/>
                    <a:gd name="T27" fmla="*/ 0 h 2237"/>
                    <a:gd name="T28" fmla="*/ 0 w 999"/>
                    <a:gd name="T29" fmla="*/ 0 h 2237"/>
                    <a:gd name="T30" fmla="*/ 0 w 999"/>
                    <a:gd name="T31" fmla="*/ 0 h 2237"/>
                    <a:gd name="T32" fmla="*/ 0 w 999"/>
                    <a:gd name="T33" fmla="*/ 0 h 2237"/>
                    <a:gd name="T34" fmla="*/ 0 w 999"/>
                    <a:gd name="T35" fmla="*/ 0 h 2237"/>
                    <a:gd name="T36" fmla="*/ 0 w 999"/>
                    <a:gd name="T37" fmla="*/ 0 h 2237"/>
                    <a:gd name="T38" fmla="*/ 0 w 999"/>
                    <a:gd name="T39" fmla="*/ 0 h 2237"/>
                    <a:gd name="T40" fmla="*/ 0 w 999"/>
                    <a:gd name="T41" fmla="*/ 0 h 2237"/>
                    <a:gd name="T42" fmla="*/ 0 w 999"/>
                    <a:gd name="T43" fmla="*/ 0 h 2237"/>
                    <a:gd name="T44" fmla="*/ 0 w 999"/>
                    <a:gd name="T45" fmla="*/ 0 h 2237"/>
                    <a:gd name="T46" fmla="*/ 0 w 999"/>
                    <a:gd name="T47" fmla="*/ 0 h 2237"/>
                    <a:gd name="T48" fmla="*/ 0 w 999"/>
                    <a:gd name="T49" fmla="*/ 0 h 2237"/>
                    <a:gd name="T50" fmla="*/ 0 w 999"/>
                    <a:gd name="T51" fmla="*/ 0 h 2237"/>
                    <a:gd name="T52" fmla="*/ 0 w 999"/>
                    <a:gd name="T53" fmla="*/ 0 h 2237"/>
                    <a:gd name="T54" fmla="*/ 0 w 999"/>
                    <a:gd name="T55" fmla="*/ 0 h 2237"/>
                    <a:gd name="T56" fmla="*/ 0 w 999"/>
                    <a:gd name="T57" fmla="*/ 0 h 2237"/>
                    <a:gd name="T58" fmla="*/ 0 w 999"/>
                    <a:gd name="T59" fmla="*/ 0 h 2237"/>
                    <a:gd name="T60" fmla="*/ 0 w 999"/>
                    <a:gd name="T61" fmla="*/ 0 h 2237"/>
                    <a:gd name="T62" fmla="*/ 0 w 999"/>
                    <a:gd name="T63" fmla="*/ 0 h 2237"/>
                    <a:gd name="T64" fmla="*/ 0 w 999"/>
                    <a:gd name="T65" fmla="*/ 0 h 2237"/>
                    <a:gd name="T66" fmla="*/ 0 w 999"/>
                    <a:gd name="T67" fmla="*/ 0 h 2237"/>
                    <a:gd name="T68" fmla="*/ 0 w 999"/>
                    <a:gd name="T69" fmla="*/ 0 h 2237"/>
                    <a:gd name="T70" fmla="*/ 0 w 999"/>
                    <a:gd name="T71" fmla="*/ 0 h 2237"/>
                    <a:gd name="T72" fmla="*/ 0 w 999"/>
                    <a:gd name="T73" fmla="*/ 0 h 2237"/>
                    <a:gd name="T74" fmla="*/ 0 w 999"/>
                    <a:gd name="T75" fmla="*/ 0 h 2237"/>
                    <a:gd name="T76" fmla="*/ 0 w 999"/>
                    <a:gd name="T77" fmla="*/ 0 h 2237"/>
                    <a:gd name="T78" fmla="*/ 0 w 999"/>
                    <a:gd name="T79" fmla="*/ 0 h 2237"/>
                    <a:gd name="T80" fmla="*/ 0 w 999"/>
                    <a:gd name="T81" fmla="*/ 0 h 2237"/>
                    <a:gd name="T82" fmla="*/ 0 w 999"/>
                    <a:gd name="T83" fmla="*/ 0 h 2237"/>
                    <a:gd name="T84" fmla="*/ 0 w 999"/>
                    <a:gd name="T85" fmla="*/ 0 h 2237"/>
                    <a:gd name="T86" fmla="*/ 0 w 999"/>
                    <a:gd name="T87" fmla="*/ 0 h 2237"/>
                    <a:gd name="T88" fmla="*/ 0 w 999"/>
                    <a:gd name="T89" fmla="*/ 0 h 2237"/>
                    <a:gd name="T90" fmla="*/ 0 w 999"/>
                    <a:gd name="T91" fmla="*/ 0 h 2237"/>
                    <a:gd name="T92" fmla="*/ 0 w 999"/>
                    <a:gd name="T93" fmla="*/ 0 h 2237"/>
                    <a:gd name="T94" fmla="*/ 0 w 999"/>
                    <a:gd name="T95" fmla="*/ 0 h 2237"/>
                    <a:gd name="T96" fmla="*/ 0 w 999"/>
                    <a:gd name="T97" fmla="*/ 0 h 223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99"/>
                    <a:gd name="T148" fmla="*/ 0 h 2237"/>
                    <a:gd name="T149" fmla="*/ 999 w 999"/>
                    <a:gd name="T150" fmla="*/ 2237 h 223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99" h="2237">
                      <a:moveTo>
                        <a:pt x="0" y="167"/>
                      </a:moveTo>
                      <a:lnTo>
                        <a:pt x="10" y="149"/>
                      </a:lnTo>
                      <a:lnTo>
                        <a:pt x="23" y="130"/>
                      </a:lnTo>
                      <a:lnTo>
                        <a:pt x="38" y="110"/>
                      </a:lnTo>
                      <a:lnTo>
                        <a:pt x="56" y="90"/>
                      </a:lnTo>
                      <a:lnTo>
                        <a:pt x="65" y="79"/>
                      </a:lnTo>
                      <a:lnTo>
                        <a:pt x="75" y="69"/>
                      </a:lnTo>
                      <a:lnTo>
                        <a:pt x="85" y="61"/>
                      </a:lnTo>
                      <a:lnTo>
                        <a:pt x="97" y="53"/>
                      </a:lnTo>
                      <a:lnTo>
                        <a:pt x="109" y="44"/>
                      </a:lnTo>
                      <a:lnTo>
                        <a:pt x="121" y="37"/>
                      </a:lnTo>
                      <a:lnTo>
                        <a:pt x="134" y="30"/>
                      </a:lnTo>
                      <a:lnTo>
                        <a:pt x="147" y="24"/>
                      </a:lnTo>
                      <a:lnTo>
                        <a:pt x="169" y="17"/>
                      </a:lnTo>
                      <a:lnTo>
                        <a:pt x="192" y="11"/>
                      </a:lnTo>
                      <a:lnTo>
                        <a:pt x="217" y="6"/>
                      </a:lnTo>
                      <a:lnTo>
                        <a:pt x="242" y="3"/>
                      </a:lnTo>
                      <a:lnTo>
                        <a:pt x="269" y="0"/>
                      </a:lnTo>
                      <a:lnTo>
                        <a:pt x="296" y="0"/>
                      </a:lnTo>
                      <a:lnTo>
                        <a:pt x="310" y="0"/>
                      </a:lnTo>
                      <a:lnTo>
                        <a:pt x="325" y="2"/>
                      </a:lnTo>
                      <a:lnTo>
                        <a:pt x="339" y="4"/>
                      </a:lnTo>
                      <a:lnTo>
                        <a:pt x="353" y="6"/>
                      </a:lnTo>
                      <a:lnTo>
                        <a:pt x="367" y="10"/>
                      </a:lnTo>
                      <a:lnTo>
                        <a:pt x="382" y="14"/>
                      </a:lnTo>
                      <a:lnTo>
                        <a:pt x="396" y="18"/>
                      </a:lnTo>
                      <a:lnTo>
                        <a:pt x="410" y="24"/>
                      </a:lnTo>
                      <a:lnTo>
                        <a:pt x="424" y="30"/>
                      </a:lnTo>
                      <a:lnTo>
                        <a:pt x="439" y="37"/>
                      </a:lnTo>
                      <a:lnTo>
                        <a:pt x="454" y="46"/>
                      </a:lnTo>
                      <a:lnTo>
                        <a:pt x="469" y="55"/>
                      </a:lnTo>
                      <a:lnTo>
                        <a:pt x="482" y="65"/>
                      </a:lnTo>
                      <a:lnTo>
                        <a:pt x="496" y="75"/>
                      </a:lnTo>
                      <a:lnTo>
                        <a:pt x="510" y="89"/>
                      </a:lnTo>
                      <a:lnTo>
                        <a:pt x="524" y="102"/>
                      </a:lnTo>
                      <a:lnTo>
                        <a:pt x="538" y="116"/>
                      </a:lnTo>
                      <a:lnTo>
                        <a:pt x="551" y="130"/>
                      </a:lnTo>
                      <a:lnTo>
                        <a:pt x="565" y="147"/>
                      </a:lnTo>
                      <a:lnTo>
                        <a:pt x="578" y="165"/>
                      </a:lnTo>
                      <a:lnTo>
                        <a:pt x="604" y="204"/>
                      </a:lnTo>
                      <a:lnTo>
                        <a:pt x="632" y="247"/>
                      </a:lnTo>
                      <a:lnTo>
                        <a:pt x="660" y="294"/>
                      </a:lnTo>
                      <a:lnTo>
                        <a:pt x="688" y="344"/>
                      </a:lnTo>
                      <a:lnTo>
                        <a:pt x="745" y="449"/>
                      </a:lnTo>
                      <a:lnTo>
                        <a:pt x="801" y="555"/>
                      </a:lnTo>
                      <a:lnTo>
                        <a:pt x="854" y="657"/>
                      </a:lnTo>
                      <a:lnTo>
                        <a:pt x="903" y="749"/>
                      </a:lnTo>
                      <a:lnTo>
                        <a:pt x="926" y="788"/>
                      </a:lnTo>
                      <a:lnTo>
                        <a:pt x="947" y="823"/>
                      </a:lnTo>
                      <a:lnTo>
                        <a:pt x="966" y="851"/>
                      </a:lnTo>
                      <a:lnTo>
                        <a:pt x="983" y="873"/>
                      </a:lnTo>
                      <a:lnTo>
                        <a:pt x="986" y="878"/>
                      </a:lnTo>
                      <a:lnTo>
                        <a:pt x="989" y="882"/>
                      </a:lnTo>
                      <a:lnTo>
                        <a:pt x="992" y="888"/>
                      </a:lnTo>
                      <a:lnTo>
                        <a:pt x="993" y="895"/>
                      </a:lnTo>
                      <a:lnTo>
                        <a:pt x="997" y="910"/>
                      </a:lnTo>
                      <a:lnTo>
                        <a:pt x="999" y="928"/>
                      </a:lnTo>
                      <a:lnTo>
                        <a:pt x="999" y="947"/>
                      </a:lnTo>
                      <a:lnTo>
                        <a:pt x="999" y="968"/>
                      </a:lnTo>
                      <a:lnTo>
                        <a:pt x="997" y="991"/>
                      </a:lnTo>
                      <a:lnTo>
                        <a:pt x="995" y="1016"/>
                      </a:lnTo>
                      <a:lnTo>
                        <a:pt x="991" y="1042"/>
                      </a:lnTo>
                      <a:lnTo>
                        <a:pt x="985" y="1069"/>
                      </a:lnTo>
                      <a:lnTo>
                        <a:pt x="980" y="1098"/>
                      </a:lnTo>
                      <a:lnTo>
                        <a:pt x="973" y="1128"/>
                      </a:lnTo>
                      <a:lnTo>
                        <a:pt x="958" y="1189"/>
                      </a:lnTo>
                      <a:lnTo>
                        <a:pt x="940" y="1254"/>
                      </a:lnTo>
                      <a:lnTo>
                        <a:pt x="935" y="1272"/>
                      </a:lnTo>
                      <a:lnTo>
                        <a:pt x="921" y="1318"/>
                      </a:lnTo>
                      <a:lnTo>
                        <a:pt x="901" y="1386"/>
                      </a:lnTo>
                      <a:lnTo>
                        <a:pt x="878" y="1463"/>
                      </a:lnTo>
                      <a:lnTo>
                        <a:pt x="855" y="1542"/>
                      </a:lnTo>
                      <a:lnTo>
                        <a:pt x="836" y="1612"/>
                      </a:lnTo>
                      <a:lnTo>
                        <a:pt x="828" y="1641"/>
                      </a:lnTo>
                      <a:lnTo>
                        <a:pt x="822" y="1664"/>
                      </a:lnTo>
                      <a:lnTo>
                        <a:pt x="818" y="1681"/>
                      </a:lnTo>
                      <a:lnTo>
                        <a:pt x="817" y="1688"/>
                      </a:lnTo>
                      <a:lnTo>
                        <a:pt x="818" y="1695"/>
                      </a:lnTo>
                      <a:lnTo>
                        <a:pt x="817" y="1705"/>
                      </a:lnTo>
                      <a:lnTo>
                        <a:pt x="815" y="1717"/>
                      </a:lnTo>
                      <a:lnTo>
                        <a:pt x="811" y="1732"/>
                      </a:lnTo>
                      <a:lnTo>
                        <a:pt x="803" y="1769"/>
                      </a:lnTo>
                      <a:lnTo>
                        <a:pt x="793" y="1811"/>
                      </a:lnTo>
                      <a:lnTo>
                        <a:pt x="784" y="1855"/>
                      </a:lnTo>
                      <a:lnTo>
                        <a:pt x="776" y="1896"/>
                      </a:lnTo>
                      <a:lnTo>
                        <a:pt x="773" y="1916"/>
                      </a:lnTo>
                      <a:lnTo>
                        <a:pt x="772" y="1933"/>
                      </a:lnTo>
                      <a:lnTo>
                        <a:pt x="772" y="1949"/>
                      </a:lnTo>
                      <a:lnTo>
                        <a:pt x="773" y="1962"/>
                      </a:lnTo>
                      <a:lnTo>
                        <a:pt x="774" y="1974"/>
                      </a:lnTo>
                      <a:lnTo>
                        <a:pt x="774" y="1989"/>
                      </a:lnTo>
                      <a:lnTo>
                        <a:pt x="774" y="2007"/>
                      </a:lnTo>
                      <a:lnTo>
                        <a:pt x="774" y="2026"/>
                      </a:lnTo>
                      <a:lnTo>
                        <a:pt x="771" y="2069"/>
                      </a:lnTo>
                      <a:lnTo>
                        <a:pt x="767" y="2114"/>
                      </a:lnTo>
                      <a:lnTo>
                        <a:pt x="763" y="2157"/>
                      </a:lnTo>
                      <a:lnTo>
                        <a:pt x="758" y="2194"/>
                      </a:lnTo>
                      <a:lnTo>
                        <a:pt x="753" y="2223"/>
                      </a:lnTo>
                      <a:lnTo>
                        <a:pt x="751" y="2237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4" name="Freeform 383"/>
                <p:cNvSpPr>
                  <a:spLocks noChangeAspect="1"/>
                </p:cNvSpPr>
                <p:nvPr/>
              </p:nvSpPr>
              <p:spPr bwMode="auto">
                <a:xfrm>
                  <a:off x="3255" y="981"/>
                  <a:ext cx="453" cy="119"/>
                </a:xfrm>
                <a:custGeom>
                  <a:avLst/>
                  <a:gdLst>
                    <a:gd name="T0" fmla="*/ 0 w 2723"/>
                    <a:gd name="T1" fmla="*/ 0 h 712"/>
                    <a:gd name="T2" fmla="*/ 0 w 2723"/>
                    <a:gd name="T3" fmla="*/ 0 h 712"/>
                    <a:gd name="T4" fmla="*/ 0 w 2723"/>
                    <a:gd name="T5" fmla="*/ 0 h 712"/>
                    <a:gd name="T6" fmla="*/ 0 w 2723"/>
                    <a:gd name="T7" fmla="*/ 0 h 712"/>
                    <a:gd name="T8" fmla="*/ 0 w 2723"/>
                    <a:gd name="T9" fmla="*/ 0 h 712"/>
                    <a:gd name="T10" fmla="*/ 0 w 2723"/>
                    <a:gd name="T11" fmla="*/ 0 h 712"/>
                    <a:gd name="T12" fmla="*/ 0 w 2723"/>
                    <a:gd name="T13" fmla="*/ 0 h 712"/>
                    <a:gd name="T14" fmla="*/ 0 w 2723"/>
                    <a:gd name="T15" fmla="*/ 0 h 712"/>
                    <a:gd name="T16" fmla="*/ 0 w 2723"/>
                    <a:gd name="T17" fmla="*/ 0 h 712"/>
                    <a:gd name="T18" fmla="*/ 0 w 2723"/>
                    <a:gd name="T19" fmla="*/ 0 h 712"/>
                    <a:gd name="T20" fmla="*/ 0 w 2723"/>
                    <a:gd name="T21" fmla="*/ 0 h 712"/>
                    <a:gd name="T22" fmla="*/ 0 w 2723"/>
                    <a:gd name="T23" fmla="*/ 0 h 712"/>
                    <a:gd name="T24" fmla="*/ 0 w 2723"/>
                    <a:gd name="T25" fmla="*/ 0 h 712"/>
                    <a:gd name="T26" fmla="*/ 0 w 2723"/>
                    <a:gd name="T27" fmla="*/ 0 h 712"/>
                    <a:gd name="T28" fmla="*/ 0 w 2723"/>
                    <a:gd name="T29" fmla="*/ 0 h 712"/>
                    <a:gd name="T30" fmla="*/ 0 w 2723"/>
                    <a:gd name="T31" fmla="*/ 0 h 712"/>
                    <a:gd name="T32" fmla="*/ 0 w 2723"/>
                    <a:gd name="T33" fmla="*/ 0 h 712"/>
                    <a:gd name="T34" fmla="*/ 0 w 2723"/>
                    <a:gd name="T35" fmla="*/ 0 h 712"/>
                    <a:gd name="T36" fmla="*/ 0 w 2723"/>
                    <a:gd name="T37" fmla="*/ 0 h 712"/>
                    <a:gd name="T38" fmla="*/ 0 w 2723"/>
                    <a:gd name="T39" fmla="*/ 0 h 712"/>
                    <a:gd name="T40" fmla="*/ 0 w 2723"/>
                    <a:gd name="T41" fmla="*/ 0 h 712"/>
                    <a:gd name="T42" fmla="*/ 0 w 2723"/>
                    <a:gd name="T43" fmla="*/ 0 h 712"/>
                    <a:gd name="T44" fmla="*/ 0 w 2723"/>
                    <a:gd name="T45" fmla="*/ 0 h 712"/>
                    <a:gd name="T46" fmla="*/ 0 w 2723"/>
                    <a:gd name="T47" fmla="*/ 0 h 712"/>
                    <a:gd name="T48" fmla="*/ 0 w 2723"/>
                    <a:gd name="T49" fmla="*/ 0 h 712"/>
                    <a:gd name="T50" fmla="*/ 0 w 2723"/>
                    <a:gd name="T51" fmla="*/ 0 h 712"/>
                    <a:gd name="T52" fmla="*/ 0 w 2723"/>
                    <a:gd name="T53" fmla="*/ 0 h 712"/>
                    <a:gd name="T54" fmla="*/ 0 w 2723"/>
                    <a:gd name="T55" fmla="*/ 0 h 712"/>
                    <a:gd name="T56" fmla="*/ 0 w 2723"/>
                    <a:gd name="T57" fmla="*/ 0 h 712"/>
                    <a:gd name="T58" fmla="*/ 0 w 2723"/>
                    <a:gd name="T59" fmla="*/ 0 h 712"/>
                    <a:gd name="T60" fmla="*/ 0 w 2723"/>
                    <a:gd name="T61" fmla="*/ 0 h 712"/>
                    <a:gd name="T62" fmla="*/ 0 w 2723"/>
                    <a:gd name="T63" fmla="*/ 0 h 712"/>
                    <a:gd name="T64" fmla="*/ 0 w 2723"/>
                    <a:gd name="T65" fmla="*/ 0 h 712"/>
                    <a:gd name="T66" fmla="*/ 0 w 2723"/>
                    <a:gd name="T67" fmla="*/ 0 h 712"/>
                    <a:gd name="T68" fmla="*/ 0 w 2723"/>
                    <a:gd name="T69" fmla="*/ 0 h 712"/>
                    <a:gd name="T70" fmla="*/ 0 w 2723"/>
                    <a:gd name="T71" fmla="*/ 0 h 712"/>
                    <a:gd name="T72" fmla="*/ 0 w 2723"/>
                    <a:gd name="T73" fmla="*/ 0 h 712"/>
                    <a:gd name="T74" fmla="*/ 0 w 2723"/>
                    <a:gd name="T75" fmla="*/ 0 h 712"/>
                    <a:gd name="T76" fmla="*/ 0 w 2723"/>
                    <a:gd name="T77" fmla="*/ 0 h 712"/>
                    <a:gd name="T78" fmla="*/ 0 w 2723"/>
                    <a:gd name="T79" fmla="*/ 0 h 712"/>
                    <a:gd name="T80" fmla="*/ 0 w 2723"/>
                    <a:gd name="T81" fmla="*/ 0 h 712"/>
                    <a:gd name="T82" fmla="*/ 0 w 2723"/>
                    <a:gd name="T83" fmla="*/ 0 h 712"/>
                    <a:gd name="T84" fmla="*/ 0 w 2723"/>
                    <a:gd name="T85" fmla="*/ 0 h 712"/>
                    <a:gd name="T86" fmla="*/ 0 w 2723"/>
                    <a:gd name="T87" fmla="*/ 0 h 712"/>
                    <a:gd name="T88" fmla="*/ 0 w 2723"/>
                    <a:gd name="T89" fmla="*/ 0 h 712"/>
                    <a:gd name="T90" fmla="*/ 0 w 2723"/>
                    <a:gd name="T91" fmla="*/ 0 h 712"/>
                    <a:gd name="T92" fmla="*/ 0 w 2723"/>
                    <a:gd name="T93" fmla="*/ 0 h 712"/>
                    <a:gd name="T94" fmla="*/ 0 w 2723"/>
                    <a:gd name="T95" fmla="*/ 0 h 712"/>
                    <a:gd name="T96" fmla="*/ 0 w 2723"/>
                    <a:gd name="T97" fmla="*/ 0 h 712"/>
                    <a:gd name="T98" fmla="*/ 0 w 2723"/>
                    <a:gd name="T99" fmla="*/ 0 h 712"/>
                    <a:gd name="T100" fmla="*/ 0 w 2723"/>
                    <a:gd name="T101" fmla="*/ 0 h 712"/>
                    <a:gd name="T102" fmla="*/ 0 w 2723"/>
                    <a:gd name="T103" fmla="*/ 0 h 712"/>
                    <a:gd name="T104" fmla="*/ 0 w 2723"/>
                    <a:gd name="T105" fmla="*/ 0 h 712"/>
                    <a:gd name="T106" fmla="*/ 0 w 2723"/>
                    <a:gd name="T107" fmla="*/ 0 h 712"/>
                    <a:gd name="T108" fmla="*/ 0 w 2723"/>
                    <a:gd name="T109" fmla="*/ 0 h 712"/>
                    <a:gd name="T110" fmla="*/ 0 w 2723"/>
                    <a:gd name="T111" fmla="*/ 0 h 712"/>
                    <a:gd name="T112" fmla="*/ 0 w 2723"/>
                    <a:gd name="T113" fmla="*/ 0 h 712"/>
                    <a:gd name="T114" fmla="*/ 0 w 2723"/>
                    <a:gd name="T115" fmla="*/ 0 h 712"/>
                    <a:gd name="T116" fmla="*/ 0 w 2723"/>
                    <a:gd name="T117" fmla="*/ 0 h 712"/>
                    <a:gd name="T118" fmla="*/ 0 w 2723"/>
                    <a:gd name="T119" fmla="*/ 0 h 712"/>
                    <a:gd name="T120" fmla="*/ 0 w 2723"/>
                    <a:gd name="T121" fmla="*/ 0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23"/>
                    <a:gd name="T184" fmla="*/ 0 h 712"/>
                    <a:gd name="T185" fmla="*/ 2723 w 2723"/>
                    <a:gd name="T186" fmla="*/ 712 h 71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23" h="712">
                      <a:moveTo>
                        <a:pt x="0" y="712"/>
                      </a:moveTo>
                      <a:lnTo>
                        <a:pt x="4" y="695"/>
                      </a:lnTo>
                      <a:lnTo>
                        <a:pt x="12" y="679"/>
                      </a:lnTo>
                      <a:lnTo>
                        <a:pt x="22" y="660"/>
                      </a:lnTo>
                      <a:lnTo>
                        <a:pt x="35" y="639"/>
                      </a:lnTo>
                      <a:lnTo>
                        <a:pt x="51" y="618"/>
                      </a:lnTo>
                      <a:lnTo>
                        <a:pt x="71" y="594"/>
                      </a:lnTo>
                      <a:lnTo>
                        <a:pt x="95" y="569"/>
                      </a:lnTo>
                      <a:lnTo>
                        <a:pt x="122" y="542"/>
                      </a:lnTo>
                      <a:lnTo>
                        <a:pt x="145" y="522"/>
                      </a:lnTo>
                      <a:lnTo>
                        <a:pt x="170" y="499"/>
                      </a:lnTo>
                      <a:lnTo>
                        <a:pt x="198" y="476"/>
                      </a:lnTo>
                      <a:lnTo>
                        <a:pt x="229" y="451"/>
                      </a:lnTo>
                      <a:lnTo>
                        <a:pt x="263" y="426"/>
                      </a:lnTo>
                      <a:lnTo>
                        <a:pt x="298" y="400"/>
                      </a:lnTo>
                      <a:lnTo>
                        <a:pt x="336" y="374"/>
                      </a:lnTo>
                      <a:lnTo>
                        <a:pt x="377" y="347"/>
                      </a:lnTo>
                      <a:lnTo>
                        <a:pt x="420" y="319"/>
                      </a:lnTo>
                      <a:lnTo>
                        <a:pt x="465" y="292"/>
                      </a:lnTo>
                      <a:lnTo>
                        <a:pt x="511" y="264"/>
                      </a:lnTo>
                      <a:lnTo>
                        <a:pt x="560" y="238"/>
                      </a:lnTo>
                      <a:lnTo>
                        <a:pt x="610" y="212"/>
                      </a:lnTo>
                      <a:lnTo>
                        <a:pt x="663" y="186"/>
                      </a:lnTo>
                      <a:lnTo>
                        <a:pt x="716" y="161"/>
                      </a:lnTo>
                      <a:lnTo>
                        <a:pt x="772" y="137"/>
                      </a:lnTo>
                      <a:lnTo>
                        <a:pt x="828" y="114"/>
                      </a:lnTo>
                      <a:lnTo>
                        <a:pt x="885" y="94"/>
                      </a:lnTo>
                      <a:lnTo>
                        <a:pt x="945" y="74"/>
                      </a:lnTo>
                      <a:lnTo>
                        <a:pt x="1004" y="57"/>
                      </a:lnTo>
                      <a:lnTo>
                        <a:pt x="1065" y="42"/>
                      </a:lnTo>
                      <a:lnTo>
                        <a:pt x="1127" y="28"/>
                      </a:lnTo>
                      <a:lnTo>
                        <a:pt x="1189" y="17"/>
                      </a:lnTo>
                      <a:lnTo>
                        <a:pt x="1252" y="9"/>
                      </a:lnTo>
                      <a:lnTo>
                        <a:pt x="1315" y="3"/>
                      </a:lnTo>
                      <a:lnTo>
                        <a:pt x="1379" y="0"/>
                      </a:lnTo>
                      <a:lnTo>
                        <a:pt x="1443" y="0"/>
                      </a:lnTo>
                      <a:lnTo>
                        <a:pt x="1508" y="5"/>
                      </a:lnTo>
                      <a:lnTo>
                        <a:pt x="1572" y="12"/>
                      </a:lnTo>
                      <a:lnTo>
                        <a:pt x="1636" y="23"/>
                      </a:lnTo>
                      <a:lnTo>
                        <a:pt x="1700" y="37"/>
                      </a:lnTo>
                      <a:lnTo>
                        <a:pt x="1764" y="56"/>
                      </a:lnTo>
                      <a:lnTo>
                        <a:pt x="1990" y="131"/>
                      </a:lnTo>
                      <a:lnTo>
                        <a:pt x="2162" y="189"/>
                      </a:lnTo>
                      <a:lnTo>
                        <a:pt x="2290" y="233"/>
                      </a:lnTo>
                      <a:lnTo>
                        <a:pt x="2382" y="266"/>
                      </a:lnTo>
                      <a:lnTo>
                        <a:pt x="2449" y="288"/>
                      </a:lnTo>
                      <a:lnTo>
                        <a:pt x="2499" y="304"/>
                      </a:lnTo>
                      <a:lnTo>
                        <a:pt x="2520" y="308"/>
                      </a:lnTo>
                      <a:lnTo>
                        <a:pt x="2542" y="313"/>
                      </a:lnTo>
                      <a:lnTo>
                        <a:pt x="2562" y="316"/>
                      </a:lnTo>
                      <a:lnTo>
                        <a:pt x="2585" y="319"/>
                      </a:lnTo>
                      <a:lnTo>
                        <a:pt x="2594" y="320"/>
                      </a:lnTo>
                      <a:lnTo>
                        <a:pt x="2604" y="323"/>
                      </a:lnTo>
                      <a:lnTo>
                        <a:pt x="2612" y="326"/>
                      </a:lnTo>
                      <a:lnTo>
                        <a:pt x="2622" y="330"/>
                      </a:lnTo>
                      <a:lnTo>
                        <a:pt x="2640" y="338"/>
                      </a:lnTo>
                      <a:lnTo>
                        <a:pt x="2656" y="349"/>
                      </a:lnTo>
                      <a:lnTo>
                        <a:pt x="2673" y="362"/>
                      </a:lnTo>
                      <a:lnTo>
                        <a:pt x="2690" y="376"/>
                      </a:lnTo>
                      <a:lnTo>
                        <a:pt x="2706" y="393"/>
                      </a:lnTo>
                      <a:lnTo>
                        <a:pt x="2723" y="41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5" name="Freeform 384"/>
                <p:cNvSpPr>
                  <a:spLocks noChangeAspect="1"/>
                </p:cNvSpPr>
                <p:nvPr/>
              </p:nvSpPr>
              <p:spPr bwMode="auto">
                <a:xfrm>
                  <a:off x="2888" y="1077"/>
                  <a:ext cx="367" cy="382"/>
                </a:xfrm>
                <a:custGeom>
                  <a:avLst/>
                  <a:gdLst>
                    <a:gd name="T0" fmla="*/ 0 w 2197"/>
                    <a:gd name="T1" fmla="*/ 0 h 2291"/>
                    <a:gd name="T2" fmla="*/ 0 w 2197"/>
                    <a:gd name="T3" fmla="*/ 0 h 2291"/>
                    <a:gd name="T4" fmla="*/ 0 w 2197"/>
                    <a:gd name="T5" fmla="*/ 0 h 2291"/>
                    <a:gd name="T6" fmla="*/ 0 w 2197"/>
                    <a:gd name="T7" fmla="*/ 0 h 2291"/>
                    <a:gd name="T8" fmla="*/ 0 w 2197"/>
                    <a:gd name="T9" fmla="*/ 0 h 2291"/>
                    <a:gd name="T10" fmla="*/ 0 w 2197"/>
                    <a:gd name="T11" fmla="*/ 0 h 2291"/>
                    <a:gd name="T12" fmla="*/ 0 w 2197"/>
                    <a:gd name="T13" fmla="*/ 0 h 2291"/>
                    <a:gd name="T14" fmla="*/ 0 w 2197"/>
                    <a:gd name="T15" fmla="*/ 0 h 2291"/>
                    <a:gd name="T16" fmla="*/ 0 w 2197"/>
                    <a:gd name="T17" fmla="*/ 0 h 2291"/>
                    <a:gd name="T18" fmla="*/ 0 w 2197"/>
                    <a:gd name="T19" fmla="*/ 0 h 2291"/>
                    <a:gd name="T20" fmla="*/ 0 w 2197"/>
                    <a:gd name="T21" fmla="*/ 0 h 2291"/>
                    <a:gd name="T22" fmla="*/ 0 w 2197"/>
                    <a:gd name="T23" fmla="*/ 0 h 2291"/>
                    <a:gd name="T24" fmla="*/ 0 w 2197"/>
                    <a:gd name="T25" fmla="*/ 0 h 2291"/>
                    <a:gd name="T26" fmla="*/ 0 w 2197"/>
                    <a:gd name="T27" fmla="*/ 0 h 2291"/>
                    <a:gd name="T28" fmla="*/ 0 w 2197"/>
                    <a:gd name="T29" fmla="*/ 0 h 2291"/>
                    <a:gd name="T30" fmla="*/ 0 w 2197"/>
                    <a:gd name="T31" fmla="*/ 0 h 2291"/>
                    <a:gd name="T32" fmla="*/ 0 w 2197"/>
                    <a:gd name="T33" fmla="*/ 0 h 2291"/>
                    <a:gd name="T34" fmla="*/ 0 w 2197"/>
                    <a:gd name="T35" fmla="*/ 0 h 2291"/>
                    <a:gd name="T36" fmla="*/ 0 w 2197"/>
                    <a:gd name="T37" fmla="*/ 0 h 2291"/>
                    <a:gd name="T38" fmla="*/ 0 w 2197"/>
                    <a:gd name="T39" fmla="*/ 0 h 2291"/>
                    <a:gd name="T40" fmla="*/ 0 w 2197"/>
                    <a:gd name="T41" fmla="*/ 0 h 2291"/>
                    <a:gd name="T42" fmla="*/ 0 w 2197"/>
                    <a:gd name="T43" fmla="*/ 0 h 2291"/>
                    <a:gd name="T44" fmla="*/ 0 w 2197"/>
                    <a:gd name="T45" fmla="*/ 0 h 2291"/>
                    <a:gd name="T46" fmla="*/ 0 w 2197"/>
                    <a:gd name="T47" fmla="*/ 0 h 2291"/>
                    <a:gd name="T48" fmla="*/ 0 w 2197"/>
                    <a:gd name="T49" fmla="*/ 0 h 2291"/>
                    <a:gd name="T50" fmla="*/ 0 w 2197"/>
                    <a:gd name="T51" fmla="*/ 0 h 2291"/>
                    <a:gd name="T52" fmla="*/ 0 w 2197"/>
                    <a:gd name="T53" fmla="*/ 0 h 2291"/>
                    <a:gd name="T54" fmla="*/ 0 w 2197"/>
                    <a:gd name="T55" fmla="*/ 0 h 2291"/>
                    <a:gd name="T56" fmla="*/ 0 w 2197"/>
                    <a:gd name="T57" fmla="*/ 0 h 2291"/>
                    <a:gd name="T58" fmla="*/ 0 w 2197"/>
                    <a:gd name="T59" fmla="*/ 0 h 2291"/>
                    <a:gd name="T60" fmla="*/ 0 w 2197"/>
                    <a:gd name="T61" fmla="*/ 0 h 2291"/>
                    <a:gd name="T62" fmla="*/ 0 w 2197"/>
                    <a:gd name="T63" fmla="*/ 0 h 2291"/>
                    <a:gd name="T64" fmla="*/ 0 w 2197"/>
                    <a:gd name="T65" fmla="*/ 0 h 2291"/>
                    <a:gd name="T66" fmla="*/ 0 w 2197"/>
                    <a:gd name="T67" fmla="*/ 0 h 2291"/>
                    <a:gd name="T68" fmla="*/ 0 w 2197"/>
                    <a:gd name="T69" fmla="*/ 0 h 2291"/>
                    <a:gd name="T70" fmla="*/ 0 w 2197"/>
                    <a:gd name="T71" fmla="*/ 0 h 2291"/>
                    <a:gd name="T72" fmla="*/ 0 w 2197"/>
                    <a:gd name="T73" fmla="*/ 0 h 2291"/>
                    <a:gd name="T74" fmla="*/ 0 w 2197"/>
                    <a:gd name="T75" fmla="*/ 0 h 2291"/>
                    <a:gd name="T76" fmla="*/ 0 w 2197"/>
                    <a:gd name="T77" fmla="*/ 0 h 2291"/>
                    <a:gd name="T78" fmla="*/ 0 w 2197"/>
                    <a:gd name="T79" fmla="*/ 0 h 2291"/>
                    <a:gd name="T80" fmla="*/ 0 w 2197"/>
                    <a:gd name="T81" fmla="*/ 0 h 2291"/>
                    <a:gd name="T82" fmla="*/ 0 w 2197"/>
                    <a:gd name="T83" fmla="*/ 0 h 2291"/>
                    <a:gd name="T84" fmla="*/ 0 w 2197"/>
                    <a:gd name="T85" fmla="*/ 0 h 2291"/>
                    <a:gd name="T86" fmla="*/ 0 w 2197"/>
                    <a:gd name="T87" fmla="*/ 0 h 2291"/>
                    <a:gd name="T88" fmla="*/ 0 w 2197"/>
                    <a:gd name="T89" fmla="*/ 0 h 22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97"/>
                    <a:gd name="T136" fmla="*/ 0 h 2291"/>
                    <a:gd name="T137" fmla="*/ 2197 w 2197"/>
                    <a:gd name="T138" fmla="*/ 2291 h 229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97" h="2291">
                      <a:moveTo>
                        <a:pt x="2197" y="129"/>
                      </a:moveTo>
                      <a:lnTo>
                        <a:pt x="2180" y="101"/>
                      </a:lnTo>
                      <a:lnTo>
                        <a:pt x="2166" y="79"/>
                      </a:lnTo>
                      <a:lnTo>
                        <a:pt x="2159" y="70"/>
                      </a:lnTo>
                      <a:lnTo>
                        <a:pt x="2151" y="62"/>
                      </a:lnTo>
                      <a:lnTo>
                        <a:pt x="2145" y="56"/>
                      </a:lnTo>
                      <a:lnTo>
                        <a:pt x="2140" y="51"/>
                      </a:lnTo>
                      <a:lnTo>
                        <a:pt x="2120" y="39"/>
                      </a:lnTo>
                      <a:lnTo>
                        <a:pt x="2100" y="29"/>
                      </a:lnTo>
                      <a:lnTo>
                        <a:pt x="2079" y="20"/>
                      </a:lnTo>
                      <a:lnTo>
                        <a:pt x="2056" y="13"/>
                      </a:lnTo>
                      <a:lnTo>
                        <a:pt x="2034" y="8"/>
                      </a:lnTo>
                      <a:lnTo>
                        <a:pt x="2011" y="4"/>
                      </a:lnTo>
                      <a:lnTo>
                        <a:pt x="1988" y="1"/>
                      </a:lnTo>
                      <a:lnTo>
                        <a:pt x="1966" y="0"/>
                      </a:lnTo>
                      <a:lnTo>
                        <a:pt x="1944" y="0"/>
                      </a:lnTo>
                      <a:lnTo>
                        <a:pt x="1924" y="1"/>
                      </a:lnTo>
                      <a:lnTo>
                        <a:pt x="1904" y="2"/>
                      </a:lnTo>
                      <a:lnTo>
                        <a:pt x="1886" y="6"/>
                      </a:lnTo>
                      <a:lnTo>
                        <a:pt x="1869" y="10"/>
                      </a:lnTo>
                      <a:lnTo>
                        <a:pt x="1855" y="13"/>
                      </a:lnTo>
                      <a:lnTo>
                        <a:pt x="1843" y="19"/>
                      </a:lnTo>
                      <a:lnTo>
                        <a:pt x="1834" y="24"/>
                      </a:lnTo>
                      <a:lnTo>
                        <a:pt x="1824" y="30"/>
                      </a:lnTo>
                      <a:lnTo>
                        <a:pt x="1811" y="36"/>
                      </a:lnTo>
                      <a:lnTo>
                        <a:pt x="1793" y="44"/>
                      </a:lnTo>
                      <a:lnTo>
                        <a:pt x="1772" y="52"/>
                      </a:lnTo>
                      <a:lnTo>
                        <a:pt x="1719" y="74"/>
                      </a:lnTo>
                      <a:lnTo>
                        <a:pt x="1653" y="99"/>
                      </a:lnTo>
                      <a:lnTo>
                        <a:pt x="1574" y="131"/>
                      </a:lnTo>
                      <a:lnTo>
                        <a:pt x="1481" y="167"/>
                      </a:lnTo>
                      <a:lnTo>
                        <a:pt x="1378" y="210"/>
                      </a:lnTo>
                      <a:lnTo>
                        <a:pt x="1264" y="260"/>
                      </a:lnTo>
                      <a:lnTo>
                        <a:pt x="1233" y="274"/>
                      </a:lnTo>
                      <a:lnTo>
                        <a:pt x="1199" y="291"/>
                      </a:lnTo>
                      <a:lnTo>
                        <a:pt x="1165" y="310"/>
                      </a:lnTo>
                      <a:lnTo>
                        <a:pt x="1129" y="331"/>
                      </a:lnTo>
                      <a:lnTo>
                        <a:pt x="1091" y="354"/>
                      </a:lnTo>
                      <a:lnTo>
                        <a:pt x="1053" y="379"/>
                      </a:lnTo>
                      <a:lnTo>
                        <a:pt x="1014" y="406"/>
                      </a:lnTo>
                      <a:lnTo>
                        <a:pt x="973" y="435"/>
                      </a:lnTo>
                      <a:lnTo>
                        <a:pt x="890" y="494"/>
                      </a:lnTo>
                      <a:lnTo>
                        <a:pt x="805" y="558"/>
                      </a:lnTo>
                      <a:lnTo>
                        <a:pt x="720" y="626"/>
                      </a:lnTo>
                      <a:lnTo>
                        <a:pt x="636" y="694"/>
                      </a:lnTo>
                      <a:lnTo>
                        <a:pt x="555" y="763"/>
                      </a:lnTo>
                      <a:lnTo>
                        <a:pt x="478" y="831"/>
                      </a:lnTo>
                      <a:lnTo>
                        <a:pt x="405" y="898"/>
                      </a:lnTo>
                      <a:lnTo>
                        <a:pt x="339" y="959"/>
                      </a:lnTo>
                      <a:lnTo>
                        <a:pt x="280" y="1018"/>
                      </a:lnTo>
                      <a:lnTo>
                        <a:pt x="232" y="1069"/>
                      </a:lnTo>
                      <a:lnTo>
                        <a:pt x="210" y="1093"/>
                      </a:lnTo>
                      <a:lnTo>
                        <a:pt x="192" y="1114"/>
                      </a:lnTo>
                      <a:lnTo>
                        <a:pt x="177" y="1133"/>
                      </a:lnTo>
                      <a:lnTo>
                        <a:pt x="165" y="1150"/>
                      </a:lnTo>
                      <a:lnTo>
                        <a:pt x="145" y="1181"/>
                      </a:lnTo>
                      <a:lnTo>
                        <a:pt x="127" y="1211"/>
                      </a:lnTo>
                      <a:lnTo>
                        <a:pt x="109" y="1240"/>
                      </a:lnTo>
                      <a:lnTo>
                        <a:pt x="92" y="1270"/>
                      </a:lnTo>
                      <a:lnTo>
                        <a:pt x="78" y="1300"/>
                      </a:lnTo>
                      <a:lnTo>
                        <a:pt x="64" y="1330"/>
                      </a:lnTo>
                      <a:lnTo>
                        <a:pt x="52" y="1359"/>
                      </a:lnTo>
                      <a:lnTo>
                        <a:pt x="41" y="1389"/>
                      </a:lnTo>
                      <a:lnTo>
                        <a:pt x="32" y="1419"/>
                      </a:lnTo>
                      <a:lnTo>
                        <a:pt x="23" y="1450"/>
                      </a:lnTo>
                      <a:lnTo>
                        <a:pt x="16" y="1481"/>
                      </a:lnTo>
                      <a:lnTo>
                        <a:pt x="10" y="1513"/>
                      </a:lnTo>
                      <a:lnTo>
                        <a:pt x="5" y="1546"/>
                      </a:lnTo>
                      <a:lnTo>
                        <a:pt x="2" y="1580"/>
                      </a:lnTo>
                      <a:lnTo>
                        <a:pt x="1" y="1614"/>
                      </a:lnTo>
                      <a:lnTo>
                        <a:pt x="0" y="1651"/>
                      </a:lnTo>
                      <a:lnTo>
                        <a:pt x="1" y="1656"/>
                      </a:lnTo>
                      <a:lnTo>
                        <a:pt x="3" y="1669"/>
                      </a:lnTo>
                      <a:lnTo>
                        <a:pt x="8" y="1690"/>
                      </a:lnTo>
                      <a:lnTo>
                        <a:pt x="15" y="1716"/>
                      </a:lnTo>
                      <a:lnTo>
                        <a:pt x="25" y="1747"/>
                      </a:lnTo>
                      <a:lnTo>
                        <a:pt x="38" y="1780"/>
                      </a:lnTo>
                      <a:lnTo>
                        <a:pt x="46" y="1796"/>
                      </a:lnTo>
                      <a:lnTo>
                        <a:pt x="54" y="1812"/>
                      </a:lnTo>
                      <a:lnTo>
                        <a:pt x="64" y="1828"/>
                      </a:lnTo>
                      <a:lnTo>
                        <a:pt x="74" y="1844"/>
                      </a:lnTo>
                      <a:lnTo>
                        <a:pt x="104" y="1883"/>
                      </a:lnTo>
                      <a:lnTo>
                        <a:pt x="146" y="1939"/>
                      </a:lnTo>
                      <a:lnTo>
                        <a:pt x="195" y="2004"/>
                      </a:lnTo>
                      <a:lnTo>
                        <a:pt x="247" y="2076"/>
                      </a:lnTo>
                      <a:lnTo>
                        <a:pt x="301" y="2145"/>
                      </a:lnTo>
                      <a:lnTo>
                        <a:pt x="351" y="2208"/>
                      </a:lnTo>
                      <a:lnTo>
                        <a:pt x="373" y="2235"/>
                      </a:lnTo>
                      <a:lnTo>
                        <a:pt x="393" y="2259"/>
                      </a:lnTo>
                      <a:lnTo>
                        <a:pt x="411" y="2277"/>
                      </a:lnTo>
                      <a:lnTo>
                        <a:pt x="426" y="229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6" name="Freeform 385"/>
                <p:cNvSpPr>
                  <a:spLocks noChangeAspect="1"/>
                </p:cNvSpPr>
                <p:nvPr/>
              </p:nvSpPr>
              <p:spPr bwMode="auto">
                <a:xfrm>
                  <a:off x="2960" y="1456"/>
                  <a:ext cx="477" cy="364"/>
                </a:xfrm>
                <a:custGeom>
                  <a:avLst/>
                  <a:gdLst>
                    <a:gd name="T0" fmla="*/ 0 w 2863"/>
                    <a:gd name="T1" fmla="*/ 0 h 2184"/>
                    <a:gd name="T2" fmla="*/ 0 w 2863"/>
                    <a:gd name="T3" fmla="*/ 0 h 2184"/>
                    <a:gd name="T4" fmla="*/ 0 w 2863"/>
                    <a:gd name="T5" fmla="*/ 0 h 2184"/>
                    <a:gd name="T6" fmla="*/ 0 w 2863"/>
                    <a:gd name="T7" fmla="*/ 0 h 2184"/>
                    <a:gd name="T8" fmla="*/ 0 w 2863"/>
                    <a:gd name="T9" fmla="*/ 0 h 2184"/>
                    <a:gd name="T10" fmla="*/ 0 w 2863"/>
                    <a:gd name="T11" fmla="*/ 0 h 2184"/>
                    <a:gd name="T12" fmla="*/ 0 w 2863"/>
                    <a:gd name="T13" fmla="*/ 0 h 2184"/>
                    <a:gd name="T14" fmla="*/ 0 w 2863"/>
                    <a:gd name="T15" fmla="*/ 0 h 2184"/>
                    <a:gd name="T16" fmla="*/ 0 w 2863"/>
                    <a:gd name="T17" fmla="*/ 0 h 2184"/>
                    <a:gd name="T18" fmla="*/ 0 w 2863"/>
                    <a:gd name="T19" fmla="*/ 0 h 2184"/>
                    <a:gd name="T20" fmla="*/ 0 w 2863"/>
                    <a:gd name="T21" fmla="*/ 0 h 2184"/>
                    <a:gd name="T22" fmla="*/ 0 w 2863"/>
                    <a:gd name="T23" fmla="*/ 0 h 2184"/>
                    <a:gd name="T24" fmla="*/ 0 w 2863"/>
                    <a:gd name="T25" fmla="*/ 0 h 2184"/>
                    <a:gd name="T26" fmla="*/ 0 w 2863"/>
                    <a:gd name="T27" fmla="*/ 0 h 2184"/>
                    <a:gd name="T28" fmla="*/ 0 w 2863"/>
                    <a:gd name="T29" fmla="*/ 0 h 2184"/>
                    <a:gd name="T30" fmla="*/ 0 w 2863"/>
                    <a:gd name="T31" fmla="*/ 0 h 2184"/>
                    <a:gd name="T32" fmla="*/ 0 w 2863"/>
                    <a:gd name="T33" fmla="*/ 0 h 2184"/>
                    <a:gd name="T34" fmla="*/ 0 w 2863"/>
                    <a:gd name="T35" fmla="*/ 0 h 2184"/>
                    <a:gd name="T36" fmla="*/ 0 w 2863"/>
                    <a:gd name="T37" fmla="*/ 0 h 2184"/>
                    <a:gd name="T38" fmla="*/ 0 w 2863"/>
                    <a:gd name="T39" fmla="*/ 0 h 2184"/>
                    <a:gd name="T40" fmla="*/ 0 w 2863"/>
                    <a:gd name="T41" fmla="*/ 0 h 2184"/>
                    <a:gd name="T42" fmla="*/ 0 w 2863"/>
                    <a:gd name="T43" fmla="*/ 0 h 2184"/>
                    <a:gd name="T44" fmla="*/ 0 w 2863"/>
                    <a:gd name="T45" fmla="*/ 0 h 2184"/>
                    <a:gd name="T46" fmla="*/ 0 w 2863"/>
                    <a:gd name="T47" fmla="*/ 0 h 2184"/>
                    <a:gd name="T48" fmla="*/ 0 w 2863"/>
                    <a:gd name="T49" fmla="*/ 0 h 2184"/>
                    <a:gd name="T50" fmla="*/ 0 w 2863"/>
                    <a:gd name="T51" fmla="*/ 0 h 2184"/>
                    <a:gd name="T52" fmla="*/ 0 w 2863"/>
                    <a:gd name="T53" fmla="*/ 0 h 2184"/>
                    <a:gd name="T54" fmla="*/ 0 w 2863"/>
                    <a:gd name="T55" fmla="*/ 0 h 2184"/>
                    <a:gd name="T56" fmla="*/ 0 w 2863"/>
                    <a:gd name="T57" fmla="*/ 0 h 2184"/>
                    <a:gd name="T58" fmla="*/ 0 w 2863"/>
                    <a:gd name="T59" fmla="*/ 0 h 2184"/>
                    <a:gd name="T60" fmla="*/ 0 w 2863"/>
                    <a:gd name="T61" fmla="*/ 0 h 2184"/>
                    <a:gd name="T62" fmla="*/ 0 w 2863"/>
                    <a:gd name="T63" fmla="*/ 0 h 2184"/>
                    <a:gd name="T64" fmla="*/ 0 w 2863"/>
                    <a:gd name="T65" fmla="*/ 0 h 2184"/>
                    <a:gd name="T66" fmla="*/ 0 w 2863"/>
                    <a:gd name="T67" fmla="*/ 0 h 2184"/>
                    <a:gd name="T68" fmla="*/ 0 w 2863"/>
                    <a:gd name="T69" fmla="*/ 0 h 2184"/>
                    <a:gd name="T70" fmla="*/ 0 w 2863"/>
                    <a:gd name="T71" fmla="*/ 0 h 2184"/>
                    <a:gd name="T72" fmla="*/ 0 w 2863"/>
                    <a:gd name="T73" fmla="*/ 0 h 2184"/>
                    <a:gd name="T74" fmla="*/ 0 w 2863"/>
                    <a:gd name="T75" fmla="*/ 0 h 2184"/>
                    <a:gd name="T76" fmla="*/ 0 w 2863"/>
                    <a:gd name="T77" fmla="*/ 0 h 2184"/>
                    <a:gd name="T78" fmla="*/ 0 w 2863"/>
                    <a:gd name="T79" fmla="*/ 0 h 2184"/>
                    <a:gd name="T80" fmla="*/ 0 w 2863"/>
                    <a:gd name="T81" fmla="*/ 0 h 2184"/>
                    <a:gd name="T82" fmla="*/ 0 w 2863"/>
                    <a:gd name="T83" fmla="*/ 0 h 2184"/>
                    <a:gd name="T84" fmla="*/ 0 w 2863"/>
                    <a:gd name="T85" fmla="*/ 0 h 2184"/>
                    <a:gd name="T86" fmla="*/ 0 w 2863"/>
                    <a:gd name="T87" fmla="*/ 0 h 2184"/>
                    <a:gd name="T88" fmla="*/ 0 w 2863"/>
                    <a:gd name="T89" fmla="*/ 0 h 2184"/>
                    <a:gd name="T90" fmla="*/ 0 w 2863"/>
                    <a:gd name="T91" fmla="*/ 0 h 2184"/>
                    <a:gd name="T92" fmla="*/ 0 w 2863"/>
                    <a:gd name="T93" fmla="*/ 0 h 2184"/>
                    <a:gd name="T94" fmla="*/ 0 w 2863"/>
                    <a:gd name="T95" fmla="*/ 0 h 2184"/>
                    <a:gd name="T96" fmla="*/ 0 w 2863"/>
                    <a:gd name="T97" fmla="*/ 0 h 2184"/>
                    <a:gd name="T98" fmla="*/ 0 w 2863"/>
                    <a:gd name="T99" fmla="*/ 0 h 218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863"/>
                    <a:gd name="T151" fmla="*/ 0 h 2184"/>
                    <a:gd name="T152" fmla="*/ 2863 w 2863"/>
                    <a:gd name="T153" fmla="*/ 2184 h 218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863" h="2184">
                      <a:moveTo>
                        <a:pt x="2801" y="671"/>
                      </a:moveTo>
                      <a:lnTo>
                        <a:pt x="2796" y="669"/>
                      </a:lnTo>
                      <a:lnTo>
                        <a:pt x="2793" y="665"/>
                      </a:lnTo>
                      <a:lnTo>
                        <a:pt x="2753" y="641"/>
                      </a:lnTo>
                      <a:lnTo>
                        <a:pt x="2715" y="622"/>
                      </a:lnTo>
                      <a:lnTo>
                        <a:pt x="2680" y="606"/>
                      </a:lnTo>
                      <a:lnTo>
                        <a:pt x="2645" y="591"/>
                      </a:lnTo>
                      <a:lnTo>
                        <a:pt x="2613" y="581"/>
                      </a:lnTo>
                      <a:lnTo>
                        <a:pt x="2583" y="572"/>
                      </a:lnTo>
                      <a:lnTo>
                        <a:pt x="2553" y="565"/>
                      </a:lnTo>
                      <a:lnTo>
                        <a:pt x="2525" y="560"/>
                      </a:lnTo>
                      <a:lnTo>
                        <a:pt x="2470" y="553"/>
                      </a:lnTo>
                      <a:lnTo>
                        <a:pt x="2416" y="547"/>
                      </a:lnTo>
                      <a:lnTo>
                        <a:pt x="2390" y="544"/>
                      </a:lnTo>
                      <a:lnTo>
                        <a:pt x="2363" y="540"/>
                      </a:lnTo>
                      <a:lnTo>
                        <a:pt x="2336" y="534"/>
                      </a:lnTo>
                      <a:lnTo>
                        <a:pt x="2307" y="528"/>
                      </a:lnTo>
                      <a:lnTo>
                        <a:pt x="2270" y="518"/>
                      </a:lnTo>
                      <a:lnTo>
                        <a:pt x="2217" y="505"/>
                      </a:lnTo>
                      <a:lnTo>
                        <a:pt x="2150" y="487"/>
                      </a:lnTo>
                      <a:lnTo>
                        <a:pt x="2070" y="468"/>
                      </a:lnTo>
                      <a:lnTo>
                        <a:pt x="1982" y="447"/>
                      </a:lnTo>
                      <a:lnTo>
                        <a:pt x="1887" y="425"/>
                      </a:lnTo>
                      <a:lnTo>
                        <a:pt x="1786" y="403"/>
                      </a:lnTo>
                      <a:lnTo>
                        <a:pt x="1682" y="382"/>
                      </a:lnTo>
                      <a:lnTo>
                        <a:pt x="1577" y="362"/>
                      </a:lnTo>
                      <a:lnTo>
                        <a:pt x="1475" y="344"/>
                      </a:lnTo>
                      <a:lnTo>
                        <a:pt x="1425" y="335"/>
                      </a:lnTo>
                      <a:lnTo>
                        <a:pt x="1376" y="328"/>
                      </a:lnTo>
                      <a:lnTo>
                        <a:pt x="1329" y="321"/>
                      </a:lnTo>
                      <a:lnTo>
                        <a:pt x="1283" y="316"/>
                      </a:lnTo>
                      <a:lnTo>
                        <a:pt x="1239" y="312"/>
                      </a:lnTo>
                      <a:lnTo>
                        <a:pt x="1198" y="308"/>
                      </a:lnTo>
                      <a:lnTo>
                        <a:pt x="1160" y="307"/>
                      </a:lnTo>
                      <a:lnTo>
                        <a:pt x="1124" y="306"/>
                      </a:lnTo>
                      <a:lnTo>
                        <a:pt x="1091" y="307"/>
                      </a:lnTo>
                      <a:lnTo>
                        <a:pt x="1061" y="308"/>
                      </a:lnTo>
                      <a:lnTo>
                        <a:pt x="1036" y="313"/>
                      </a:lnTo>
                      <a:lnTo>
                        <a:pt x="1013" y="318"/>
                      </a:lnTo>
                      <a:lnTo>
                        <a:pt x="994" y="324"/>
                      </a:lnTo>
                      <a:lnTo>
                        <a:pt x="973" y="330"/>
                      </a:lnTo>
                      <a:lnTo>
                        <a:pt x="950" y="333"/>
                      </a:lnTo>
                      <a:lnTo>
                        <a:pt x="928" y="337"/>
                      </a:lnTo>
                      <a:lnTo>
                        <a:pt x="904" y="339"/>
                      </a:lnTo>
                      <a:lnTo>
                        <a:pt x="879" y="340"/>
                      </a:lnTo>
                      <a:lnTo>
                        <a:pt x="854" y="341"/>
                      </a:lnTo>
                      <a:lnTo>
                        <a:pt x="828" y="341"/>
                      </a:lnTo>
                      <a:lnTo>
                        <a:pt x="801" y="340"/>
                      </a:lnTo>
                      <a:lnTo>
                        <a:pt x="775" y="338"/>
                      </a:lnTo>
                      <a:lnTo>
                        <a:pt x="748" y="335"/>
                      </a:lnTo>
                      <a:lnTo>
                        <a:pt x="720" y="333"/>
                      </a:lnTo>
                      <a:lnTo>
                        <a:pt x="693" y="328"/>
                      </a:lnTo>
                      <a:lnTo>
                        <a:pt x="665" y="325"/>
                      </a:lnTo>
                      <a:lnTo>
                        <a:pt x="637" y="319"/>
                      </a:lnTo>
                      <a:lnTo>
                        <a:pt x="610" y="313"/>
                      </a:lnTo>
                      <a:lnTo>
                        <a:pt x="582" y="307"/>
                      </a:lnTo>
                      <a:lnTo>
                        <a:pt x="555" y="300"/>
                      </a:lnTo>
                      <a:lnTo>
                        <a:pt x="528" y="293"/>
                      </a:lnTo>
                      <a:lnTo>
                        <a:pt x="500" y="284"/>
                      </a:lnTo>
                      <a:lnTo>
                        <a:pt x="474" y="275"/>
                      </a:lnTo>
                      <a:lnTo>
                        <a:pt x="448" y="266"/>
                      </a:lnTo>
                      <a:lnTo>
                        <a:pt x="423" y="257"/>
                      </a:lnTo>
                      <a:lnTo>
                        <a:pt x="399" y="246"/>
                      </a:lnTo>
                      <a:lnTo>
                        <a:pt x="375" y="236"/>
                      </a:lnTo>
                      <a:lnTo>
                        <a:pt x="351" y="225"/>
                      </a:lnTo>
                      <a:lnTo>
                        <a:pt x="330" y="214"/>
                      </a:lnTo>
                      <a:lnTo>
                        <a:pt x="309" y="202"/>
                      </a:lnTo>
                      <a:lnTo>
                        <a:pt x="288" y="190"/>
                      </a:lnTo>
                      <a:lnTo>
                        <a:pt x="269" y="178"/>
                      </a:lnTo>
                      <a:lnTo>
                        <a:pt x="251" y="165"/>
                      </a:lnTo>
                      <a:lnTo>
                        <a:pt x="236" y="152"/>
                      </a:lnTo>
                      <a:lnTo>
                        <a:pt x="205" y="128"/>
                      </a:lnTo>
                      <a:lnTo>
                        <a:pt x="178" y="106"/>
                      </a:lnTo>
                      <a:lnTo>
                        <a:pt x="153" y="87"/>
                      </a:lnTo>
                      <a:lnTo>
                        <a:pt x="129" y="70"/>
                      </a:lnTo>
                      <a:lnTo>
                        <a:pt x="107" y="56"/>
                      </a:lnTo>
                      <a:lnTo>
                        <a:pt x="88" y="43"/>
                      </a:lnTo>
                      <a:lnTo>
                        <a:pt x="72" y="32"/>
                      </a:lnTo>
                      <a:lnTo>
                        <a:pt x="56" y="24"/>
                      </a:lnTo>
                      <a:lnTo>
                        <a:pt x="31" y="12"/>
                      </a:lnTo>
                      <a:lnTo>
                        <a:pt x="13" y="5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6" y="55"/>
                      </a:lnTo>
                      <a:lnTo>
                        <a:pt x="11" y="82"/>
                      </a:lnTo>
                      <a:lnTo>
                        <a:pt x="18" y="114"/>
                      </a:lnTo>
                      <a:lnTo>
                        <a:pt x="28" y="150"/>
                      </a:lnTo>
                      <a:lnTo>
                        <a:pt x="40" y="188"/>
                      </a:lnTo>
                      <a:lnTo>
                        <a:pt x="47" y="207"/>
                      </a:lnTo>
                      <a:lnTo>
                        <a:pt x="55" y="227"/>
                      </a:lnTo>
                      <a:lnTo>
                        <a:pt x="63" y="247"/>
                      </a:lnTo>
                      <a:lnTo>
                        <a:pt x="73" y="269"/>
                      </a:lnTo>
                      <a:lnTo>
                        <a:pt x="85" y="289"/>
                      </a:lnTo>
                      <a:lnTo>
                        <a:pt x="96" y="310"/>
                      </a:lnTo>
                      <a:lnTo>
                        <a:pt x="109" y="331"/>
                      </a:lnTo>
                      <a:lnTo>
                        <a:pt x="123" y="352"/>
                      </a:lnTo>
                      <a:lnTo>
                        <a:pt x="137" y="372"/>
                      </a:lnTo>
                      <a:lnTo>
                        <a:pt x="154" y="393"/>
                      </a:lnTo>
                      <a:lnTo>
                        <a:pt x="172" y="412"/>
                      </a:lnTo>
                      <a:lnTo>
                        <a:pt x="190" y="431"/>
                      </a:lnTo>
                      <a:lnTo>
                        <a:pt x="210" y="450"/>
                      </a:lnTo>
                      <a:lnTo>
                        <a:pt x="231" y="468"/>
                      </a:lnTo>
                      <a:lnTo>
                        <a:pt x="254" y="484"/>
                      </a:lnTo>
                      <a:lnTo>
                        <a:pt x="278" y="501"/>
                      </a:lnTo>
                      <a:lnTo>
                        <a:pt x="305" y="518"/>
                      </a:lnTo>
                      <a:lnTo>
                        <a:pt x="335" y="539"/>
                      </a:lnTo>
                      <a:lnTo>
                        <a:pt x="369" y="564"/>
                      </a:lnTo>
                      <a:lnTo>
                        <a:pt x="406" y="591"/>
                      </a:lnTo>
                      <a:lnTo>
                        <a:pt x="490" y="656"/>
                      </a:lnTo>
                      <a:lnTo>
                        <a:pt x="584" y="729"/>
                      </a:lnTo>
                      <a:lnTo>
                        <a:pt x="686" y="810"/>
                      </a:lnTo>
                      <a:lnTo>
                        <a:pt x="793" y="898"/>
                      </a:lnTo>
                      <a:lnTo>
                        <a:pt x="905" y="989"/>
                      </a:lnTo>
                      <a:lnTo>
                        <a:pt x="1018" y="1082"/>
                      </a:lnTo>
                      <a:lnTo>
                        <a:pt x="1131" y="1175"/>
                      </a:lnTo>
                      <a:lnTo>
                        <a:pt x="1242" y="1265"/>
                      </a:lnTo>
                      <a:lnTo>
                        <a:pt x="1348" y="1352"/>
                      </a:lnTo>
                      <a:lnTo>
                        <a:pt x="1446" y="1433"/>
                      </a:lnTo>
                      <a:lnTo>
                        <a:pt x="1537" y="1506"/>
                      </a:lnTo>
                      <a:lnTo>
                        <a:pt x="1618" y="1567"/>
                      </a:lnTo>
                      <a:lnTo>
                        <a:pt x="1652" y="1595"/>
                      </a:lnTo>
                      <a:lnTo>
                        <a:pt x="1685" y="1617"/>
                      </a:lnTo>
                      <a:lnTo>
                        <a:pt x="1713" y="1638"/>
                      </a:lnTo>
                      <a:lnTo>
                        <a:pt x="1737" y="1654"/>
                      </a:lnTo>
                      <a:lnTo>
                        <a:pt x="1784" y="1686"/>
                      </a:lnTo>
                      <a:lnTo>
                        <a:pt x="1837" y="1725"/>
                      </a:lnTo>
                      <a:lnTo>
                        <a:pt x="1894" y="1767"/>
                      </a:lnTo>
                      <a:lnTo>
                        <a:pt x="1956" y="1815"/>
                      </a:lnTo>
                      <a:lnTo>
                        <a:pt x="2023" y="1864"/>
                      </a:lnTo>
                      <a:lnTo>
                        <a:pt x="2092" y="1914"/>
                      </a:lnTo>
                      <a:lnTo>
                        <a:pt x="2127" y="1938"/>
                      </a:lnTo>
                      <a:lnTo>
                        <a:pt x="2163" y="1963"/>
                      </a:lnTo>
                      <a:lnTo>
                        <a:pt x="2200" y="1986"/>
                      </a:lnTo>
                      <a:lnTo>
                        <a:pt x="2238" y="2010"/>
                      </a:lnTo>
                      <a:lnTo>
                        <a:pt x="2276" y="2033"/>
                      </a:lnTo>
                      <a:lnTo>
                        <a:pt x="2314" y="2054"/>
                      </a:lnTo>
                      <a:lnTo>
                        <a:pt x="2353" y="2076"/>
                      </a:lnTo>
                      <a:lnTo>
                        <a:pt x="2393" y="2095"/>
                      </a:lnTo>
                      <a:lnTo>
                        <a:pt x="2432" y="2113"/>
                      </a:lnTo>
                      <a:lnTo>
                        <a:pt x="2471" y="2129"/>
                      </a:lnTo>
                      <a:lnTo>
                        <a:pt x="2511" y="2143"/>
                      </a:lnTo>
                      <a:lnTo>
                        <a:pt x="2551" y="2155"/>
                      </a:lnTo>
                      <a:lnTo>
                        <a:pt x="2590" y="2166"/>
                      </a:lnTo>
                      <a:lnTo>
                        <a:pt x="2630" y="2174"/>
                      </a:lnTo>
                      <a:lnTo>
                        <a:pt x="2669" y="2180"/>
                      </a:lnTo>
                      <a:lnTo>
                        <a:pt x="2708" y="2184"/>
                      </a:lnTo>
                      <a:lnTo>
                        <a:pt x="2747" y="2184"/>
                      </a:lnTo>
                      <a:lnTo>
                        <a:pt x="2787" y="2182"/>
                      </a:lnTo>
                      <a:lnTo>
                        <a:pt x="2825" y="2176"/>
                      </a:lnTo>
                      <a:lnTo>
                        <a:pt x="2863" y="2167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7" name="Freeform 386"/>
                <p:cNvSpPr>
                  <a:spLocks noChangeAspect="1"/>
                </p:cNvSpPr>
                <p:nvPr/>
              </p:nvSpPr>
              <p:spPr bwMode="auto">
                <a:xfrm>
                  <a:off x="3427" y="1384"/>
                  <a:ext cx="410" cy="436"/>
                </a:xfrm>
                <a:custGeom>
                  <a:avLst/>
                  <a:gdLst>
                    <a:gd name="T0" fmla="*/ 0 w 2457"/>
                    <a:gd name="T1" fmla="*/ 0 h 2615"/>
                    <a:gd name="T2" fmla="*/ 0 w 2457"/>
                    <a:gd name="T3" fmla="*/ 0 h 2615"/>
                    <a:gd name="T4" fmla="*/ 0 w 2457"/>
                    <a:gd name="T5" fmla="*/ 0 h 2615"/>
                    <a:gd name="T6" fmla="*/ 0 w 2457"/>
                    <a:gd name="T7" fmla="*/ 0 h 2615"/>
                    <a:gd name="T8" fmla="*/ 0 w 2457"/>
                    <a:gd name="T9" fmla="*/ 0 h 2615"/>
                    <a:gd name="T10" fmla="*/ 0 w 2457"/>
                    <a:gd name="T11" fmla="*/ 0 h 2615"/>
                    <a:gd name="T12" fmla="*/ 0 w 2457"/>
                    <a:gd name="T13" fmla="*/ 0 h 2615"/>
                    <a:gd name="T14" fmla="*/ 0 w 2457"/>
                    <a:gd name="T15" fmla="*/ 0 h 2615"/>
                    <a:gd name="T16" fmla="*/ 0 w 2457"/>
                    <a:gd name="T17" fmla="*/ 0 h 2615"/>
                    <a:gd name="T18" fmla="*/ 0 w 2457"/>
                    <a:gd name="T19" fmla="*/ 0 h 2615"/>
                    <a:gd name="T20" fmla="*/ 0 w 2457"/>
                    <a:gd name="T21" fmla="*/ 0 h 2615"/>
                    <a:gd name="T22" fmla="*/ 0 w 2457"/>
                    <a:gd name="T23" fmla="*/ 0 h 2615"/>
                    <a:gd name="T24" fmla="*/ 0 w 2457"/>
                    <a:gd name="T25" fmla="*/ 0 h 2615"/>
                    <a:gd name="T26" fmla="*/ 0 w 2457"/>
                    <a:gd name="T27" fmla="*/ 0 h 2615"/>
                    <a:gd name="T28" fmla="*/ 0 w 2457"/>
                    <a:gd name="T29" fmla="*/ 0 h 2615"/>
                    <a:gd name="T30" fmla="*/ 0 w 2457"/>
                    <a:gd name="T31" fmla="*/ 0 h 2615"/>
                    <a:gd name="T32" fmla="*/ 0 w 2457"/>
                    <a:gd name="T33" fmla="*/ 0 h 2615"/>
                    <a:gd name="T34" fmla="*/ 0 w 2457"/>
                    <a:gd name="T35" fmla="*/ 0 h 2615"/>
                    <a:gd name="T36" fmla="*/ 0 w 2457"/>
                    <a:gd name="T37" fmla="*/ 0 h 2615"/>
                    <a:gd name="T38" fmla="*/ 0 w 2457"/>
                    <a:gd name="T39" fmla="*/ 0 h 2615"/>
                    <a:gd name="T40" fmla="*/ 0 w 2457"/>
                    <a:gd name="T41" fmla="*/ 0 h 2615"/>
                    <a:gd name="T42" fmla="*/ 0 w 2457"/>
                    <a:gd name="T43" fmla="*/ 0 h 2615"/>
                    <a:gd name="T44" fmla="*/ 0 w 2457"/>
                    <a:gd name="T45" fmla="*/ 0 h 2615"/>
                    <a:gd name="T46" fmla="*/ 0 w 2457"/>
                    <a:gd name="T47" fmla="*/ 0 h 2615"/>
                    <a:gd name="T48" fmla="*/ 0 w 2457"/>
                    <a:gd name="T49" fmla="*/ 0 h 2615"/>
                    <a:gd name="T50" fmla="*/ 0 w 2457"/>
                    <a:gd name="T51" fmla="*/ 0 h 2615"/>
                    <a:gd name="T52" fmla="*/ 0 w 2457"/>
                    <a:gd name="T53" fmla="*/ 0 h 2615"/>
                    <a:gd name="T54" fmla="*/ 0 w 2457"/>
                    <a:gd name="T55" fmla="*/ 0 h 2615"/>
                    <a:gd name="T56" fmla="*/ 0 w 2457"/>
                    <a:gd name="T57" fmla="*/ 0 h 2615"/>
                    <a:gd name="T58" fmla="*/ 0 w 2457"/>
                    <a:gd name="T59" fmla="*/ 0 h 2615"/>
                    <a:gd name="T60" fmla="*/ 0 w 2457"/>
                    <a:gd name="T61" fmla="*/ 0 h 2615"/>
                    <a:gd name="T62" fmla="*/ 0 w 2457"/>
                    <a:gd name="T63" fmla="*/ 0 h 2615"/>
                    <a:gd name="T64" fmla="*/ 0 w 2457"/>
                    <a:gd name="T65" fmla="*/ 0 h 2615"/>
                    <a:gd name="T66" fmla="*/ 0 w 2457"/>
                    <a:gd name="T67" fmla="*/ 0 h 2615"/>
                    <a:gd name="T68" fmla="*/ 0 w 2457"/>
                    <a:gd name="T69" fmla="*/ 0 h 2615"/>
                    <a:gd name="T70" fmla="*/ 0 w 2457"/>
                    <a:gd name="T71" fmla="*/ 0 h 2615"/>
                    <a:gd name="T72" fmla="*/ 0 w 2457"/>
                    <a:gd name="T73" fmla="*/ 0 h 2615"/>
                    <a:gd name="T74" fmla="*/ 0 w 2457"/>
                    <a:gd name="T75" fmla="*/ 0 h 2615"/>
                    <a:gd name="T76" fmla="*/ 0 w 2457"/>
                    <a:gd name="T77" fmla="*/ 0 h 2615"/>
                    <a:gd name="T78" fmla="*/ 0 w 2457"/>
                    <a:gd name="T79" fmla="*/ 0 h 2615"/>
                    <a:gd name="T80" fmla="*/ 0 w 2457"/>
                    <a:gd name="T81" fmla="*/ 0 h 2615"/>
                    <a:gd name="T82" fmla="*/ 0 w 2457"/>
                    <a:gd name="T83" fmla="*/ 0 h 2615"/>
                    <a:gd name="T84" fmla="*/ 0 w 2457"/>
                    <a:gd name="T85" fmla="*/ 0 h 2615"/>
                    <a:gd name="T86" fmla="*/ 0 w 2457"/>
                    <a:gd name="T87" fmla="*/ 0 h 2615"/>
                    <a:gd name="T88" fmla="*/ 0 w 2457"/>
                    <a:gd name="T89" fmla="*/ 0 h 2615"/>
                    <a:gd name="T90" fmla="*/ 0 w 2457"/>
                    <a:gd name="T91" fmla="*/ 0 h 2615"/>
                    <a:gd name="T92" fmla="*/ 0 w 2457"/>
                    <a:gd name="T93" fmla="*/ 0 h 2615"/>
                    <a:gd name="T94" fmla="*/ 0 w 2457"/>
                    <a:gd name="T95" fmla="*/ 0 h 2615"/>
                    <a:gd name="T96" fmla="*/ 0 w 2457"/>
                    <a:gd name="T97" fmla="*/ 0 h 2615"/>
                    <a:gd name="T98" fmla="*/ 0 w 2457"/>
                    <a:gd name="T99" fmla="*/ 0 h 2615"/>
                    <a:gd name="T100" fmla="*/ 0 w 2457"/>
                    <a:gd name="T101" fmla="*/ 0 h 26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57"/>
                    <a:gd name="T154" fmla="*/ 0 h 2615"/>
                    <a:gd name="T155" fmla="*/ 2457 w 2457"/>
                    <a:gd name="T156" fmla="*/ 2615 h 26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57" h="2615">
                      <a:moveTo>
                        <a:pt x="65" y="2602"/>
                      </a:moveTo>
                      <a:lnTo>
                        <a:pt x="76" y="2606"/>
                      </a:lnTo>
                      <a:lnTo>
                        <a:pt x="90" y="2610"/>
                      </a:lnTo>
                      <a:lnTo>
                        <a:pt x="101" y="2612"/>
                      </a:lnTo>
                      <a:lnTo>
                        <a:pt x="115" y="2614"/>
                      </a:lnTo>
                      <a:lnTo>
                        <a:pt x="150" y="2615"/>
                      </a:lnTo>
                      <a:lnTo>
                        <a:pt x="187" y="2614"/>
                      </a:lnTo>
                      <a:lnTo>
                        <a:pt x="226" y="2611"/>
                      </a:lnTo>
                      <a:lnTo>
                        <a:pt x="267" y="2608"/>
                      </a:lnTo>
                      <a:lnTo>
                        <a:pt x="309" y="2603"/>
                      </a:lnTo>
                      <a:lnTo>
                        <a:pt x="353" y="2597"/>
                      </a:lnTo>
                      <a:lnTo>
                        <a:pt x="397" y="2590"/>
                      </a:lnTo>
                      <a:lnTo>
                        <a:pt x="443" y="2581"/>
                      </a:lnTo>
                      <a:lnTo>
                        <a:pt x="489" y="2572"/>
                      </a:lnTo>
                      <a:lnTo>
                        <a:pt x="538" y="2561"/>
                      </a:lnTo>
                      <a:lnTo>
                        <a:pt x="586" y="2550"/>
                      </a:lnTo>
                      <a:lnTo>
                        <a:pt x="636" y="2539"/>
                      </a:lnTo>
                      <a:lnTo>
                        <a:pt x="685" y="2525"/>
                      </a:lnTo>
                      <a:lnTo>
                        <a:pt x="735" y="2511"/>
                      </a:lnTo>
                      <a:lnTo>
                        <a:pt x="786" y="2497"/>
                      </a:lnTo>
                      <a:lnTo>
                        <a:pt x="836" y="2481"/>
                      </a:lnTo>
                      <a:lnTo>
                        <a:pt x="886" y="2466"/>
                      </a:lnTo>
                      <a:lnTo>
                        <a:pt x="936" y="2449"/>
                      </a:lnTo>
                      <a:lnTo>
                        <a:pt x="986" y="2433"/>
                      </a:lnTo>
                      <a:lnTo>
                        <a:pt x="1035" y="2415"/>
                      </a:lnTo>
                      <a:lnTo>
                        <a:pt x="1082" y="2397"/>
                      </a:lnTo>
                      <a:lnTo>
                        <a:pt x="1130" y="2378"/>
                      </a:lnTo>
                      <a:lnTo>
                        <a:pt x="1177" y="2359"/>
                      </a:lnTo>
                      <a:lnTo>
                        <a:pt x="1223" y="2340"/>
                      </a:lnTo>
                      <a:lnTo>
                        <a:pt x="1267" y="2321"/>
                      </a:lnTo>
                      <a:lnTo>
                        <a:pt x="1311" y="2302"/>
                      </a:lnTo>
                      <a:lnTo>
                        <a:pt x="1352" y="2283"/>
                      </a:lnTo>
                      <a:lnTo>
                        <a:pt x="1392" y="2262"/>
                      </a:lnTo>
                      <a:lnTo>
                        <a:pt x="1431" y="2242"/>
                      </a:lnTo>
                      <a:lnTo>
                        <a:pt x="1467" y="2223"/>
                      </a:lnTo>
                      <a:lnTo>
                        <a:pt x="1501" y="2203"/>
                      </a:lnTo>
                      <a:lnTo>
                        <a:pt x="1533" y="2184"/>
                      </a:lnTo>
                      <a:lnTo>
                        <a:pt x="1543" y="2172"/>
                      </a:lnTo>
                      <a:lnTo>
                        <a:pt x="1570" y="2139"/>
                      </a:lnTo>
                      <a:lnTo>
                        <a:pt x="1611" y="2086"/>
                      </a:lnTo>
                      <a:lnTo>
                        <a:pt x="1664" y="2018"/>
                      </a:lnTo>
                      <a:lnTo>
                        <a:pt x="1727" y="1935"/>
                      </a:lnTo>
                      <a:lnTo>
                        <a:pt x="1799" y="1841"/>
                      </a:lnTo>
                      <a:lnTo>
                        <a:pt x="1874" y="1739"/>
                      </a:lnTo>
                      <a:lnTo>
                        <a:pt x="1952" y="1630"/>
                      </a:lnTo>
                      <a:lnTo>
                        <a:pt x="1992" y="1574"/>
                      </a:lnTo>
                      <a:lnTo>
                        <a:pt x="2031" y="1517"/>
                      </a:lnTo>
                      <a:lnTo>
                        <a:pt x="2069" y="1461"/>
                      </a:lnTo>
                      <a:lnTo>
                        <a:pt x="2107" y="1404"/>
                      </a:lnTo>
                      <a:lnTo>
                        <a:pt x="2144" y="1348"/>
                      </a:lnTo>
                      <a:lnTo>
                        <a:pt x="2178" y="1292"/>
                      </a:lnTo>
                      <a:lnTo>
                        <a:pt x="2212" y="1238"/>
                      </a:lnTo>
                      <a:lnTo>
                        <a:pt x="2243" y="1185"/>
                      </a:lnTo>
                      <a:lnTo>
                        <a:pt x="2272" y="1134"/>
                      </a:lnTo>
                      <a:lnTo>
                        <a:pt x="2299" y="1084"/>
                      </a:lnTo>
                      <a:lnTo>
                        <a:pt x="2321" y="1036"/>
                      </a:lnTo>
                      <a:lnTo>
                        <a:pt x="2341" y="992"/>
                      </a:lnTo>
                      <a:lnTo>
                        <a:pt x="2358" y="951"/>
                      </a:lnTo>
                      <a:lnTo>
                        <a:pt x="2370" y="913"/>
                      </a:lnTo>
                      <a:lnTo>
                        <a:pt x="2378" y="878"/>
                      </a:lnTo>
                      <a:lnTo>
                        <a:pt x="2382" y="847"/>
                      </a:lnTo>
                      <a:lnTo>
                        <a:pt x="2385" y="788"/>
                      </a:lnTo>
                      <a:lnTo>
                        <a:pt x="2389" y="723"/>
                      </a:lnTo>
                      <a:lnTo>
                        <a:pt x="2394" y="656"/>
                      </a:lnTo>
                      <a:lnTo>
                        <a:pt x="2399" y="587"/>
                      </a:lnTo>
                      <a:lnTo>
                        <a:pt x="2405" y="515"/>
                      </a:lnTo>
                      <a:lnTo>
                        <a:pt x="2412" y="445"/>
                      </a:lnTo>
                      <a:lnTo>
                        <a:pt x="2418" y="376"/>
                      </a:lnTo>
                      <a:lnTo>
                        <a:pt x="2425" y="309"/>
                      </a:lnTo>
                      <a:lnTo>
                        <a:pt x="2431" y="246"/>
                      </a:lnTo>
                      <a:lnTo>
                        <a:pt x="2437" y="187"/>
                      </a:lnTo>
                      <a:lnTo>
                        <a:pt x="2443" y="134"/>
                      </a:lnTo>
                      <a:lnTo>
                        <a:pt x="2447" y="89"/>
                      </a:lnTo>
                      <a:lnTo>
                        <a:pt x="2451" y="51"/>
                      </a:lnTo>
                      <a:lnTo>
                        <a:pt x="2455" y="24"/>
                      </a:lnTo>
                      <a:lnTo>
                        <a:pt x="2457" y="6"/>
                      </a:lnTo>
                      <a:lnTo>
                        <a:pt x="2457" y="0"/>
                      </a:lnTo>
                      <a:lnTo>
                        <a:pt x="2453" y="12"/>
                      </a:lnTo>
                      <a:lnTo>
                        <a:pt x="2443" y="46"/>
                      </a:lnTo>
                      <a:lnTo>
                        <a:pt x="2426" y="95"/>
                      </a:lnTo>
                      <a:lnTo>
                        <a:pt x="2405" y="155"/>
                      </a:lnTo>
                      <a:lnTo>
                        <a:pt x="2393" y="187"/>
                      </a:lnTo>
                      <a:lnTo>
                        <a:pt x="2381" y="219"/>
                      </a:lnTo>
                      <a:lnTo>
                        <a:pt x="2368" y="250"/>
                      </a:lnTo>
                      <a:lnTo>
                        <a:pt x="2353" y="279"/>
                      </a:lnTo>
                      <a:lnTo>
                        <a:pt x="2340" y="308"/>
                      </a:lnTo>
                      <a:lnTo>
                        <a:pt x="2326" y="334"/>
                      </a:lnTo>
                      <a:lnTo>
                        <a:pt x="2313" y="357"/>
                      </a:lnTo>
                      <a:lnTo>
                        <a:pt x="2300" y="375"/>
                      </a:lnTo>
                      <a:lnTo>
                        <a:pt x="2293" y="382"/>
                      </a:lnTo>
                      <a:lnTo>
                        <a:pt x="2284" y="389"/>
                      </a:lnTo>
                      <a:lnTo>
                        <a:pt x="2275" y="395"/>
                      </a:lnTo>
                      <a:lnTo>
                        <a:pt x="2265" y="401"/>
                      </a:lnTo>
                      <a:lnTo>
                        <a:pt x="2253" y="406"/>
                      </a:lnTo>
                      <a:lnTo>
                        <a:pt x="2241" y="409"/>
                      </a:lnTo>
                      <a:lnTo>
                        <a:pt x="2230" y="413"/>
                      </a:lnTo>
                      <a:lnTo>
                        <a:pt x="2216" y="416"/>
                      </a:lnTo>
                      <a:lnTo>
                        <a:pt x="2188" y="422"/>
                      </a:lnTo>
                      <a:lnTo>
                        <a:pt x="2157" y="427"/>
                      </a:lnTo>
                      <a:lnTo>
                        <a:pt x="2126" y="431"/>
                      </a:lnTo>
                      <a:lnTo>
                        <a:pt x="2094" y="434"/>
                      </a:lnTo>
                      <a:lnTo>
                        <a:pt x="2061" y="439"/>
                      </a:lnTo>
                      <a:lnTo>
                        <a:pt x="2028" y="444"/>
                      </a:lnTo>
                      <a:lnTo>
                        <a:pt x="1996" y="450"/>
                      </a:lnTo>
                      <a:lnTo>
                        <a:pt x="1965" y="457"/>
                      </a:lnTo>
                      <a:lnTo>
                        <a:pt x="1951" y="462"/>
                      </a:lnTo>
                      <a:lnTo>
                        <a:pt x="1937" y="468"/>
                      </a:lnTo>
                      <a:lnTo>
                        <a:pt x="1924" y="473"/>
                      </a:lnTo>
                      <a:lnTo>
                        <a:pt x="1911" y="479"/>
                      </a:lnTo>
                      <a:lnTo>
                        <a:pt x="1899" y="488"/>
                      </a:lnTo>
                      <a:lnTo>
                        <a:pt x="1887" y="495"/>
                      </a:lnTo>
                      <a:lnTo>
                        <a:pt x="1876" y="504"/>
                      </a:lnTo>
                      <a:lnTo>
                        <a:pt x="1867" y="515"/>
                      </a:lnTo>
                      <a:lnTo>
                        <a:pt x="1856" y="526"/>
                      </a:lnTo>
                      <a:lnTo>
                        <a:pt x="1840" y="538"/>
                      </a:lnTo>
                      <a:lnTo>
                        <a:pt x="1821" y="550"/>
                      </a:lnTo>
                      <a:lnTo>
                        <a:pt x="1800" y="564"/>
                      </a:lnTo>
                      <a:lnTo>
                        <a:pt x="1775" y="578"/>
                      </a:lnTo>
                      <a:lnTo>
                        <a:pt x="1746" y="593"/>
                      </a:lnTo>
                      <a:lnTo>
                        <a:pt x="1715" y="608"/>
                      </a:lnTo>
                      <a:lnTo>
                        <a:pt x="1683" y="625"/>
                      </a:lnTo>
                      <a:lnTo>
                        <a:pt x="1612" y="657"/>
                      </a:lnTo>
                      <a:lnTo>
                        <a:pt x="1533" y="691"/>
                      </a:lnTo>
                      <a:lnTo>
                        <a:pt x="1451" y="726"/>
                      </a:lnTo>
                      <a:lnTo>
                        <a:pt x="1368" y="759"/>
                      </a:lnTo>
                      <a:lnTo>
                        <a:pt x="1285" y="792"/>
                      </a:lnTo>
                      <a:lnTo>
                        <a:pt x="1204" y="822"/>
                      </a:lnTo>
                      <a:lnTo>
                        <a:pt x="1126" y="851"/>
                      </a:lnTo>
                      <a:lnTo>
                        <a:pt x="1056" y="877"/>
                      </a:lnTo>
                      <a:lnTo>
                        <a:pt x="994" y="898"/>
                      </a:lnTo>
                      <a:lnTo>
                        <a:pt x="943" y="915"/>
                      </a:lnTo>
                      <a:lnTo>
                        <a:pt x="905" y="927"/>
                      </a:lnTo>
                      <a:lnTo>
                        <a:pt x="881" y="933"/>
                      </a:lnTo>
                      <a:lnTo>
                        <a:pt x="862" y="935"/>
                      </a:lnTo>
                      <a:lnTo>
                        <a:pt x="832" y="938"/>
                      </a:lnTo>
                      <a:lnTo>
                        <a:pt x="794" y="941"/>
                      </a:lnTo>
                      <a:lnTo>
                        <a:pt x="747" y="945"/>
                      </a:lnTo>
                      <a:lnTo>
                        <a:pt x="693" y="951"/>
                      </a:lnTo>
                      <a:lnTo>
                        <a:pt x="633" y="957"/>
                      </a:lnTo>
                      <a:lnTo>
                        <a:pt x="570" y="965"/>
                      </a:lnTo>
                      <a:lnTo>
                        <a:pt x="503" y="973"/>
                      </a:lnTo>
                      <a:lnTo>
                        <a:pt x="435" y="983"/>
                      </a:lnTo>
                      <a:lnTo>
                        <a:pt x="365" y="995"/>
                      </a:lnTo>
                      <a:lnTo>
                        <a:pt x="295" y="1008"/>
                      </a:lnTo>
                      <a:lnTo>
                        <a:pt x="228" y="1022"/>
                      </a:lnTo>
                      <a:lnTo>
                        <a:pt x="196" y="1031"/>
                      </a:lnTo>
                      <a:lnTo>
                        <a:pt x="163" y="1039"/>
                      </a:lnTo>
                      <a:lnTo>
                        <a:pt x="132" y="1048"/>
                      </a:lnTo>
                      <a:lnTo>
                        <a:pt x="103" y="1058"/>
                      </a:lnTo>
                      <a:lnTo>
                        <a:pt x="75" y="1067"/>
                      </a:lnTo>
                      <a:lnTo>
                        <a:pt x="48" y="1078"/>
                      </a:lnTo>
                      <a:lnTo>
                        <a:pt x="23" y="1089"/>
                      </a:lnTo>
                      <a:lnTo>
                        <a:pt x="0" y="110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8" name="Freeform 387"/>
                <p:cNvSpPr>
                  <a:spLocks noChangeAspect="1"/>
                </p:cNvSpPr>
                <p:nvPr/>
              </p:nvSpPr>
              <p:spPr bwMode="auto">
                <a:xfrm>
                  <a:off x="3698" y="1231"/>
                  <a:ext cx="168" cy="262"/>
                </a:xfrm>
                <a:custGeom>
                  <a:avLst/>
                  <a:gdLst>
                    <a:gd name="T0" fmla="*/ 0 w 1005"/>
                    <a:gd name="T1" fmla="*/ 0 h 1571"/>
                    <a:gd name="T2" fmla="*/ 0 w 1005"/>
                    <a:gd name="T3" fmla="*/ 0 h 1571"/>
                    <a:gd name="T4" fmla="*/ 0 w 1005"/>
                    <a:gd name="T5" fmla="*/ 0 h 1571"/>
                    <a:gd name="T6" fmla="*/ 0 w 1005"/>
                    <a:gd name="T7" fmla="*/ 0 h 1571"/>
                    <a:gd name="T8" fmla="*/ 0 w 1005"/>
                    <a:gd name="T9" fmla="*/ 0 h 1571"/>
                    <a:gd name="T10" fmla="*/ 0 w 1005"/>
                    <a:gd name="T11" fmla="*/ 0 h 1571"/>
                    <a:gd name="T12" fmla="*/ 0 w 1005"/>
                    <a:gd name="T13" fmla="*/ 0 h 1571"/>
                    <a:gd name="T14" fmla="*/ 0 w 1005"/>
                    <a:gd name="T15" fmla="*/ 0 h 1571"/>
                    <a:gd name="T16" fmla="*/ 0 w 1005"/>
                    <a:gd name="T17" fmla="*/ 0 h 1571"/>
                    <a:gd name="T18" fmla="*/ 0 w 1005"/>
                    <a:gd name="T19" fmla="*/ 0 h 1571"/>
                    <a:gd name="T20" fmla="*/ 0 w 1005"/>
                    <a:gd name="T21" fmla="*/ 0 h 1571"/>
                    <a:gd name="T22" fmla="*/ 0 w 1005"/>
                    <a:gd name="T23" fmla="*/ 0 h 1571"/>
                    <a:gd name="T24" fmla="*/ 0 w 1005"/>
                    <a:gd name="T25" fmla="*/ 0 h 1571"/>
                    <a:gd name="T26" fmla="*/ 0 w 1005"/>
                    <a:gd name="T27" fmla="*/ 0 h 1571"/>
                    <a:gd name="T28" fmla="*/ 0 w 1005"/>
                    <a:gd name="T29" fmla="*/ 0 h 1571"/>
                    <a:gd name="T30" fmla="*/ 0 w 1005"/>
                    <a:gd name="T31" fmla="*/ 0 h 1571"/>
                    <a:gd name="T32" fmla="*/ 0 w 1005"/>
                    <a:gd name="T33" fmla="*/ 0 h 1571"/>
                    <a:gd name="T34" fmla="*/ 0 w 1005"/>
                    <a:gd name="T35" fmla="*/ 0 h 1571"/>
                    <a:gd name="T36" fmla="*/ 0 w 1005"/>
                    <a:gd name="T37" fmla="*/ 0 h 1571"/>
                    <a:gd name="T38" fmla="*/ 0 w 1005"/>
                    <a:gd name="T39" fmla="*/ 0 h 1571"/>
                    <a:gd name="T40" fmla="*/ 0 w 1005"/>
                    <a:gd name="T41" fmla="*/ 0 h 1571"/>
                    <a:gd name="T42" fmla="*/ 0 w 1005"/>
                    <a:gd name="T43" fmla="*/ 0 h 1571"/>
                    <a:gd name="T44" fmla="*/ 0 w 1005"/>
                    <a:gd name="T45" fmla="*/ 0 h 1571"/>
                    <a:gd name="T46" fmla="*/ 0 w 1005"/>
                    <a:gd name="T47" fmla="*/ 0 h 1571"/>
                    <a:gd name="T48" fmla="*/ 0 w 1005"/>
                    <a:gd name="T49" fmla="*/ 0 h 1571"/>
                    <a:gd name="T50" fmla="*/ 0 w 1005"/>
                    <a:gd name="T51" fmla="*/ 0 h 1571"/>
                    <a:gd name="T52" fmla="*/ 0 w 1005"/>
                    <a:gd name="T53" fmla="*/ 0 h 1571"/>
                    <a:gd name="T54" fmla="*/ 0 w 1005"/>
                    <a:gd name="T55" fmla="*/ 0 h 1571"/>
                    <a:gd name="T56" fmla="*/ 0 w 1005"/>
                    <a:gd name="T57" fmla="*/ 0 h 1571"/>
                    <a:gd name="T58" fmla="*/ 0 w 1005"/>
                    <a:gd name="T59" fmla="*/ 0 h 1571"/>
                    <a:gd name="T60" fmla="*/ 0 w 1005"/>
                    <a:gd name="T61" fmla="*/ 0 h 1571"/>
                    <a:gd name="T62" fmla="*/ 0 w 1005"/>
                    <a:gd name="T63" fmla="*/ 0 h 1571"/>
                    <a:gd name="T64" fmla="*/ 0 w 1005"/>
                    <a:gd name="T65" fmla="*/ 0 h 1571"/>
                    <a:gd name="T66" fmla="*/ 0 w 1005"/>
                    <a:gd name="T67" fmla="*/ 0 h 1571"/>
                    <a:gd name="T68" fmla="*/ 0 w 1005"/>
                    <a:gd name="T69" fmla="*/ 0 h 1571"/>
                    <a:gd name="T70" fmla="*/ 0 w 1005"/>
                    <a:gd name="T71" fmla="*/ 0 h 1571"/>
                    <a:gd name="T72" fmla="*/ 0 w 1005"/>
                    <a:gd name="T73" fmla="*/ 0 h 1571"/>
                    <a:gd name="T74" fmla="*/ 0 w 1005"/>
                    <a:gd name="T75" fmla="*/ 0 h 1571"/>
                    <a:gd name="T76" fmla="*/ 0 w 1005"/>
                    <a:gd name="T77" fmla="*/ 0 h 1571"/>
                    <a:gd name="T78" fmla="*/ 0 w 1005"/>
                    <a:gd name="T79" fmla="*/ 0 h 1571"/>
                    <a:gd name="T80" fmla="*/ 0 w 1005"/>
                    <a:gd name="T81" fmla="*/ 0 h 1571"/>
                    <a:gd name="T82" fmla="*/ 0 w 1005"/>
                    <a:gd name="T83" fmla="*/ 0 h 1571"/>
                    <a:gd name="T84" fmla="*/ 0 w 1005"/>
                    <a:gd name="T85" fmla="*/ 0 h 1571"/>
                    <a:gd name="T86" fmla="*/ 0 w 1005"/>
                    <a:gd name="T87" fmla="*/ 0 h 1571"/>
                    <a:gd name="T88" fmla="*/ 0 w 1005"/>
                    <a:gd name="T89" fmla="*/ 0 h 1571"/>
                    <a:gd name="T90" fmla="*/ 0 w 1005"/>
                    <a:gd name="T91" fmla="*/ 0 h 1571"/>
                    <a:gd name="T92" fmla="*/ 0 w 1005"/>
                    <a:gd name="T93" fmla="*/ 0 h 1571"/>
                    <a:gd name="T94" fmla="*/ 0 w 1005"/>
                    <a:gd name="T95" fmla="*/ 0 h 1571"/>
                    <a:gd name="T96" fmla="*/ 0 w 1005"/>
                    <a:gd name="T97" fmla="*/ 0 h 157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5"/>
                    <a:gd name="T148" fmla="*/ 0 h 1571"/>
                    <a:gd name="T149" fmla="*/ 1005 w 1005"/>
                    <a:gd name="T150" fmla="*/ 1571 h 157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5" h="1571">
                      <a:moveTo>
                        <a:pt x="1005" y="0"/>
                      </a:moveTo>
                      <a:lnTo>
                        <a:pt x="997" y="15"/>
                      </a:lnTo>
                      <a:lnTo>
                        <a:pt x="972" y="55"/>
                      </a:lnTo>
                      <a:lnTo>
                        <a:pt x="938" y="114"/>
                      </a:lnTo>
                      <a:lnTo>
                        <a:pt x="898" y="182"/>
                      </a:lnTo>
                      <a:lnTo>
                        <a:pt x="859" y="249"/>
                      </a:lnTo>
                      <a:lnTo>
                        <a:pt x="823" y="310"/>
                      </a:lnTo>
                      <a:lnTo>
                        <a:pt x="797" y="357"/>
                      </a:lnTo>
                      <a:lnTo>
                        <a:pt x="785" y="379"/>
                      </a:lnTo>
                      <a:lnTo>
                        <a:pt x="781" y="392"/>
                      </a:lnTo>
                      <a:lnTo>
                        <a:pt x="771" y="413"/>
                      </a:lnTo>
                      <a:lnTo>
                        <a:pt x="759" y="439"/>
                      </a:lnTo>
                      <a:lnTo>
                        <a:pt x="746" y="468"/>
                      </a:lnTo>
                      <a:lnTo>
                        <a:pt x="732" y="501"/>
                      </a:lnTo>
                      <a:lnTo>
                        <a:pt x="720" y="533"/>
                      </a:lnTo>
                      <a:lnTo>
                        <a:pt x="715" y="548"/>
                      </a:lnTo>
                      <a:lnTo>
                        <a:pt x="710" y="563"/>
                      </a:lnTo>
                      <a:lnTo>
                        <a:pt x="708" y="576"/>
                      </a:lnTo>
                      <a:lnTo>
                        <a:pt x="706" y="588"/>
                      </a:lnTo>
                      <a:lnTo>
                        <a:pt x="702" y="597"/>
                      </a:lnTo>
                      <a:lnTo>
                        <a:pt x="694" y="623"/>
                      </a:lnTo>
                      <a:lnTo>
                        <a:pt x="678" y="661"/>
                      </a:lnTo>
                      <a:lnTo>
                        <a:pt x="658" y="709"/>
                      </a:lnTo>
                      <a:lnTo>
                        <a:pt x="646" y="734"/>
                      </a:lnTo>
                      <a:lnTo>
                        <a:pt x="632" y="760"/>
                      </a:lnTo>
                      <a:lnTo>
                        <a:pt x="617" y="786"/>
                      </a:lnTo>
                      <a:lnTo>
                        <a:pt x="601" y="812"/>
                      </a:lnTo>
                      <a:lnTo>
                        <a:pt x="583" y="837"/>
                      </a:lnTo>
                      <a:lnTo>
                        <a:pt x="564" y="861"/>
                      </a:lnTo>
                      <a:lnTo>
                        <a:pt x="554" y="872"/>
                      </a:lnTo>
                      <a:lnTo>
                        <a:pt x="545" y="883"/>
                      </a:lnTo>
                      <a:lnTo>
                        <a:pt x="534" y="893"/>
                      </a:lnTo>
                      <a:lnTo>
                        <a:pt x="523" y="903"/>
                      </a:lnTo>
                      <a:lnTo>
                        <a:pt x="510" y="917"/>
                      </a:lnTo>
                      <a:lnTo>
                        <a:pt x="477" y="955"/>
                      </a:lnTo>
                      <a:lnTo>
                        <a:pt x="428" y="1011"/>
                      </a:lnTo>
                      <a:lnTo>
                        <a:pt x="371" y="1077"/>
                      </a:lnTo>
                      <a:lnTo>
                        <a:pt x="313" y="1146"/>
                      </a:lnTo>
                      <a:lnTo>
                        <a:pt x="257" y="1211"/>
                      </a:lnTo>
                      <a:lnTo>
                        <a:pt x="212" y="1266"/>
                      </a:lnTo>
                      <a:lnTo>
                        <a:pt x="183" y="1303"/>
                      </a:lnTo>
                      <a:lnTo>
                        <a:pt x="139" y="1366"/>
                      </a:lnTo>
                      <a:lnTo>
                        <a:pt x="101" y="1419"/>
                      </a:lnTo>
                      <a:lnTo>
                        <a:pt x="70" y="1466"/>
                      </a:lnTo>
                      <a:lnTo>
                        <a:pt x="44" y="1504"/>
                      </a:lnTo>
                      <a:lnTo>
                        <a:pt x="25" y="1533"/>
                      </a:lnTo>
                      <a:lnTo>
                        <a:pt x="10" y="1554"/>
                      </a:lnTo>
                      <a:lnTo>
                        <a:pt x="2" y="1567"/>
                      </a:lnTo>
                      <a:lnTo>
                        <a:pt x="0" y="157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29" name="Freeform 388"/>
                <p:cNvSpPr>
                  <a:spLocks noChangeAspect="1"/>
                </p:cNvSpPr>
                <p:nvPr/>
              </p:nvSpPr>
              <p:spPr bwMode="auto">
                <a:xfrm>
                  <a:off x="2907" y="1578"/>
                  <a:ext cx="338" cy="151"/>
                </a:xfrm>
                <a:custGeom>
                  <a:avLst/>
                  <a:gdLst>
                    <a:gd name="T0" fmla="*/ 0 w 2030"/>
                    <a:gd name="T1" fmla="*/ 0 h 911"/>
                    <a:gd name="T2" fmla="*/ 0 w 2030"/>
                    <a:gd name="T3" fmla="*/ 0 h 911"/>
                    <a:gd name="T4" fmla="*/ 0 w 2030"/>
                    <a:gd name="T5" fmla="*/ 0 h 911"/>
                    <a:gd name="T6" fmla="*/ 0 w 2030"/>
                    <a:gd name="T7" fmla="*/ 0 h 911"/>
                    <a:gd name="T8" fmla="*/ 0 w 2030"/>
                    <a:gd name="T9" fmla="*/ 0 h 911"/>
                    <a:gd name="T10" fmla="*/ 0 w 2030"/>
                    <a:gd name="T11" fmla="*/ 0 h 911"/>
                    <a:gd name="T12" fmla="*/ 0 w 2030"/>
                    <a:gd name="T13" fmla="*/ 0 h 911"/>
                    <a:gd name="T14" fmla="*/ 0 w 2030"/>
                    <a:gd name="T15" fmla="*/ 0 h 911"/>
                    <a:gd name="T16" fmla="*/ 0 w 2030"/>
                    <a:gd name="T17" fmla="*/ 0 h 911"/>
                    <a:gd name="T18" fmla="*/ 0 w 2030"/>
                    <a:gd name="T19" fmla="*/ 0 h 911"/>
                    <a:gd name="T20" fmla="*/ 0 w 2030"/>
                    <a:gd name="T21" fmla="*/ 0 h 911"/>
                    <a:gd name="T22" fmla="*/ 0 w 2030"/>
                    <a:gd name="T23" fmla="*/ 0 h 911"/>
                    <a:gd name="T24" fmla="*/ 0 w 2030"/>
                    <a:gd name="T25" fmla="*/ 0 h 911"/>
                    <a:gd name="T26" fmla="*/ 0 w 2030"/>
                    <a:gd name="T27" fmla="*/ 0 h 911"/>
                    <a:gd name="T28" fmla="*/ 0 w 2030"/>
                    <a:gd name="T29" fmla="*/ 0 h 911"/>
                    <a:gd name="T30" fmla="*/ 0 w 2030"/>
                    <a:gd name="T31" fmla="*/ 0 h 911"/>
                    <a:gd name="T32" fmla="*/ 0 w 2030"/>
                    <a:gd name="T33" fmla="*/ 0 h 911"/>
                    <a:gd name="T34" fmla="*/ 0 w 2030"/>
                    <a:gd name="T35" fmla="*/ 0 h 911"/>
                    <a:gd name="T36" fmla="*/ 0 w 2030"/>
                    <a:gd name="T37" fmla="*/ 0 h 911"/>
                    <a:gd name="T38" fmla="*/ 0 w 2030"/>
                    <a:gd name="T39" fmla="*/ 0 h 911"/>
                    <a:gd name="T40" fmla="*/ 0 w 2030"/>
                    <a:gd name="T41" fmla="*/ 0 h 911"/>
                    <a:gd name="T42" fmla="*/ 0 w 2030"/>
                    <a:gd name="T43" fmla="*/ 0 h 911"/>
                    <a:gd name="T44" fmla="*/ 0 w 2030"/>
                    <a:gd name="T45" fmla="*/ 0 h 911"/>
                    <a:gd name="T46" fmla="*/ 0 w 2030"/>
                    <a:gd name="T47" fmla="*/ 0 h 911"/>
                    <a:gd name="T48" fmla="*/ 0 w 2030"/>
                    <a:gd name="T49" fmla="*/ 0 h 911"/>
                    <a:gd name="T50" fmla="*/ 0 w 2030"/>
                    <a:gd name="T51" fmla="*/ 0 h 911"/>
                    <a:gd name="T52" fmla="*/ 0 w 2030"/>
                    <a:gd name="T53" fmla="*/ 0 h 911"/>
                    <a:gd name="T54" fmla="*/ 0 w 2030"/>
                    <a:gd name="T55" fmla="*/ 0 h 911"/>
                    <a:gd name="T56" fmla="*/ 0 w 2030"/>
                    <a:gd name="T57" fmla="*/ 0 h 911"/>
                    <a:gd name="T58" fmla="*/ 0 w 2030"/>
                    <a:gd name="T59" fmla="*/ 0 h 911"/>
                    <a:gd name="T60" fmla="*/ 0 w 2030"/>
                    <a:gd name="T61" fmla="*/ 0 h 911"/>
                    <a:gd name="T62" fmla="*/ 0 w 2030"/>
                    <a:gd name="T63" fmla="*/ 0 h 911"/>
                    <a:gd name="T64" fmla="*/ 0 w 2030"/>
                    <a:gd name="T65" fmla="*/ 0 h 911"/>
                    <a:gd name="T66" fmla="*/ 0 w 2030"/>
                    <a:gd name="T67" fmla="*/ 0 h 911"/>
                    <a:gd name="T68" fmla="*/ 0 w 2030"/>
                    <a:gd name="T69" fmla="*/ 0 h 911"/>
                    <a:gd name="T70" fmla="*/ 0 w 2030"/>
                    <a:gd name="T71" fmla="*/ 0 h 911"/>
                    <a:gd name="T72" fmla="*/ 0 w 2030"/>
                    <a:gd name="T73" fmla="*/ 0 h 911"/>
                    <a:gd name="T74" fmla="*/ 0 w 2030"/>
                    <a:gd name="T75" fmla="*/ 0 h 911"/>
                    <a:gd name="T76" fmla="*/ 0 w 2030"/>
                    <a:gd name="T77" fmla="*/ 0 h 911"/>
                    <a:gd name="T78" fmla="*/ 0 w 2030"/>
                    <a:gd name="T79" fmla="*/ 0 h 911"/>
                    <a:gd name="T80" fmla="*/ 0 w 2030"/>
                    <a:gd name="T81" fmla="*/ 0 h 911"/>
                    <a:gd name="T82" fmla="*/ 0 w 2030"/>
                    <a:gd name="T83" fmla="*/ 0 h 911"/>
                    <a:gd name="T84" fmla="*/ 0 w 2030"/>
                    <a:gd name="T85" fmla="*/ 0 h 911"/>
                    <a:gd name="T86" fmla="*/ 0 w 2030"/>
                    <a:gd name="T87" fmla="*/ 0 h 911"/>
                    <a:gd name="T88" fmla="*/ 0 w 2030"/>
                    <a:gd name="T89" fmla="*/ 0 h 911"/>
                    <a:gd name="T90" fmla="*/ 0 w 2030"/>
                    <a:gd name="T91" fmla="*/ 0 h 911"/>
                    <a:gd name="T92" fmla="*/ 0 w 2030"/>
                    <a:gd name="T93" fmla="*/ 0 h 911"/>
                    <a:gd name="T94" fmla="*/ 0 w 2030"/>
                    <a:gd name="T95" fmla="*/ 0 h 911"/>
                    <a:gd name="T96" fmla="*/ 0 w 2030"/>
                    <a:gd name="T97" fmla="*/ 0 h 911"/>
                    <a:gd name="T98" fmla="*/ 0 w 2030"/>
                    <a:gd name="T99" fmla="*/ 0 h 911"/>
                    <a:gd name="T100" fmla="*/ 0 w 2030"/>
                    <a:gd name="T101" fmla="*/ 0 h 911"/>
                    <a:gd name="T102" fmla="*/ 0 w 2030"/>
                    <a:gd name="T103" fmla="*/ 0 h 911"/>
                    <a:gd name="T104" fmla="*/ 0 w 2030"/>
                    <a:gd name="T105" fmla="*/ 0 h 911"/>
                    <a:gd name="T106" fmla="*/ 0 w 2030"/>
                    <a:gd name="T107" fmla="*/ 0 h 911"/>
                    <a:gd name="T108" fmla="*/ 0 w 2030"/>
                    <a:gd name="T109" fmla="*/ 0 h 911"/>
                    <a:gd name="T110" fmla="*/ 0 w 2030"/>
                    <a:gd name="T111" fmla="*/ 0 h 911"/>
                    <a:gd name="T112" fmla="*/ 0 w 2030"/>
                    <a:gd name="T113" fmla="*/ 0 h 911"/>
                    <a:gd name="T114" fmla="*/ 0 w 2030"/>
                    <a:gd name="T115" fmla="*/ 0 h 911"/>
                    <a:gd name="T116" fmla="*/ 0 w 2030"/>
                    <a:gd name="T117" fmla="*/ 0 h 911"/>
                    <a:gd name="T118" fmla="*/ 0 w 2030"/>
                    <a:gd name="T119" fmla="*/ 0 h 911"/>
                    <a:gd name="T120" fmla="*/ 0 w 2030"/>
                    <a:gd name="T121" fmla="*/ 0 h 911"/>
                    <a:gd name="T122" fmla="*/ 0 w 2030"/>
                    <a:gd name="T123" fmla="*/ 0 h 9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30"/>
                    <a:gd name="T187" fmla="*/ 0 h 911"/>
                    <a:gd name="T188" fmla="*/ 2030 w 2030"/>
                    <a:gd name="T189" fmla="*/ 911 h 9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30" h="911">
                      <a:moveTo>
                        <a:pt x="0" y="0"/>
                      </a:moveTo>
                      <a:lnTo>
                        <a:pt x="12" y="15"/>
                      </a:lnTo>
                      <a:lnTo>
                        <a:pt x="50" y="55"/>
                      </a:lnTo>
                      <a:lnTo>
                        <a:pt x="76" y="82"/>
                      </a:lnTo>
                      <a:lnTo>
                        <a:pt x="109" y="115"/>
                      </a:lnTo>
                      <a:lnTo>
                        <a:pt x="147" y="149"/>
                      </a:lnTo>
                      <a:lnTo>
                        <a:pt x="189" y="187"/>
                      </a:lnTo>
                      <a:lnTo>
                        <a:pt x="236" y="226"/>
                      </a:lnTo>
                      <a:lnTo>
                        <a:pt x="288" y="267"/>
                      </a:lnTo>
                      <a:lnTo>
                        <a:pt x="316" y="287"/>
                      </a:lnTo>
                      <a:lnTo>
                        <a:pt x="344" y="307"/>
                      </a:lnTo>
                      <a:lnTo>
                        <a:pt x="374" y="328"/>
                      </a:lnTo>
                      <a:lnTo>
                        <a:pt x="405" y="348"/>
                      </a:lnTo>
                      <a:lnTo>
                        <a:pt x="436" y="367"/>
                      </a:lnTo>
                      <a:lnTo>
                        <a:pt x="468" y="387"/>
                      </a:lnTo>
                      <a:lnTo>
                        <a:pt x="501" y="405"/>
                      </a:lnTo>
                      <a:lnTo>
                        <a:pt x="536" y="424"/>
                      </a:lnTo>
                      <a:lnTo>
                        <a:pt x="570" y="441"/>
                      </a:lnTo>
                      <a:lnTo>
                        <a:pt x="606" y="457"/>
                      </a:lnTo>
                      <a:lnTo>
                        <a:pt x="643" y="474"/>
                      </a:lnTo>
                      <a:lnTo>
                        <a:pt x="681" y="488"/>
                      </a:lnTo>
                      <a:lnTo>
                        <a:pt x="686" y="491"/>
                      </a:lnTo>
                      <a:lnTo>
                        <a:pt x="701" y="495"/>
                      </a:lnTo>
                      <a:lnTo>
                        <a:pt x="724" y="504"/>
                      </a:lnTo>
                      <a:lnTo>
                        <a:pt x="751" y="512"/>
                      </a:lnTo>
                      <a:lnTo>
                        <a:pt x="781" y="520"/>
                      </a:lnTo>
                      <a:lnTo>
                        <a:pt x="813" y="529"/>
                      </a:lnTo>
                      <a:lnTo>
                        <a:pt x="827" y="531"/>
                      </a:lnTo>
                      <a:lnTo>
                        <a:pt x="842" y="534"/>
                      </a:lnTo>
                      <a:lnTo>
                        <a:pt x="856" y="535"/>
                      </a:lnTo>
                      <a:lnTo>
                        <a:pt x="868" y="536"/>
                      </a:lnTo>
                      <a:lnTo>
                        <a:pt x="881" y="537"/>
                      </a:lnTo>
                      <a:lnTo>
                        <a:pt x="896" y="539"/>
                      </a:lnTo>
                      <a:lnTo>
                        <a:pt x="912" y="543"/>
                      </a:lnTo>
                      <a:lnTo>
                        <a:pt x="930" y="549"/>
                      </a:lnTo>
                      <a:lnTo>
                        <a:pt x="969" y="563"/>
                      </a:lnTo>
                      <a:lnTo>
                        <a:pt x="1008" y="581"/>
                      </a:lnTo>
                      <a:lnTo>
                        <a:pt x="1048" y="600"/>
                      </a:lnTo>
                      <a:lnTo>
                        <a:pt x="1083" y="618"/>
                      </a:lnTo>
                      <a:lnTo>
                        <a:pt x="1113" y="635"/>
                      </a:lnTo>
                      <a:lnTo>
                        <a:pt x="1133" y="649"/>
                      </a:lnTo>
                      <a:lnTo>
                        <a:pt x="1158" y="667"/>
                      </a:lnTo>
                      <a:lnTo>
                        <a:pt x="1202" y="698"/>
                      </a:lnTo>
                      <a:lnTo>
                        <a:pt x="1230" y="717"/>
                      </a:lnTo>
                      <a:lnTo>
                        <a:pt x="1261" y="737"/>
                      </a:lnTo>
                      <a:lnTo>
                        <a:pt x="1294" y="758"/>
                      </a:lnTo>
                      <a:lnTo>
                        <a:pt x="1331" y="779"/>
                      </a:lnTo>
                      <a:lnTo>
                        <a:pt x="1369" y="800"/>
                      </a:lnTo>
                      <a:lnTo>
                        <a:pt x="1411" y="819"/>
                      </a:lnTo>
                      <a:lnTo>
                        <a:pt x="1431" y="829"/>
                      </a:lnTo>
                      <a:lnTo>
                        <a:pt x="1452" y="838"/>
                      </a:lnTo>
                      <a:lnTo>
                        <a:pt x="1474" y="847"/>
                      </a:lnTo>
                      <a:lnTo>
                        <a:pt x="1496" y="854"/>
                      </a:lnTo>
                      <a:lnTo>
                        <a:pt x="1518" y="861"/>
                      </a:lnTo>
                      <a:lnTo>
                        <a:pt x="1540" y="867"/>
                      </a:lnTo>
                      <a:lnTo>
                        <a:pt x="1563" y="873"/>
                      </a:lnTo>
                      <a:lnTo>
                        <a:pt x="1584" y="876"/>
                      </a:lnTo>
                      <a:lnTo>
                        <a:pt x="1607" y="880"/>
                      </a:lnTo>
                      <a:lnTo>
                        <a:pt x="1630" y="882"/>
                      </a:lnTo>
                      <a:lnTo>
                        <a:pt x="1652" y="883"/>
                      </a:lnTo>
                      <a:lnTo>
                        <a:pt x="1674" y="883"/>
                      </a:lnTo>
                      <a:lnTo>
                        <a:pt x="2030" y="911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0" name="Freeform 389"/>
                <p:cNvSpPr>
                  <a:spLocks noChangeAspect="1"/>
                </p:cNvSpPr>
                <p:nvPr/>
              </p:nvSpPr>
              <p:spPr bwMode="auto">
                <a:xfrm>
                  <a:off x="3302" y="1736"/>
                  <a:ext cx="389" cy="161"/>
                </a:xfrm>
                <a:custGeom>
                  <a:avLst/>
                  <a:gdLst>
                    <a:gd name="T0" fmla="*/ 0 w 2335"/>
                    <a:gd name="T1" fmla="*/ 0 h 968"/>
                    <a:gd name="T2" fmla="*/ 0 w 2335"/>
                    <a:gd name="T3" fmla="*/ 0 h 968"/>
                    <a:gd name="T4" fmla="*/ 0 w 2335"/>
                    <a:gd name="T5" fmla="*/ 0 h 968"/>
                    <a:gd name="T6" fmla="*/ 0 w 2335"/>
                    <a:gd name="T7" fmla="*/ 0 h 968"/>
                    <a:gd name="T8" fmla="*/ 0 w 2335"/>
                    <a:gd name="T9" fmla="*/ 0 h 968"/>
                    <a:gd name="T10" fmla="*/ 0 w 2335"/>
                    <a:gd name="T11" fmla="*/ 0 h 968"/>
                    <a:gd name="T12" fmla="*/ 0 w 2335"/>
                    <a:gd name="T13" fmla="*/ 0 h 968"/>
                    <a:gd name="T14" fmla="*/ 0 w 2335"/>
                    <a:gd name="T15" fmla="*/ 0 h 968"/>
                    <a:gd name="T16" fmla="*/ 0 w 2335"/>
                    <a:gd name="T17" fmla="*/ 0 h 968"/>
                    <a:gd name="T18" fmla="*/ 0 w 2335"/>
                    <a:gd name="T19" fmla="*/ 0 h 968"/>
                    <a:gd name="T20" fmla="*/ 0 w 2335"/>
                    <a:gd name="T21" fmla="*/ 0 h 968"/>
                    <a:gd name="T22" fmla="*/ 0 w 2335"/>
                    <a:gd name="T23" fmla="*/ 0 h 968"/>
                    <a:gd name="T24" fmla="*/ 0 w 2335"/>
                    <a:gd name="T25" fmla="*/ 0 h 968"/>
                    <a:gd name="T26" fmla="*/ 0 w 2335"/>
                    <a:gd name="T27" fmla="*/ 0 h 968"/>
                    <a:gd name="T28" fmla="*/ 0 w 2335"/>
                    <a:gd name="T29" fmla="*/ 0 h 968"/>
                    <a:gd name="T30" fmla="*/ 0 w 2335"/>
                    <a:gd name="T31" fmla="*/ 0 h 968"/>
                    <a:gd name="T32" fmla="*/ 0 w 2335"/>
                    <a:gd name="T33" fmla="*/ 0 h 968"/>
                    <a:gd name="T34" fmla="*/ 0 w 2335"/>
                    <a:gd name="T35" fmla="*/ 0 h 968"/>
                    <a:gd name="T36" fmla="*/ 0 w 2335"/>
                    <a:gd name="T37" fmla="*/ 0 h 968"/>
                    <a:gd name="T38" fmla="*/ 0 w 2335"/>
                    <a:gd name="T39" fmla="*/ 0 h 968"/>
                    <a:gd name="T40" fmla="*/ 0 w 2335"/>
                    <a:gd name="T41" fmla="*/ 0 h 968"/>
                    <a:gd name="T42" fmla="*/ 0 w 2335"/>
                    <a:gd name="T43" fmla="*/ 0 h 968"/>
                    <a:gd name="T44" fmla="*/ 0 w 2335"/>
                    <a:gd name="T45" fmla="*/ 0 h 968"/>
                    <a:gd name="T46" fmla="*/ 0 w 2335"/>
                    <a:gd name="T47" fmla="*/ 0 h 968"/>
                    <a:gd name="T48" fmla="*/ 0 w 2335"/>
                    <a:gd name="T49" fmla="*/ 0 h 968"/>
                    <a:gd name="T50" fmla="*/ 0 w 2335"/>
                    <a:gd name="T51" fmla="*/ 0 h 968"/>
                    <a:gd name="T52" fmla="*/ 0 w 2335"/>
                    <a:gd name="T53" fmla="*/ 0 h 968"/>
                    <a:gd name="T54" fmla="*/ 0 w 2335"/>
                    <a:gd name="T55" fmla="*/ 0 h 968"/>
                    <a:gd name="T56" fmla="*/ 0 w 2335"/>
                    <a:gd name="T57" fmla="*/ 0 h 968"/>
                    <a:gd name="T58" fmla="*/ 0 w 2335"/>
                    <a:gd name="T59" fmla="*/ 0 h 968"/>
                    <a:gd name="T60" fmla="*/ 0 w 2335"/>
                    <a:gd name="T61" fmla="*/ 0 h 968"/>
                    <a:gd name="T62" fmla="*/ 0 w 2335"/>
                    <a:gd name="T63" fmla="*/ 0 h 968"/>
                    <a:gd name="T64" fmla="*/ 0 w 2335"/>
                    <a:gd name="T65" fmla="*/ 0 h 968"/>
                    <a:gd name="T66" fmla="*/ 0 w 2335"/>
                    <a:gd name="T67" fmla="*/ 0 h 968"/>
                    <a:gd name="T68" fmla="*/ 0 w 2335"/>
                    <a:gd name="T69" fmla="*/ 0 h 968"/>
                    <a:gd name="T70" fmla="*/ 0 w 2335"/>
                    <a:gd name="T71" fmla="*/ 0 h 968"/>
                    <a:gd name="T72" fmla="*/ 0 w 2335"/>
                    <a:gd name="T73" fmla="*/ 0 h 968"/>
                    <a:gd name="T74" fmla="*/ 0 w 2335"/>
                    <a:gd name="T75" fmla="*/ 0 h 968"/>
                    <a:gd name="T76" fmla="*/ 0 w 2335"/>
                    <a:gd name="T77" fmla="*/ 0 h 968"/>
                    <a:gd name="T78" fmla="*/ 0 w 2335"/>
                    <a:gd name="T79" fmla="*/ 0 h 968"/>
                    <a:gd name="T80" fmla="*/ 0 w 2335"/>
                    <a:gd name="T81" fmla="*/ 0 h 968"/>
                    <a:gd name="T82" fmla="*/ 0 w 2335"/>
                    <a:gd name="T83" fmla="*/ 0 h 968"/>
                    <a:gd name="T84" fmla="*/ 0 w 2335"/>
                    <a:gd name="T85" fmla="*/ 0 h 968"/>
                    <a:gd name="T86" fmla="*/ 0 w 2335"/>
                    <a:gd name="T87" fmla="*/ 0 h 968"/>
                    <a:gd name="T88" fmla="*/ 0 w 2335"/>
                    <a:gd name="T89" fmla="*/ 0 h 968"/>
                    <a:gd name="T90" fmla="*/ 0 w 2335"/>
                    <a:gd name="T91" fmla="*/ 0 h 968"/>
                    <a:gd name="T92" fmla="*/ 0 w 2335"/>
                    <a:gd name="T93" fmla="*/ 0 h 96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35"/>
                    <a:gd name="T142" fmla="*/ 0 h 968"/>
                    <a:gd name="T143" fmla="*/ 2335 w 2335"/>
                    <a:gd name="T144" fmla="*/ 968 h 96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35" h="968">
                      <a:moveTo>
                        <a:pt x="2121" y="462"/>
                      </a:moveTo>
                      <a:lnTo>
                        <a:pt x="2134" y="439"/>
                      </a:lnTo>
                      <a:lnTo>
                        <a:pt x="2169" y="382"/>
                      </a:lnTo>
                      <a:lnTo>
                        <a:pt x="2193" y="344"/>
                      </a:lnTo>
                      <a:lnTo>
                        <a:pt x="2217" y="302"/>
                      </a:lnTo>
                      <a:lnTo>
                        <a:pt x="2242" y="257"/>
                      </a:lnTo>
                      <a:lnTo>
                        <a:pt x="2267" y="212"/>
                      </a:lnTo>
                      <a:lnTo>
                        <a:pt x="2290" y="167"/>
                      </a:lnTo>
                      <a:lnTo>
                        <a:pt x="2309" y="124"/>
                      </a:lnTo>
                      <a:lnTo>
                        <a:pt x="2316" y="105"/>
                      </a:lnTo>
                      <a:lnTo>
                        <a:pt x="2323" y="86"/>
                      </a:lnTo>
                      <a:lnTo>
                        <a:pt x="2329" y="68"/>
                      </a:lnTo>
                      <a:lnTo>
                        <a:pt x="2333" y="52"/>
                      </a:lnTo>
                      <a:lnTo>
                        <a:pt x="2335" y="38"/>
                      </a:lnTo>
                      <a:lnTo>
                        <a:pt x="2335" y="25"/>
                      </a:lnTo>
                      <a:lnTo>
                        <a:pt x="2333" y="16"/>
                      </a:lnTo>
                      <a:lnTo>
                        <a:pt x="2329" y="7"/>
                      </a:lnTo>
                      <a:lnTo>
                        <a:pt x="2322" y="2"/>
                      </a:lnTo>
                      <a:lnTo>
                        <a:pt x="2313" y="0"/>
                      </a:lnTo>
                      <a:lnTo>
                        <a:pt x="2302" y="0"/>
                      </a:lnTo>
                      <a:lnTo>
                        <a:pt x="2287" y="4"/>
                      </a:lnTo>
                      <a:lnTo>
                        <a:pt x="2255" y="14"/>
                      </a:lnTo>
                      <a:lnTo>
                        <a:pt x="2222" y="27"/>
                      </a:lnTo>
                      <a:lnTo>
                        <a:pt x="2187" y="41"/>
                      </a:lnTo>
                      <a:lnTo>
                        <a:pt x="2153" y="55"/>
                      </a:lnTo>
                      <a:lnTo>
                        <a:pt x="2080" y="86"/>
                      </a:lnTo>
                      <a:lnTo>
                        <a:pt x="2010" y="117"/>
                      </a:lnTo>
                      <a:lnTo>
                        <a:pt x="1941" y="145"/>
                      </a:lnTo>
                      <a:lnTo>
                        <a:pt x="1877" y="170"/>
                      </a:lnTo>
                      <a:lnTo>
                        <a:pt x="1847" y="180"/>
                      </a:lnTo>
                      <a:lnTo>
                        <a:pt x="1820" y="188"/>
                      </a:lnTo>
                      <a:lnTo>
                        <a:pt x="1795" y="195"/>
                      </a:lnTo>
                      <a:lnTo>
                        <a:pt x="1772" y="199"/>
                      </a:lnTo>
                      <a:lnTo>
                        <a:pt x="1749" y="202"/>
                      </a:lnTo>
                      <a:lnTo>
                        <a:pt x="1721" y="207"/>
                      </a:lnTo>
                      <a:lnTo>
                        <a:pt x="1689" y="213"/>
                      </a:lnTo>
                      <a:lnTo>
                        <a:pt x="1653" y="220"/>
                      </a:lnTo>
                      <a:lnTo>
                        <a:pt x="1615" y="229"/>
                      </a:lnTo>
                      <a:lnTo>
                        <a:pt x="1574" y="239"/>
                      </a:lnTo>
                      <a:lnTo>
                        <a:pt x="1534" y="250"/>
                      </a:lnTo>
                      <a:lnTo>
                        <a:pt x="1492" y="262"/>
                      </a:lnTo>
                      <a:lnTo>
                        <a:pt x="1451" y="275"/>
                      </a:lnTo>
                      <a:lnTo>
                        <a:pt x="1410" y="288"/>
                      </a:lnTo>
                      <a:lnTo>
                        <a:pt x="1372" y="302"/>
                      </a:lnTo>
                      <a:lnTo>
                        <a:pt x="1335" y="317"/>
                      </a:lnTo>
                      <a:lnTo>
                        <a:pt x="1303" y="332"/>
                      </a:lnTo>
                      <a:lnTo>
                        <a:pt x="1274" y="348"/>
                      </a:lnTo>
                      <a:lnTo>
                        <a:pt x="1261" y="355"/>
                      </a:lnTo>
                      <a:lnTo>
                        <a:pt x="1251" y="363"/>
                      </a:lnTo>
                      <a:lnTo>
                        <a:pt x="1240" y="371"/>
                      </a:lnTo>
                      <a:lnTo>
                        <a:pt x="1232" y="379"/>
                      </a:lnTo>
                      <a:lnTo>
                        <a:pt x="1222" y="387"/>
                      </a:lnTo>
                      <a:lnTo>
                        <a:pt x="1210" y="393"/>
                      </a:lnTo>
                      <a:lnTo>
                        <a:pt x="1196" y="400"/>
                      </a:lnTo>
                      <a:lnTo>
                        <a:pt x="1179" y="405"/>
                      </a:lnTo>
                      <a:lnTo>
                        <a:pt x="1161" y="411"/>
                      </a:lnTo>
                      <a:lnTo>
                        <a:pt x="1141" y="415"/>
                      </a:lnTo>
                      <a:lnTo>
                        <a:pt x="1119" y="419"/>
                      </a:lnTo>
                      <a:lnTo>
                        <a:pt x="1095" y="423"/>
                      </a:lnTo>
                      <a:lnTo>
                        <a:pt x="1044" y="429"/>
                      </a:lnTo>
                      <a:lnTo>
                        <a:pt x="989" y="433"/>
                      </a:lnTo>
                      <a:lnTo>
                        <a:pt x="932" y="437"/>
                      </a:lnTo>
                      <a:lnTo>
                        <a:pt x="873" y="439"/>
                      </a:lnTo>
                      <a:lnTo>
                        <a:pt x="758" y="442"/>
                      </a:lnTo>
                      <a:lnTo>
                        <a:pt x="657" y="443"/>
                      </a:lnTo>
                      <a:lnTo>
                        <a:pt x="614" y="444"/>
                      </a:lnTo>
                      <a:lnTo>
                        <a:pt x="578" y="445"/>
                      </a:lnTo>
                      <a:lnTo>
                        <a:pt x="552" y="446"/>
                      </a:lnTo>
                      <a:lnTo>
                        <a:pt x="536" y="449"/>
                      </a:lnTo>
                      <a:lnTo>
                        <a:pt x="529" y="450"/>
                      </a:lnTo>
                      <a:lnTo>
                        <a:pt x="520" y="449"/>
                      </a:lnTo>
                      <a:lnTo>
                        <a:pt x="508" y="446"/>
                      </a:lnTo>
                      <a:lnTo>
                        <a:pt x="495" y="444"/>
                      </a:lnTo>
                      <a:lnTo>
                        <a:pt x="460" y="436"/>
                      </a:lnTo>
                      <a:lnTo>
                        <a:pt x="419" y="424"/>
                      </a:lnTo>
                      <a:lnTo>
                        <a:pt x="323" y="395"/>
                      </a:lnTo>
                      <a:lnTo>
                        <a:pt x="221" y="364"/>
                      </a:lnTo>
                      <a:lnTo>
                        <a:pt x="171" y="351"/>
                      </a:lnTo>
                      <a:lnTo>
                        <a:pt x="125" y="339"/>
                      </a:lnTo>
                      <a:lnTo>
                        <a:pt x="103" y="335"/>
                      </a:lnTo>
                      <a:lnTo>
                        <a:pt x="83" y="331"/>
                      </a:lnTo>
                      <a:lnTo>
                        <a:pt x="64" y="329"/>
                      </a:lnTo>
                      <a:lnTo>
                        <a:pt x="49" y="326"/>
                      </a:lnTo>
                      <a:lnTo>
                        <a:pt x="34" y="326"/>
                      </a:lnTo>
                      <a:lnTo>
                        <a:pt x="21" y="326"/>
                      </a:lnTo>
                      <a:lnTo>
                        <a:pt x="12" y="329"/>
                      </a:lnTo>
                      <a:lnTo>
                        <a:pt x="4" y="332"/>
                      </a:lnTo>
                      <a:lnTo>
                        <a:pt x="1" y="338"/>
                      </a:lnTo>
                      <a:lnTo>
                        <a:pt x="0" y="344"/>
                      </a:lnTo>
                      <a:lnTo>
                        <a:pt x="2" y="354"/>
                      </a:lnTo>
                      <a:lnTo>
                        <a:pt x="8" y="364"/>
                      </a:lnTo>
                      <a:lnTo>
                        <a:pt x="24" y="388"/>
                      </a:lnTo>
                      <a:lnTo>
                        <a:pt x="37" y="413"/>
                      </a:lnTo>
                      <a:lnTo>
                        <a:pt x="50" y="439"/>
                      </a:lnTo>
                      <a:lnTo>
                        <a:pt x="63" y="465"/>
                      </a:lnTo>
                      <a:lnTo>
                        <a:pt x="89" y="519"/>
                      </a:lnTo>
                      <a:lnTo>
                        <a:pt x="118" y="573"/>
                      </a:lnTo>
                      <a:lnTo>
                        <a:pt x="133" y="598"/>
                      </a:lnTo>
                      <a:lnTo>
                        <a:pt x="150" y="623"/>
                      </a:lnTo>
                      <a:lnTo>
                        <a:pt x="159" y="634"/>
                      </a:lnTo>
                      <a:lnTo>
                        <a:pt x="169" y="646"/>
                      </a:lnTo>
                      <a:lnTo>
                        <a:pt x="179" y="658"/>
                      </a:lnTo>
                      <a:lnTo>
                        <a:pt x="190" y="669"/>
                      </a:lnTo>
                      <a:lnTo>
                        <a:pt x="201" y="680"/>
                      </a:lnTo>
                      <a:lnTo>
                        <a:pt x="213" y="689"/>
                      </a:lnTo>
                      <a:lnTo>
                        <a:pt x="226" y="699"/>
                      </a:lnTo>
                      <a:lnTo>
                        <a:pt x="239" y="708"/>
                      </a:lnTo>
                      <a:lnTo>
                        <a:pt x="253" y="717"/>
                      </a:lnTo>
                      <a:lnTo>
                        <a:pt x="269" y="725"/>
                      </a:lnTo>
                      <a:lnTo>
                        <a:pt x="284" y="732"/>
                      </a:lnTo>
                      <a:lnTo>
                        <a:pt x="301" y="739"/>
                      </a:lnTo>
                      <a:lnTo>
                        <a:pt x="345" y="757"/>
                      </a:lnTo>
                      <a:lnTo>
                        <a:pt x="408" y="784"/>
                      </a:lnTo>
                      <a:lnTo>
                        <a:pt x="446" y="800"/>
                      </a:lnTo>
                      <a:lnTo>
                        <a:pt x="488" y="817"/>
                      </a:lnTo>
                      <a:lnTo>
                        <a:pt x="534" y="833"/>
                      </a:lnTo>
                      <a:lnTo>
                        <a:pt x="583" y="851"/>
                      </a:lnTo>
                      <a:lnTo>
                        <a:pt x="635" y="868"/>
                      </a:lnTo>
                      <a:lnTo>
                        <a:pt x="691" y="886"/>
                      </a:lnTo>
                      <a:lnTo>
                        <a:pt x="748" y="902"/>
                      </a:lnTo>
                      <a:lnTo>
                        <a:pt x="809" y="918"/>
                      </a:lnTo>
                      <a:lnTo>
                        <a:pt x="872" y="931"/>
                      </a:lnTo>
                      <a:lnTo>
                        <a:pt x="936" y="943"/>
                      </a:lnTo>
                      <a:lnTo>
                        <a:pt x="1002" y="953"/>
                      </a:lnTo>
                      <a:lnTo>
                        <a:pt x="1070" y="961"/>
                      </a:lnTo>
                      <a:lnTo>
                        <a:pt x="1139" y="965"/>
                      </a:lnTo>
                      <a:lnTo>
                        <a:pt x="1208" y="968"/>
                      </a:lnTo>
                      <a:lnTo>
                        <a:pt x="1278" y="965"/>
                      </a:lnTo>
                      <a:lnTo>
                        <a:pt x="1348" y="959"/>
                      </a:lnTo>
                      <a:lnTo>
                        <a:pt x="1418" y="950"/>
                      </a:lnTo>
                      <a:lnTo>
                        <a:pt x="1489" y="934"/>
                      </a:lnTo>
                      <a:lnTo>
                        <a:pt x="1558" y="915"/>
                      </a:lnTo>
                      <a:lnTo>
                        <a:pt x="1627" y="890"/>
                      </a:lnTo>
                      <a:lnTo>
                        <a:pt x="1695" y="861"/>
                      </a:lnTo>
                      <a:lnTo>
                        <a:pt x="1761" y="824"/>
                      </a:lnTo>
                      <a:lnTo>
                        <a:pt x="1827" y="781"/>
                      </a:lnTo>
                      <a:lnTo>
                        <a:pt x="1890" y="732"/>
                      </a:lnTo>
                      <a:lnTo>
                        <a:pt x="1952" y="676"/>
                      </a:lnTo>
                      <a:lnTo>
                        <a:pt x="2010" y="612"/>
                      </a:lnTo>
                      <a:lnTo>
                        <a:pt x="2067" y="540"/>
                      </a:lnTo>
                      <a:lnTo>
                        <a:pt x="2121" y="462"/>
                      </a:lnTo>
                      <a:close/>
                    </a:path>
                  </a:pathLst>
                </a:custGeom>
                <a:solidFill>
                  <a:srgbClr val="C519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1" name="Freeform 390"/>
                <p:cNvSpPr>
                  <a:spLocks noChangeAspect="1"/>
                </p:cNvSpPr>
                <p:nvPr/>
              </p:nvSpPr>
              <p:spPr bwMode="auto">
                <a:xfrm>
                  <a:off x="3302" y="1736"/>
                  <a:ext cx="389" cy="161"/>
                </a:xfrm>
                <a:custGeom>
                  <a:avLst/>
                  <a:gdLst>
                    <a:gd name="T0" fmla="*/ 0 w 2335"/>
                    <a:gd name="T1" fmla="*/ 0 h 968"/>
                    <a:gd name="T2" fmla="*/ 0 w 2335"/>
                    <a:gd name="T3" fmla="*/ 0 h 968"/>
                    <a:gd name="T4" fmla="*/ 0 w 2335"/>
                    <a:gd name="T5" fmla="*/ 0 h 968"/>
                    <a:gd name="T6" fmla="*/ 0 w 2335"/>
                    <a:gd name="T7" fmla="*/ 0 h 968"/>
                    <a:gd name="T8" fmla="*/ 0 w 2335"/>
                    <a:gd name="T9" fmla="*/ 0 h 968"/>
                    <a:gd name="T10" fmla="*/ 0 w 2335"/>
                    <a:gd name="T11" fmla="*/ 0 h 968"/>
                    <a:gd name="T12" fmla="*/ 0 w 2335"/>
                    <a:gd name="T13" fmla="*/ 0 h 968"/>
                    <a:gd name="T14" fmla="*/ 0 w 2335"/>
                    <a:gd name="T15" fmla="*/ 0 h 968"/>
                    <a:gd name="T16" fmla="*/ 0 w 2335"/>
                    <a:gd name="T17" fmla="*/ 0 h 968"/>
                    <a:gd name="T18" fmla="*/ 0 w 2335"/>
                    <a:gd name="T19" fmla="*/ 0 h 968"/>
                    <a:gd name="T20" fmla="*/ 0 w 2335"/>
                    <a:gd name="T21" fmla="*/ 0 h 968"/>
                    <a:gd name="T22" fmla="*/ 0 w 2335"/>
                    <a:gd name="T23" fmla="*/ 0 h 968"/>
                    <a:gd name="T24" fmla="*/ 0 w 2335"/>
                    <a:gd name="T25" fmla="*/ 0 h 968"/>
                    <a:gd name="T26" fmla="*/ 0 w 2335"/>
                    <a:gd name="T27" fmla="*/ 0 h 968"/>
                    <a:gd name="T28" fmla="*/ 0 w 2335"/>
                    <a:gd name="T29" fmla="*/ 0 h 968"/>
                    <a:gd name="T30" fmla="*/ 0 w 2335"/>
                    <a:gd name="T31" fmla="*/ 0 h 968"/>
                    <a:gd name="T32" fmla="*/ 0 w 2335"/>
                    <a:gd name="T33" fmla="*/ 0 h 968"/>
                    <a:gd name="T34" fmla="*/ 0 w 2335"/>
                    <a:gd name="T35" fmla="*/ 0 h 968"/>
                    <a:gd name="T36" fmla="*/ 0 w 2335"/>
                    <a:gd name="T37" fmla="*/ 0 h 968"/>
                    <a:gd name="T38" fmla="*/ 0 w 2335"/>
                    <a:gd name="T39" fmla="*/ 0 h 968"/>
                    <a:gd name="T40" fmla="*/ 0 w 2335"/>
                    <a:gd name="T41" fmla="*/ 0 h 968"/>
                    <a:gd name="T42" fmla="*/ 0 w 2335"/>
                    <a:gd name="T43" fmla="*/ 0 h 968"/>
                    <a:gd name="T44" fmla="*/ 0 w 2335"/>
                    <a:gd name="T45" fmla="*/ 0 h 968"/>
                    <a:gd name="T46" fmla="*/ 0 w 2335"/>
                    <a:gd name="T47" fmla="*/ 0 h 968"/>
                    <a:gd name="T48" fmla="*/ 0 w 2335"/>
                    <a:gd name="T49" fmla="*/ 0 h 968"/>
                    <a:gd name="T50" fmla="*/ 0 w 2335"/>
                    <a:gd name="T51" fmla="*/ 0 h 968"/>
                    <a:gd name="T52" fmla="*/ 0 w 2335"/>
                    <a:gd name="T53" fmla="*/ 0 h 968"/>
                    <a:gd name="T54" fmla="*/ 0 w 2335"/>
                    <a:gd name="T55" fmla="*/ 0 h 968"/>
                    <a:gd name="T56" fmla="*/ 0 w 2335"/>
                    <a:gd name="T57" fmla="*/ 0 h 968"/>
                    <a:gd name="T58" fmla="*/ 0 w 2335"/>
                    <a:gd name="T59" fmla="*/ 0 h 968"/>
                    <a:gd name="T60" fmla="*/ 0 w 2335"/>
                    <a:gd name="T61" fmla="*/ 0 h 968"/>
                    <a:gd name="T62" fmla="*/ 0 w 2335"/>
                    <a:gd name="T63" fmla="*/ 0 h 968"/>
                    <a:gd name="T64" fmla="*/ 0 w 2335"/>
                    <a:gd name="T65" fmla="*/ 0 h 968"/>
                    <a:gd name="T66" fmla="*/ 0 w 2335"/>
                    <a:gd name="T67" fmla="*/ 0 h 968"/>
                    <a:gd name="T68" fmla="*/ 0 w 2335"/>
                    <a:gd name="T69" fmla="*/ 0 h 968"/>
                    <a:gd name="T70" fmla="*/ 0 w 2335"/>
                    <a:gd name="T71" fmla="*/ 0 h 968"/>
                    <a:gd name="T72" fmla="*/ 0 w 2335"/>
                    <a:gd name="T73" fmla="*/ 0 h 968"/>
                    <a:gd name="T74" fmla="*/ 0 w 2335"/>
                    <a:gd name="T75" fmla="*/ 0 h 968"/>
                    <a:gd name="T76" fmla="*/ 0 w 2335"/>
                    <a:gd name="T77" fmla="*/ 0 h 968"/>
                    <a:gd name="T78" fmla="*/ 0 w 2335"/>
                    <a:gd name="T79" fmla="*/ 0 h 968"/>
                    <a:gd name="T80" fmla="*/ 0 w 2335"/>
                    <a:gd name="T81" fmla="*/ 0 h 968"/>
                    <a:gd name="T82" fmla="*/ 0 w 2335"/>
                    <a:gd name="T83" fmla="*/ 0 h 968"/>
                    <a:gd name="T84" fmla="*/ 0 w 2335"/>
                    <a:gd name="T85" fmla="*/ 0 h 968"/>
                    <a:gd name="T86" fmla="*/ 0 w 2335"/>
                    <a:gd name="T87" fmla="*/ 0 h 968"/>
                    <a:gd name="T88" fmla="*/ 0 w 2335"/>
                    <a:gd name="T89" fmla="*/ 0 h 968"/>
                    <a:gd name="T90" fmla="*/ 0 w 2335"/>
                    <a:gd name="T91" fmla="*/ 0 h 968"/>
                    <a:gd name="T92" fmla="*/ 0 w 2335"/>
                    <a:gd name="T93" fmla="*/ 0 h 96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35"/>
                    <a:gd name="T142" fmla="*/ 0 h 968"/>
                    <a:gd name="T143" fmla="*/ 2335 w 2335"/>
                    <a:gd name="T144" fmla="*/ 968 h 96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35" h="968">
                      <a:moveTo>
                        <a:pt x="2121" y="462"/>
                      </a:moveTo>
                      <a:lnTo>
                        <a:pt x="2134" y="439"/>
                      </a:lnTo>
                      <a:lnTo>
                        <a:pt x="2169" y="382"/>
                      </a:lnTo>
                      <a:lnTo>
                        <a:pt x="2193" y="344"/>
                      </a:lnTo>
                      <a:lnTo>
                        <a:pt x="2217" y="302"/>
                      </a:lnTo>
                      <a:lnTo>
                        <a:pt x="2242" y="257"/>
                      </a:lnTo>
                      <a:lnTo>
                        <a:pt x="2267" y="212"/>
                      </a:lnTo>
                      <a:lnTo>
                        <a:pt x="2290" y="167"/>
                      </a:lnTo>
                      <a:lnTo>
                        <a:pt x="2309" y="124"/>
                      </a:lnTo>
                      <a:lnTo>
                        <a:pt x="2316" y="105"/>
                      </a:lnTo>
                      <a:lnTo>
                        <a:pt x="2323" y="86"/>
                      </a:lnTo>
                      <a:lnTo>
                        <a:pt x="2329" y="68"/>
                      </a:lnTo>
                      <a:lnTo>
                        <a:pt x="2333" y="52"/>
                      </a:lnTo>
                      <a:lnTo>
                        <a:pt x="2335" y="38"/>
                      </a:lnTo>
                      <a:lnTo>
                        <a:pt x="2335" y="25"/>
                      </a:lnTo>
                      <a:lnTo>
                        <a:pt x="2333" y="16"/>
                      </a:lnTo>
                      <a:lnTo>
                        <a:pt x="2329" y="7"/>
                      </a:lnTo>
                      <a:lnTo>
                        <a:pt x="2322" y="2"/>
                      </a:lnTo>
                      <a:lnTo>
                        <a:pt x="2313" y="0"/>
                      </a:lnTo>
                      <a:lnTo>
                        <a:pt x="2302" y="0"/>
                      </a:lnTo>
                      <a:lnTo>
                        <a:pt x="2287" y="4"/>
                      </a:lnTo>
                      <a:lnTo>
                        <a:pt x="2255" y="14"/>
                      </a:lnTo>
                      <a:lnTo>
                        <a:pt x="2222" y="27"/>
                      </a:lnTo>
                      <a:lnTo>
                        <a:pt x="2187" y="41"/>
                      </a:lnTo>
                      <a:lnTo>
                        <a:pt x="2153" y="55"/>
                      </a:lnTo>
                      <a:lnTo>
                        <a:pt x="2080" y="86"/>
                      </a:lnTo>
                      <a:lnTo>
                        <a:pt x="2010" y="117"/>
                      </a:lnTo>
                      <a:lnTo>
                        <a:pt x="1941" y="145"/>
                      </a:lnTo>
                      <a:lnTo>
                        <a:pt x="1877" y="170"/>
                      </a:lnTo>
                      <a:lnTo>
                        <a:pt x="1847" y="180"/>
                      </a:lnTo>
                      <a:lnTo>
                        <a:pt x="1820" y="188"/>
                      </a:lnTo>
                      <a:lnTo>
                        <a:pt x="1795" y="195"/>
                      </a:lnTo>
                      <a:lnTo>
                        <a:pt x="1772" y="199"/>
                      </a:lnTo>
                      <a:lnTo>
                        <a:pt x="1749" y="202"/>
                      </a:lnTo>
                      <a:lnTo>
                        <a:pt x="1721" y="207"/>
                      </a:lnTo>
                      <a:lnTo>
                        <a:pt x="1689" y="213"/>
                      </a:lnTo>
                      <a:lnTo>
                        <a:pt x="1653" y="220"/>
                      </a:lnTo>
                      <a:lnTo>
                        <a:pt x="1615" y="229"/>
                      </a:lnTo>
                      <a:lnTo>
                        <a:pt x="1574" y="239"/>
                      </a:lnTo>
                      <a:lnTo>
                        <a:pt x="1534" y="250"/>
                      </a:lnTo>
                      <a:lnTo>
                        <a:pt x="1492" y="262"/>
                      </a:lnTo>
                      <a:lnTo>
                        <a:pt x="1451" y="275"/>
                      </a:lnTo>
                      <a:lnTo>
                        <a:pt x="1410" y="288"/>
                      </a:lnTo>
                      <a:lnTo>
                        <a:pt x="1372" y="302"/>
                      </a:lnTo>
                      <a:lnTo>
                        <a:pt x="1335" y="317"/>
                      </a:lnTo>
                      <a:lnTo>
                        <a:pt x="1303" y="332"/>
                      </a:lnTo>
                      <a:lnTo>
                        <a:pt x="1274" y="348"/>
                      </a:lnTo>
                      <a:lnTo>
                        <a:pt x="1261" y="355"/>
                      </a:lnTo>
                      <a:lnTo>
                        <a:pt x="1251" y="363"/>
                      </a:lnTo>
                      <a:lnTo>
                        <a:pt x="1240" y="371"/>
                      </a:lnTo>
                      <a:lnTo>
                        <a:pt x="1232" y="379"/>
                      </a:lnTo>
                      <a:lnTo>
                        <a:pt x="1222" y="387"/>
                      </a:lnTo>
                      <a:lnTo>
                        <a:pt x="1210" y="393"/>
                      </a:lnTo>
                      <a:lnTo>
                        <a:pt x="1196" y="400"/>
                      </a:lnTo>
                      <a:lnTo>
                        <a:pt x="1179" y="405"/>
                      </a:lnTo>
                      <a:lnTo>
                        <a:pt x="1161" y="411"/>
                      </a:lnTo>
                      <a:lnTo>
                        <a:pt x="1141" y="415"/>
                      </a:lnTo>
                      <a:lnTo>
                        <a:pt x="1119" y="419"/>
                      </a:lnTo>
                      <a:lnTo>
                        <a:pt x="1095" y="423"/>
                      </a:lnTo>
                      <a:lnTo>
                        <a:pt x="1044" y="429"/>
                      </a:lnTo>
                      <a:lnTo>
                        <a:pt x="989" y="433"/>
                      </a:lnTo>
                      <a:lnTo>
                        <a:pt x="932" y="437"/>
                      </a:lnTo>
                      <a:lnTo>
                        <a:pt x="873" y="439"/>
                      </a:lnTo>
                      <a:lnTo>
                        <a:pt x="758" y="442"/>
                      </a:lnTo>
                      <a:lnTo>
                        <a:pt x="657" y="443"/>
                      </a:lnTo>
                      <a:lnTo>
                        <a:pt x="614" y="444"/>
                      </a:lnTo>
                      <a:lnTo>
                        <a:pt x="578" y="445"/>
                      </a:lnTo>
                      <a:lnTo>
                        <a:pt x="552" y="446"/>
                      </a:lnTo>
                      <a:lnTo>
                        <a:pt x="536" y="449"/>
                      </a:lnTo>
                      <a:lnTo>
                        <a:pt x="529" y="450"/>
                      </a:lnTo>
                      <a:lnTo>
                        <a:pt x="520" y="449"/>
                      </a:lnTo>
                      <a:lnTo>
                        <a:pt x="508" y="446"/>
                      </a:lnTo>
                      <a:lnTo>
                        <a:pt x="495" y="444"/>
                      </a:lnTo>
                      <a:lnTo>
                        <a:pt x="460" y="436"/>
                      </a:lnTo>
                      <a:lnTo>
                        <a:pt x="419" y="424"/>
                      </a:lnTo>
                      <a:lnTo>
                        <a:pt x="323" y="395"/>
                      </a:lnTo>
                      <a:lnTo>
                        <a:pt x="221" y="364"/>
                      </a:lnTo>
                      <a:lnTo>
                        <a:pt x="171" y="351"/>
                      </a:lnTo>
                      <a:lnTo>
                        <a:pt x="125" y="339"/>
                      </a:lnTo>
                      <a:lnTo>
                        <a:pt x="103" y="335"/>
                      </a:lnTo>
                      <a:lnTo>
                        <a:pt x="83" y="331"/>
                      </a:lnTo>
                      <a:lnTo>
                        <a:pt x="64" y="329"/>
                      </a:lnTo>
                      <a:lnTo>
                        <a:pt x="49" y="326"/>
                      </a:lnTo>
                      <a:lnTo>
                        <a:pt x="34" y="326"/>
                      </a:lnTo>
                      <a:lnTo>
                        <a:pt x="21" y="326"/>
                      </a:lnTo>
                      <a:lnTo>
                        <a:pt x="12" y="329"/>
                      </a:lnTo>
                      <a:lnTo>
                        <a:pt x="4" y="332"/>
                      </a:lnTo>
                      <a:lnTo>
                        <a:pt x="1" y="338"/>
                      </a:lnTo>
                      <a:lnTo>
                        <a:pt x="0" y="344"/>
                      </a:lnTo>
                      <a:lnTo>
                        <a:pt x="2" y="354"/>
                      </a:lnTo>
                      <a:lnTo>
                        <a:pt x="8" y="364"/>
                      </a:lnTo>
                      <a:lnTo>
                        <a:pt x="24" y="388"/>
                      </a:lnTo>
                      <a:lnTo>
                        <a:pt x="37" y="413"/>
                      </a:lnTo>
                      <a:lnTo>
                        <a:pt x="50" y="439"/>
                      </a:lnTo>
                      <a:lnTo>
                        <a:pt x="63" y="465"/>
                      </a:lnTo>
                      <a:lnTo>
                        <a:pt x="89" y="519"/>
                      </a:lnTo>
                      <a:lnTo>
                        <a:pt x="118" y="573"/>
                      </a:lnTo>
                      <a:lnTo>
                        <a:pt x="133" y="598"/>
                      </a:lnTo>
                      <a:lnTo>
                        <a:pt x="150" y="623"/>
                      </a:lnTo>
                      <a:lnTo>
                        <a:pt x="159" y="634"/>
                      </a:lnTo>
                      <a:lnTo>
                        <a:pt x="169" y="646"/>
                      </a:lnTo>
                      <a:lnTo>
                        <a:pt x="179" y="658"/>
                      </a:lnTo>
                      <a:lnTo>
                        <a:pt x="190" y="669"/>
                      </a:lnTo>
                      <a:lnTo>
                        <a:pt x="201" y="680"/>
                      </a:lnTo>
                      <a:lnTo>
                        <a:pt x="213" y="689"/>
                      </a:lnTo>
                      <a:lnTo>
                        <a:pt x="226" y="699"/>
                      </a:lnTo>
                      <a:lnTo>
                        <a:pt x="239" y="708"/>
                      </a:lnTo>
                      <a:lnTo>
                        <a:pt x="253" y="717"/>
                      </a:lnTo>
                      <a:lnTo>
                        <a:pt x="269" y="725"/>
                      </a:lnTo>
                      <a:lnTo>
                        <a:pt x="284" y="732"/>
                      </a:lnTo>
                      <a:lnTo>
                        <a:pt x="301" y="739"/>
                      </a:lnTo>
                      <a:lnTo>
                        <a:pt x="345" y="757"/>
                      </a:lnTo>
                      <a:lnTo>
                        <a:pt x="408" y="784"/>
                      </a:lnTo>
                      <a:lnTo>
                        <a:pt x="446" y="800"/>
                      </a:lnTo>
                      <a:lnTo>
                        <a:pt x="488" y="817"/>
                      </a:lnTo>
                      <a:lnTo>
                        <a:pt x="534" y="833"/>
                      </a:lnTo>
                      <a:lnTo>
                        <a:pt x="583" y="851"/>
                      </a:lnTo>
                      <a:lnTo>
                        <a:pt x="635" y="868"/>
                      </a:lnTo>
                      <a:lnTo>
                        <a:pt x="691" y="886"/>
                      </a:lnTo>
                      <a:lnTo>
                        <a:pt x="748" y="902"/>
                      </a:lnTo>
                      <a:lnTo>
                        <a:pt x="809" y="918"/>
                      </a:lnTo>
                      <a:lnTo>
                        <a:pt x="872" y="931"/>
                      </a:lnTo>
                      <a:lnTo>
                        <a:pt x="936" y="943"/>
                      </a:lnTo>
                      <a:lnTo>
                        <a:pt x="1002" y="953"/>
                      </a:lnTo>
                      <a:lnTo>
                        <a:pt x="1070" y="961"/>
                      </a:lnTo>
                      <a:lnTo>
                        <a:pt x="1139" y="965"/>
                      </a:lnTo>
                      <a:lnTo>
                        <a:pt x="1208" y="968"/>
                      </a:lnTo>
                      <a:lnTo>
                        <a:pt x="1278" y="965"/>
                      </a:lnTo>
                      <a:lnTo>
                        <a:pt x="1348" y="959"/>
                      </a:lnTo>
                      <a:lnTo>
                        <a:pt x="1418" y="950"/>
                      </a:lnTo>
                      <a:lnTo>
                        <a:pt x="1489" y="934"/>
                      </a:lnTo>
                      <a:lnTo>
                        <a:pt x="1558" y="915"/>
                      </a:lnTo>
                      <a:lnTo>
                        <a:pt x="1627" y="890"/>
                      </a:lnTo>
                      <a:lnTo>
                        <a:pt x="1695" y="861"/>
                      </a:lnTo>
                      <a:lnTo>
                        <a:pt x="1761" y="824"/>
                      </a:lnTo>
                      <a:lnTo>
                        <a:pt x="1827" y="781"/>
                      </a:lnTo>
                      <a:lnTo>
                        <a:pt x="1890" y="732"/>
                      </a:lnTo>
                      <a:lnTo>
                        <a:pt x="1952" y="676"/>
                      </a:lnTo>
                      <a:lnTo>
                        <a:pt x="2010" y="612"/>
                      </a:lnTo>
                      <a:lnTo>
                        <a:pt x="2067" y="540"/>
                      </a:lnTo>
                      <a:lnTo>
                        <a:pt x="2121" y="46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2" name="Freeform 391"/>
                <p:cNvSpPr>
                  <a:spLocks noChangeAspect="1" noEditPoints="1"/>
                </p:cNvSpPr>
                <p:nvPr/>
              </p:nvSpPr>
              <p:spPr bwMode="auto">
                <a:xfrm>
                  <a:off x="3334" y="1842"/>
                  <a:ext cx="307" cy="75"/>
                </a:xfrm>
                <a:custGeom>
                  <a:avLst/>
                  <a:gdLst>
                    <a:gd name="T0" fmla="*/ 0 w 1846"/>
                    <a:gd name="T1" fmla="*/ 0 h 446"/>
                    <a:gd name="T2" fmla="*/ 0 w 1846"/>
                    <a:gd name="T3" fmla="*/ 0 h 446"/>
                    <a:gd name="T4" fmla="*/ 0 w 1846"/>
                    <a:gd name="T5" fmla="*/ 0 h 446"/>
                    <a:gd name="T6" fmla="*/ 0 w 1846"/>
                    <a:gd name="T7" fmla="*/ 0 h 446"/>
                    <a:gd name="T8" fmla="*/ 0 w 1846"/>
                    <a:gd name="T9" fmla="*/ 0 h 446"/>
                    <a:gd name="T10" fmla="*/ 0 w 1846"/>
                    <a:gd name="T11" fmla="*/ 0 h 446"/>
                    <a:gd name="T12" fmla="*/ 0 w 1846"/>
                    <a:gd name="T13" fmla="*/ 0 h 446"/>
                    <a:gd name="T14" fmla="*/ 0 w 1846"/>
                    <a:gd name="T15" fmla="*/ 0 h 446"/>
                    <a:gd name="T16" fmla="*/ 0 w 1846"/>
                    <a:gd name="T17" fmla="*/ 0 h 446"/>
                    <a:gd name="T18" fmla="*/ 0 w 1846"/>
                    <a:gd name="T19" fmla="*/ 0 h 446"/>
                    <a:gd name="T20" fmla="*/ 0 w 1846"/>
                    <a:gd name="T21" fmla="*/ 0 h 446"/>
                    <a:gd name="T22" fmla="*/ 0 w 1846"/>
                    <a:gd name="T23" fmla="*/ 0 h 446"/>
                    <a:gd name="T24" fmla="*/ 0 w 1846"/>
                    <a:gd name="T25" fmla="*/ 0 h 446"/>
                    <a:gd name="T26" fmla="*/ 0 w 1846"/>
                    <a:gd name="T27" fmla="*/ 0 h 446"/>
                    <a:gd name="T28" fmla="*/ 0 w 1846"/>
                    <a:gd name="T29" fmla="*/ 0 h 446"/>
                    <a:gd name="T30" fmla="*/ 0 w 1846"/>
                    <a:gd name="T31" fmla="*/ 0 h 446"/>
                    <a:gd name="T32" fmla="*/ 0 w 1846"/>
                    <a:gd name="T33" fmla="*/ 0 h 446"/>
                    <a:gd name="T34" fmla="*/ 0 w 1846"/>
                    <a:gd name="T35" fmla="*/ 0 h 446"/>
                    <a:gd name="T36" fmla="*/ 0 w 1846"/>
                    <a:gd name="T37" fmla="*/ 0 h 446"/>
                    <a:gd name="T38" fmla="*/ 0 w 1846"/>
                    <a:gd name="T39" fmla="*/ 0 h 446"/>
                    <a:gd name="T40" fmla="*/ 0 w 1846"/>
                    <a:gd name="T41" fmla="*/ 0 h 446"/>
                    <a:gd name="T42" fmla="*/ 0 w 1846"/>
                    <a:gd name="T43" fmla="*/ 0 h 446"/>
                    <a:gd name="T44" fmla="*/ 0 w 1846"/>
                    <a:gd name="T45" fmla="*/ 0 h 446"/>
                    <a:gd name="T46" fmla="*/ 0 w 1846"/>
                    <a:gd name="T47" fmla="*/ 0 h 446"/>
                    <a:gd name="T48" fmla="*/ 0 w 1846"/>
                    <a:gd name="T49" fmla="*/ 0 h 446"/>
                    <a:gd name="T50" fmla="*/ 0 w 1846"/>
                    <a:gd name="T51" fmla="*/ 0 h 446"/>
                    <a:gd name="T52" fmla="*/ 0 w 1846"/>
                    <a:gd name="T53" fmla="*/ 0 h 446"/>
                    <a:gd name="T54" fmla="*/ 0 w 1846"/>
                    <a:gd name="T55" fmla="*/ 0 h 446"/>
                    <a:gd name="T56" fmla="*/ 0 w 1846"/>
                    <a:gd name="T57" fmla="*/ 0 h 446"/>
                    <a:gd name="T58" fmla="*/ 0 w 1846"/>
                    <a:gd name="T59" fmla="*/ 0 h 446"/>
                    <a:gd name="T60" fmla="*/ 0 w 1846"/>
                    <a:gd name="T61" fmla="*/ 0 h 446"/>
                    <a:gd name="T62" fmla="*/ 0 w 1846"/>
                    <a:gd name="T63" fmla="*/ 0 h 446"/>
                    <a:gd name="T64" fmla="*/ 0 w 1846"/>
                    <a:gd name="T65" fmla="*/ 0 h 446"/>
                    <a:gd name="T66" fmla="*/ 0 w 1846"/>
                    <a:gd name="T67" fmla="*/ 0 h 446"/>
                    <a:gd name="T68" fmla="*/ 0 w 1846"/>
                    <a:gd name="T69" fmla="*/ 0 h 446"/>
                    <a:gd name="T70" fmla="*/ 0 w 1846"/>
                    <a:gd name="T71" fmla="*/ 0 h 446"/>
                    <a:gd name="T72" fmla="*/ 0 w 1846"/>
                    <a:gd name="T73" fmla="*/ 0 h 446"/>
                    <a:gd name="T74" fmla="*/ 0 w 1846"/>
                    <a:gd name="T75" fmla="*/ 0 h 446"/>
                    <a:gd name="T76" fmla="*/ 0 w 1846"/>
                    <a:gd name="T77" fmla="*/ 0 h 446"/>
                    <a:gd name="T78" fmla="*/ 0 w 1846"/>
                    <a:gd name="T79" fmla="*/ 0 h 446"/>
                    <a:gd name="T80" fmla="*/ 0 w 1846"/>
                    <a:gd name="T81" fmla="*/ 0 h 446"/>
                    <a:gd name="T82" fmla="*/ 0 w 1846"/>
                    <a:gd name="T83" fmla="*/ 0 h 446"/>
                    <a:gd name="T84" fmla="*/ 0 w 1846"/>
                    <a:gd name="T85" fmla="*/ 0 h 446"/>
                    <a:gd name="T86" fmla="*/ 0 w 1846"/>
                    <a:gd name="T87" fmla="*/ 0 h 446"/>
                    <a:gd name="T88" fmla="*/ 0 w 1846"/>
                    <a:gd name="T89" fmla="*/ 0 h 446"/>
                    <a:gd name="T90" fmla="*/ 0 w 1846"/>
                    <a:gd name="T91" fmla="*/ 0 h 446"/>
                    <a:gd name="T92" fmla="*/ 0 w 1846"/>
                    <a:gd name="T93" fmla="*/ 0 h 446"/>
                    <a:gd name="T94" fmla="*/ 0 w 1846"/>
                    <a:gd name="T95" fmla="*/ 0 h 446"/>
                    <a:gd name="T96" fmla="*/ 0 w 1846"/>
                    <a:gd name="T97" fmla="*/ 0 h 446"/>
                    <a:gd name="T98" fmla="*/ 0 w 1846"/>
                    <a:gd name="T99" fmla="*/ 0 h 446"/>
                    <a:gd name="T100" fmla="*/ 0 w 1846"/>
                    <a:gd name="T101" fmla="*/ 0 h 446"/>
                    <a:gd name="T102" fmla="*/ 0 w 1846"/>
                    <a:gd name="T103" fmla="*/ 0 h 44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46"/>
                    <a:gd name="T157" fmla="*/ 0 h 446"/>
                    <a:gd name="T158" fmla="*/ 1846 w 1846"/>
                    <a:gd name="T159" fmla="*/ 446 h 44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46" h="446">
                      <a:moveTo>
                        <a:pt x="0" y="88"/>
                      </a:move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3" y="72"/>
                      </a:lnTo>
                      <a:lnTo>
                        <a:pt x="4" y="70"/>
                      </a:lnTo>
                      <a:lnTo>
                        <a:pt x="7" y="67"/>
                      </a:lnTo>
                      <a:lnTo>
                        <a:pt x="10" y="65"/>
                      </a:lnTo>
                      <a:lnTo>
                        <a:pt x="15" y="63"/>
                      </a:lnTo>
                      <a:lnTo>
                        <a:pt x="18" y="63"/>
                      </a:lnTo>
                      <a:lnTo>
                        <a:pt x="22" y="63"/>
                      </a:lnTo>
                      <a:lnTo>
                        <a:pt x="25" y="63"/>
                      </a:lnTo>
                      <a:lnTo>
                        <a:pt x="29" y="65"/>
                      </a:lnTo>
                      <a:lnTo>
                        <a:pt x="32" y="67"/>
                      </a:lnTo>
                      <a:lnTo>
                        <a:pt x="35" y="70"/>
                      </a:lnTo>
                      <a:lnTo>
                        <a:pt x="37" y="72"/>
                      </a:lnTo>
                      <a:lnTo>
                        <a:pt x="40" y="77"/>
                      </a:lnTo>
                      <a:lnTo>
                        <a:pt x="0" y="88"/>
                      </a:lnTo>
                      <a:close/>
                      <a:moveTo>
                        <a:pt x="40" y="77"/>
                      </a:moveTo>
                      <a:lnTo>
                        <a:pt x="40" y="77"/>
                      </a:lnTo>
                      <a:lnTo>
                        <a:pt x="0" y="88"/>
                      </a:lnTo>
                      <a:lnTo>
                        <a:pt x="40" y="77"/>
                      </a:lnTo>
                      <a:close/>
                      <a:moveTo>
                        <a:pt x="40" y="77"/>
                      </a:moveTo>
                      <a:lnTo>
                        <a:pt x="44" y="92"/>
                      </a:lnTo>
                      <a:lnTo>
                        <a:pt x="52" y="107"/>
                      </a:lnTo>
                      <a:lnTo>
                        <a:pt x="60" y="121"/>
                      </a:lnTo>
                      <a:lnTo>
                        <a:pt x="69" y="136"/>
                      </a:lnTo>
                      <a:lnTo>
                        <a:pt x="37" y="159"/>
                      </a:lnTo>
                      <a:lnTo>
                        <a:pt x="25" y="143"/>
                      </a:lnTo>
                      <a:lnTo>
                        <a:pt x="16" y="125"/>
                      </a:lnTo>
                      <a:lnTo>
                        <a:pt x="7" y="107"/>
                      </a:lnTo>
                      <a:lnTo>
                        <a:pt x="0" y="88"/>
                      </a:lnTo>
                      <a:lnTo>
                        <a:pt x="40" y="77"/>
                      </a:lnTo>
                      <a:close/>
                      <a:moveTo>
                        <a:pt x="69" y="136"/>
                      </a:moveTo>
                      <a:lnTo>
                        <a:pt x="81" y="151"/>
                      </a:lnTo>
                      <a:lnTo>
                        <a:pt x="94" y="165"/>
                      </a:lnTo>
                      <a:lnTo>
                        <a:pt x="110" y="180"/>
                      </a:lnTo>
                      <a:lnTo>
                        <a:pt x="128" y="194"/>
                      </a:lnTo>
                      <a:lnTo>
                        <a:pt x="103" y="225"/>
                      </a:lnTo>
                      <a:lnTo>
                        <a:pt x="84" y="209"/>
                      </a:lnTo>
                      <a:lnTo>
                        <a:pt x="66" y="193"/>
                      </a:lnTo>
                      <a:lnTo>
                        <a:pt x="50" y="177"/>
                      </a:lnTo>
                      <a:lnTo>
                        <a:pt x="37" y="159"/>
                      </a:lnTo>
                      <a:lnTo>
                        <a:pt x="69" y="136"/>
                      </a:lnTo>
                      <a:close/>
                      <a:moveTo>
                        <a:pt x="128" y="194"/>
                      </a:moveTo>
                      <a:lnTo>
                        <a:pt x="153" y="212"/>
                      </a:lnTo>
                      <a:lnTo>
                        <a:pt x="182" y="230"/>
                      </a:lnTo>
                      <a:lnTo>
                        <a:pt x="216" y="246"/>
                      </a:lnTo>
                      <a:lnTo>
                        <a:pt x="251" y="263"/>
                      </a:lnTo>
                      <a:lnTo>
                        <a:pt x="292" y="278"/>
                      </a:lnTo>
                      <a:lnTo>
                        <a:pt x="335" y="294"/>
                      </a:lnTo>
                      <a:lnTo>
                        <a:pt x="382" y="308"/>
                      </a:lnTo>
                      <a:lnTo>
                        <a:pt x="434" y="322"/>
                      </a:lnTo>
                      <a:lnTo>
                        <a:pt x="490" y="336"/>
                      </a:lnTo>
                      <a:lnTo>
                        <a:pt x="549" y="347"/>
                      </a:lnTo>
                      <a:lnTo>
                        <a:pt x="613" y="359"/>
                      </a:lnTo>
                      <a:lnTo>
                        <a:pt x="681" y="370"/>
                      </a:lnTo>
                      <a:lnTo>
                        <a:pt x="754" y="380"/>
                      </a:lnTo>
                      <a:lnTo>
                        <a:pt x="831" y="388"/>
                      </a:lnTo>
                      <a:lnTo>
                        <a:pt x="913" y="396"/>
                      </a:lnTo>
                      <a:lnTo>
                        <a:pt x="1000" y="402"/>
                      </a:lnTo>
                      <a:lnTo>
                        <a:pt x="997" y="443"/>
                      </a:lnTo>
                      <a:lnTo>
                        <a:pt x="908" y="436"/>
                      </a:lnTo>
                      <a:lnTo>
                        <a:pt x="825" y="427"/>
                      </a:lnTo>
                      <a:lnTo>
                        <a:pt x="747" y="419"/>
                      </a:lnTo>
                      <a:lnTo>
                        <a:pt x="673" y="408"/>
                      </a:lnTo>
                      <a:lnTo>
                        <a:pt x="603" y="397"/>
                      </a:lnTo>
                      <a:lnTo>
                        <a:pt x="537" y="386"/>
                      </a:lnTo>
                      <a:lnTo>
                        <a:pt x="476" y="374"/>
                      </a:lnTo>
                      <a:lnTo>
                        <a:pt x="419" y="359"/>
                      </a:lnTo>
                      <a:lnTo>
                        <a:pt x="367" y="345"/>
                      </a:lnTo>
                      <a:lnTo>
                        <a:pt x="318" y="331"/>
                      </a:lnTo>
                      <a:lnTo>
                        <a:pt x="273" y="314"/>
                      </a:lnTo>
                      <a:lnTo>
                        <a:pt x="232" y="297"/>
                      </a:lnTo>
                      <a:lnTo>
                        <a:pt x="194" y="281"/>
                      </a:lnTo>
                      <a:lnTo>
                        <a:pt x="161" y="263"/>
                      </a:lnTo>
                      <a:lnTo>
                        <a:pt x="130" y="244"/>
                      </a:lnTo>
                      <a:lnTo>
                        <a:pt x="103" y="225"/>
                      </a:lnTo>
                      <a:lnTo>
                        <a:pt x="128" y="194"/>
                      </a:lnTo>
                      <a:close/>
                      <a:moveTo>
                        <a:pt x="1000" y="402"/>
                      </a:moveTo>
                      <a:lnTo>
                        <a:pt x="1060" y="406"/>
                      </a:lnTo>
                      <a:lnTo>
                        <a:pt x="1117" y="406"/>
                      </a:lnTo>
                      <a:lnTo>
                        <a:pt x="1170" y="403"/>
                      </a:lnTo>
                      <a:lnTo>
                        <a:pt x="1221" y="400"/>
                      </a:lnTo>
                      <a:lnTo>
                        <a:pt x="1270" y="393"/>
                      </a:lnTo>
                      <a:lnTo>
                        <a:pt x="1317" y="384"/>
                      </a:lnTo>
                      <a:lnTo>
                        <a:pt x="1361" y="374"/>
                      </a:lnTo>
                      <a:lnTo>
                        <a:pt x="1401" y="362"/>
                      </a:lnTo>
                      <a:lnTo>
                        <a:pt x="1440" y="347"/>
                      </a:lnTo>
                      <a:lnTo>
                        <a:pt x="1476" y="333"/>
                      </a:lnTo>
                      <a:lnTo>
                        <a:pt x="1511" y="318"/>
                      </a:lnTo>
                      <a:lnTo>
                        <a:pt x="1543" y="300"/>
                      </a:lnTo>
                      <a:lnTo>
                        <a:pt x="1571" y="282"/>
                      </a:lnTo>
                      <a:lnTo>
                        <a:pt x="1600" y="264"/>
                      </a:lnTo>
                      <a:lnTo>
                        <a:pt x="1625" y="245"/>
                      </a:lnTo>
                      <a:lnTo>
                        <a:pt x="1649" y="226"/>
                      </a:lnTo>
                      <a:lnTo>
                        <a:pt x="1670" y="206"/>
                      </a:lnTo>
                      <a:lnTo>
                        <a:pt x="1690" y="187"/>
                      </a:lnTo>
                      <a:lnTo>
                        <a:pt x="1708" y="168"/>
                      </a:lnTo>
                      <a:lnTo>
                        <a:pt x="1724" y="149"/>
                      </a:lnTo>
                      <a:lnTo>
                        <a:pt x="1739" y="131"/>
                      </a:lnTo>
                      <a:lnTo>
                        <a:pt x="1752" y="113"/>
                      </a:lnTo>
                      <a:lnTo>
                        <a:pt x="1763" y="96"/>
                      </a:lnTo>
                      <a:lnTo>
                        <a:pt x="1774" y="81"/>
                      </a:lnTo>
                      <a:lnTo>
                        <a:pt x="1789" y="53"/>
                      </a:lnTo>
                      <a:lnTo>
                        <a:pt x="1800" y="32"/>
                      </a:lnTo>
                      <a:lnTo>
                        <a:pt x="1806" y="18"/>
                      </a:lnTo>
                      <a:lnTo>
                        <a:pt x="1808" y="13"/>
                      </a:lnTo>
                      <a:lnTo>
                        <a:pt x="1845" y="27"/>
                      </a:lnTo>
                      <a:lnTo>
                        <a:pt x="1843" y="32"/>
                      </a:lnTo>
                      <a:lnTo>
                        <a:pt x="1837" y="47"/>
                      </a:lnTo>
                      <a:lnTo>
                        <a:pt x="1825" y="70"/>
                      </a:lnTo>
                      <a:lnTo>
                        <a:pt x="1808" y="99"/>
                      </a:lnTo>
                      <a:lnTo>
                        <a:pt x="1798" y="115"/>
                      </a:lnTo>
                      <a:lnTo>
                        <a:pt x="1786" y="133"/>
                      </a:lnTo>
                      <a:lnTo>
                        <a:pt x="1773" y="152"/>
                      </a:lnTo>
                      <a:lnTo>
                        <a:pt x="1757" y="171"/>
                      </a:lnTo>
                      <a:lnTo>
                        <a:pt x="1739" y="192"/>
                      </a:lnTo>
                      <a:lnTo>
                        <a:pt x="1720" y="212"/>
                      </a:lnTo>
                      <a:lnTo>
                        <a:pt x="1700" y="233"/>
                      </a:lnTo>
                      <a:lnTo>
                        <a:pt x="1677" y="253"/>
                      </a:lnTo>
                      <a:lnTo>
                        <a:pt x="1652" y="274"/>
                      </a:lnTo>
                      <a:lnTo>
                        <a:pt x="1625" y="294"/>
                      </a:lnTo>
                      <a:lnTo>
                        <a:pt x="1596" y="314"/>
                      </a:lnTo>
                      <a:lnTo>
                        <a:pt x="1565" y="333"/>
                      </a:lnTo>
                      <a:lnTo>
                        <a:pt x="1532" y="351"/>
                      </a:lnTo>
                      <a:lnTo>
                        <a:pt x="1496" y="368"/>
                      </a:lnTo>
                      <a:lnTo>
                        <a:pt x="1458" y="384"/>
                      </a:lnTo>
                      <a:lnTo>
                        <a:pt x="1418" y="399"/>
                      </a:lnTo>
                      <a:lnTo>
                        <a:pt x="1374" y="412"/>
                      </a:lnTo>
                      <a:lnTo>
                        <a:pt x="1329" y="422"/>
                      </a:lnTo>
                      <a:lnTo>
                        <a:pt x="1281" y="432"/>
                      </a:lnTo>
                      <a:lnTo>
                        <a:pt x="1230" y="439"/>
                      </a:lnTo>
                      <a:lnTo>
                        <a:pt x="1175" y="444"/>
                      </a:lnTo>
                      <a:lnTo>
                        <a:pt x="1119" y="446"/>
                      </a:lnTo>
                      <a:lnTo>
                        <a:pt x="1060" y="446"/>
                      </a:lnTo>
                      <a:lnTo>
                        <a:pt x="997" y="443"/>
                      </a:lnTo>
                      <a:lnTo>
                        <a:pt x="1000" y="402"/>
                      </a:lnTo>
                      <a:close/>
                      <a:moveTo>
                        <a:pt x="1808" y="13"/>
                      </a:moveTo>
                      <a:lnTo>
                        <a:pt x="1809" y="9"/>
                      </a:lnTo>
                      <a:lnTo>
                        <a:pt x="1812" y="6"/>
                      </a:lnTo>
                      <a:lnTo>
                        <a:pt x="1815" y="3"/>
                      </a:lnTo>
                      <a:lnTo>
                        <a:pt x="1818" y="2"/>
                      </a:lnTo>
                      <a:lnTo>
                        <a:pt x="1821" y="0"/>
                      </a:lnTo>
                      <a:lnTo>
                        <a:pt x="1826" y="0"/>
                      </a:lnTo>
                      <a:lnTo>
                        <a:pt x="1830" y="0"/>
                      </a:lnTo>
                      <a:lnTo>
                        <a:pt x="1833" y="1"/>
                      </a:lnTo>
                      <a:lnTo>
                        <a:pt x="1837" y="3"/>
                      </a:lnTo>
                      <a:lnTo>
                        <a:pt x="1840" y="6"/>
                      </a:lnTo>
                      <a:lnTo>
                        <a:pt x="1843" y="8"/>
                      </a:lnTo>
                      <a:lnTo>
                        <a:pt x="1845" y="12"/>
                      </a:lnTo>
                      <a:lnTo>
                        <a:pt x="1846" y="15"/>
                      </a:lnTo>
                      <a:lnTo>
                        <a:pt x="1846" y="19"/>
                      </a:lnTo>
                      <a:lnTo>
                        <a:pt x="1846" y="22"/>
                      </a:lnTo>
                      <a:lnTo>
                        <a:pt x="1845" y="27"/>
                      </a:lnTo>
                      <a:lnTo>
                        <a:pt x="1808" y="13"/>
                      </a:lnTo>
                      <a:close/>
                    </a:path>
                  </a:pathLst>
                </a:custGeom>
                <a:solidFill>
                  <a:srgbClr val="5C97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3" name="Freeform 392"/>
                <p:cNvSpPr>
                  <a:spLocks noChangeAspect="1" noEditPoints="1"/>
                </p:cNvSpPr>
                <p:nvPr/>
              </p:nvSpPr>
              <p:spPr bwMode="auto">
                <a:xfrm>
                  <a:off x="3332" y="1836"/>
                  <a:ext cx="311" cy="75"/>
                </a:xfrm>
                <a:custGeom>
                  <a:avLst/>
                  <a:gdLst>
                    <a:gd name="T0" fmla="*/ 0 w 1867"/>
                    <a:gd name="T1" fmla="*/ 0 h 447"/>
                    <a:gd name="T2" fmla="*/ 0 w 1867"/>
                    <a:gd name="T3" fmla="*/ 0 h 447"/>
                    <a:gd name="T4" fmla="*/ 0 w 1867"/>
                    <a:gd name="T5" fmla="*/ 0 h 447"/>
                    <a:gd name="T6" fmla="*/ 0 w 1867"/>
                    <a:gd name="T7" fmla="*/ 0 h 447"/>
                    <a:gd name="T8" fmla="*/ 0 w 1867"/>
                    <a:gd name="T9" fmla="*/ 0 h 447"/>
                    <a:gd name="T10" fmla="*/ 0 w 1867"/>
                    <a:gd name="T11" fmla="*/ 0 h 447"/>
                    <a:gd name="T12" fmla="*/ 0 w 1867"/>
                    <a:gd name="T13" fmla="*/ 0 h 447"/>
                    <a:gd name="T14" fmla="*/ 0 w 1867"/>
                    <a:gd name="T15" fmla="*/ 0 h 447"/>
                    <a:gd name="T16" fmla="*/ 0 w 1867"/>
                    <a:gd name="T17" fmla="*/ 0 h 447"/>
                    <a:gd name="T18" fmla="*/ 0 w 1867"/>
                    <a:gd name="T19" fmla="*/ 0 h 447"/>
                    <a:gd name="T20" fmla="*/ 0 w 1867"/>
                    <a:gd name="T21" fmla="*/ 0 h 447"/>
                    <a:gd name="T22" fmla="*/ 0 w 1867"/>
                    <a:gd name="T23" fmla="*/ 0 h 447"/>
                    <a:gd name="T24" fmla="*/ 0 w 1867"/>
                    <a:gd name="T25" fmla="*/ 0 h 447"/>
                    <a:gd name="T26" fmla="*/ 0 w 1867"/>
                    <a:gd name="T27" fmla="*/ 0 h 447"/>
                    <a:gd name="T28" fmla="*/ 0 w 1867"/>
                    <a:gd name="T29" fmla="*/ 0 h 447"/>
                    <a:gd name="T30" fmla="*/ 0 w 1867"/>
                    <a:gd name="T31" fmla="*/ 0 h 447"/>
                    <a:gd name="T32" fmla="*/ 0 w 1867"/>
                    <a:gd name="T33" fmla="*/ 0 h 447"/>
                    <a:gd name="T34" fmla="*/ 0 w 1867"/>
                    <a:gd name="T35" fmla="*/ 0 h 447"/>
                    <a:gd name="T36" fmla="*/ 0 w 1867"/>
                    <a:gd name="T37" fmla="*/ 0 h 447"/>
                    <a:gd name="T38" fmla="*/ 0 w 1867"/>
                    <a:gd name="T39" fmla="*/ 0 h 447"/>
                    <a:gd name="T40" fmla="*/ 0 w 1867"/>
                    <a:gd name="T41" fmla="*/ 0 h 447"/>
                    <a:gd name="T42" fmla="*/ 0 w 1867"/>
                    <a:gd name="T43" fmla="*/ 0 h 447"/>
                    <a:gd name="T44" fmla="*/ 0 w 1867"/>
                    <a:gd name="T45" fmla="*/ 0 h 447"/>
                    <a:gd name="T46" fmla="*/ 0 w 1867"/>
                    <a:gd name="T47" fmla="*/ 0 h 447"/>
                    <a:gd name="T48" fmla="*/ 0 w 1867"/>
                    <a:gd name="T49" fmla="*/ 0 h 447"/>
                    <a:gd name="T50" fmla="*/ 0 w 1867"/>
                    <a:gd name="T51" fmla="*/ 0 h 447"/>
                    <a:gd name="T52" fmla="*/ 0 w 1867"/>
                    <a:gd name="T53" fmla="*/ 0 h 447"/>
                    <a:gd name="T54" fmla="*/ 0 w 1867"/>
                    <a:gd name="T55" fmla="*/ 0 h 447"/>
                    <a:gd name="T56" fmla="*/ 0 w 1867"/>
                    <a:gd name="T57" fmla="*/ 0 h 447"/>
                    <a:gd name="T58" fmla="*/ 0 w 1867"/>
                    <a:gd name="T59" fmla="*/ 0 h 447"/>
                    <a:gd name="T60" fmla="*/ 0 w 1867"/>
                    <a:gd name="T61" fmla="*/ 0 h 447"/>
                    <a:gd name="T62" fmla="*/ 0 w 1867"/>
                    <a:gd name="T63" fmla="*/ 0 h 447"/>
                    <a:gd name="T64" fmla="*/ 0 w 1867"/>
                    <a:gd name="T65" fmla="*/ 0 h 447"/>
                    <a:gd name="T66" fmla="*/ 0 w 1867"/>
                    <a:gd name="T67" fmla="*/ 0 h 447"/>
                    <a:gd name="T68" fmla="*/ 0 w 1867"/>
                    <a:gd name="T69" fmla="*/ 0 h 447"/>
                    <a:gd name="T70" fmla="*/ 0 w 1867"/>
                    <a:gd name="T71" fmla="*/ 0 h 447"/>
                    <a:gd name="T72" fmla="*/ 0 w 1867"/>
                    <a:gd name="T73" fmla="*/ 0 h 447"/>
                    <a:gd name="T74" fmla="*/ 0 w 1867"/>
                    <a:gd name="T75" fmla="*/ 0 h 447"/>
                    <a:gd name="T76" fmla="*/ 0 w 1867"/>
                    <a:gd name="T77" fmla="*/ 0 h 447"/>
                    <a:gd name="T78" fmla="*/ 0 w 1867"/>
                    <a:gd name="T79" fmla="*/ 0 h 447"/>
                    <a:gd name="T80" fmla="*/ 0 w 1867"/>
                    <a:gd name="T81" fmla="*/ 0 h 447"/>
                    <a:gd name="T82" fmla="*/ 0 w 1867"/>
                    <a:gd name="T83" fmla="*/ 0 h 447"/>
                    <a:gd name="T84" fmla="*/ 0 w 1867"/>
                    <a:gd name="T85" fmla="*/ 0 h 447"/>
                    <a:gd name="T86" fmla="*/ 0 w 1867"/>
                    <a:gd name="T87" fmla="*/ 0 h 447"/>
                    <a:gd name="T88" fmla="*/ 0 w 1867"/>
                    <a:gd name="T89" fmla="*/ 0 h 447"/>
                    <a:gd name="T90" fmla="*/ 0 w 1867"/>
                    <a:gd name="T91" fmla="*/ 0 h 447"/>
                    <a:gd name="T92" fmla="*/ 0 w 1867"/>
                    <a:gd name="T93" fmla="*/ 0 h 447"/>
                    <a:gd name="T94" fmla="*/ 0 w 1867"/>
                    <a:gd name="T95" fmla="*/ 0 h 447"/>
                    <a:gd name="T96" fmla="*/ 0 w 1867"/>
                    <a:gd name="T97" fmla="*/ 0 h 447"/>
                    <a:gd name="T98" fmla="*/ 0 w 1867"/>
                    <a:gd name="T99" fmla="*/ 0 h 447"/>
                    <a:gd name="T100" fmla="*/ 0 w 1867"/>
                    <a:gd name="T101" fmla="*/ 0 h 447"/>
                    <a:gd name="T102" fmla="*/ 0 w 1867"/>
                    <a:gd name="T103" fmla="*/ 0 h 447"/>
                    <a:gd name="T104" fmla="*/ 0 w 1867"/>
                    <a:gd name="T105" fmla="*/ 0 h 447"/>
                    <a:gd name="T106" fmla="*/ 0 w 1867"/>
                    <a:gd name="T107" fmla="*/ 0 h 447"/>
                    <a:gd name="T108" fmla="*/ 0 w 1867"/>
                    <a:gd name="T109" fmla="*/ 0 h 447"/>
                    <a:gd name="T110" fmla="*/ 0 w 1867"/>
                    <a:gd name="T111" fmla="*/ 0 h 4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67"/>
                    <a:gd name="T169" fmla="*/ 0 h 447"/>
                    <a:gd name="T170" fmla="*/ 1867 w 1867"/>
                    <a:gd name="T171" fmla="*/ 447 h 4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67" h="447">
                      <a:moveTo>
                        <a:pt x="1" y="87"/>
                      </a:moveTo>
                      <a:lnTo>
                        <a:pt x="0" y="82"/>
                      </a:lnTo>
                      <a:lnTo>
                        <a:pt x="0" y="79"/>
                      </a:lnTo>
                      <a:lnTo>
                        <a:pt x="1" y="75"/>
                      </a:lnTo>
                      <a:lnTo>
                        <a:pt x="2" y="72"/>
                      </a:lnTo>
                      <a:lnTo>
                        <a:pt x="3" y="68"/>
                      </a:lnTo>
                      <a:lnTo>
                        <a:pt x="6" y="66"/>
                      </a:lnTo>
                      <a:lnTo>
                        <a:pt x="9" y="63"/>
                      </a:lnTo>
                      <a:lnTo>
                        <a:pt x="13" y="61"/>
                      </a:lnTo>
                      <a:lnTo>
                        <a:pt x="16" y="60"/>
                      </a:lnTo>
                      <a:lnTo>
                        <a:pt x="21" y="60"/>
                      </a:lnTo>
                      <a:lnTo>
                        <a:pt x="25" y="61"/>
                      </a:lnTo>
                      <a:lnTo>
                        <a:pt x="28" y="62"/>
                      </a:lnTo>
                      <a:lnTo>
                        <a:pt x="32" y="63"/>
                      </a:lnTo>
                      <a:lnTo>
                        <a:pt x="34" y="66"/>
                      </a:lnTo>
                      <a:lnTo>
                        <a:pt x="37" y="69"/>
                      </a:lnTo>
                      <a:lnTo>
                        <a:pt x="39" y="73"/>
                      </a:lnTo>
                      <a:lnTo>
                        <a:pt x="1" y="87"/>
                      </a:lnTo>
                      <a:close/>
                      <a:moveTo>
                        <a:pt x="39" y="73"/>
                      </a:moveTo>
                      <a:lnTo>
                        <a:pt x="45" y="87"/>
                      </a:lnTo>
                      <a:lnTo>
                        <a:pt x="51" y="100"/>
                      </a:lnTo>
                      <a:lnTo>
                        <a:pt x="59" y="115"/>
                      </a:lnTo>
                      <a:lnTo>
                        <a:pt x="69" y="128"/>
                      </a:lnTo>
                      <a:lnTo>
                        <a:pt x="79" y="141"/>
                      </a:lnTo>
                      <a:lnTo>
                        <a:pt x="91" y="154"/>
                      </a:lnTo>
                      <a:lnTo>
                        <a:pt x="104" y="167"/>
                      </a:lnTo>
                      <a:lnTo>
                        <a:pt x="120" y="180"/>
                      </a:lnTo>
                      <a:lnTo>
                        <a:pt x="135" y="193"/>
                      </a:lnTo>
                      <a:lnTo>
                        <a:pt x="153" y="205"/>
                      </a:lnTo>
                      <a:lnTo>
                        <a:pt x="172" y="217"/>
                      </a:lnTo>
                      <a:lnTo>
                        <a:pt x="192" y="229"/>
                      </a:lnTo>
                      <a:lnTo>
                        <a:pt x="214" y="241"/>
                      </a:lnTo>
                      <a:lnTo>
                        <a:pt x="238" y="252"/>
                      </a:lnTo>
                      <a:lnTo>
                        <a:pt x="263" y="263"/>
                      </a:lnTo>
                      <a:lnTo>
                        <a:pt x="290" y="274"/>
                      </a:lnTo>
                      <a:lnTo>
                        <a:pt x="276" y="311"/>
                      </a:lnTo>
                      <a:lnTo>
                        <a:pt x="246" y="299"/>
                      </a:lnTo>
                      <a:lnTo>
                        <a:pt x="219" y="287"/>
                      </a:lnTo>
                      <a:lnTo>
                        <a:pt x="194" y="275"/>
                      </a:lnTo>
                      <a:lnTo>
                        <a:pt x="170" y="262"/>
                      </a:lnTo>
                      <a:lnTo>
                        <a:pt x="147" y="249"/>
                      </a:lnTo>
                      <a:lnTo>
                        <a:pt x="127" y="236"/>
                      </a:lnTo>
                      <a:lnTo>
                        <a:pt x="108" y="222"/>
                      </a:lnTo>
                      <a:lnTo>
                        <a:pt x="90" y="207"/>
                      </a:lnTo>
                      <a:lnTo>
                        <a:pt x="75" y="193"/>
                      </a:lnTo>
                      <a:lnTo>
                        <a:pt x="60" y="179"/>
                      </a:lnTo>
                      <a:lnTo>
                        <a:pt x="47" y="165"/>
                      </a:lnTo>
                      <a:lnTo>
                        <a:pt x="35" y="149"/>
                      </a:lnTo>
                      <a:lnTo>
                        <a:pt x="25" y="134"/>
                      </a:lnTo>
                      <a:lnTo>
                        <a:pt x="15" y="118"/>
                      </a:lnTo>
                      <a:lnTo>
                        <a:pt x="8" y="103"/>
                      </a:lnTo>
                      <a:lnTo>
                        <a:pt x="1" y="87"/>
                      </a:lnTo>
                      <a:lnTo>
                        <a:pt x="39" y="73"/>
                      </a:lnTo>
                      <a:close/>
                      <a:moveTo>
                        <a:pt x="290" y="274"/>
                      </a:moveTo>
                      <a:lnTo>
                        <a:pt x="319" y="285"/>
                      </a:lnTo>
                      <a:lnTo>
                        <a:pt x="350" y="296"/>
                      </a:lnTo>
                      <a:lnTo>
                        <a:pt x="383" y="305"/>
                      </a:lnTo>
                      <a:lnTo>
                        <a:pt x="417" y="316"/>
                      </a:lnTo>
                      <a:lnTo>
                        <a:pt x="454" y="325"/>
                      </a:lnTo>
                      <a:lnTo>
                        <a:pt x="492" y="334"/>
                      </a:lnTo>
                      <a:lnTo>
                        <a:pt x="533" y="343"/>
                      </a:lnTo>
                      <a:lnTo>
                        <a:pt x="576" y="351"/>
                      </a:lnTo>
                      <a:lnTo>
                        <a:pt x="620" y="359"/>
                      </a:lnTo>
                      <a:lnTo>
                        <a:pt x="666" y="367"/>
                      </a:lnTo>
                      <a:lnTo>
                        <a:pt x="715" y="374"/>
                      </a:lnTo>
                      <a:lnTo>
                        <a:pt x="765" y="380"/>
                      </a:lnTo>
                      <a:lnTo>
                        <a:pt x="818" y="386"/>
                      </a:lnTo>
                      <a:lnTo>
                        <a:pt x="873" y="392"/>
                      </a:lnTo>
                      <a:lnTo>
                        <a:pt x="930" y="398"/>
                      </a:lnTo>
                      <a:lnTo>
                        <a:pt x="990" y="403"/>
                      </a:lnTo>
                      <a:lnTo>
                        <a:pt x="986" y="443"/>
                      </a:lnTo>
                      <a:lnTo>
                        <a:pt x="927" y="437"/>
                      </a:lnTo>
                      <a:lnTo>
                        <a:pt x="868" y="432"/>
                      </a:lnTo>
                      <a:lnTo>
                        <a:pt x="813" y="426"/>
                      </a:lnTo>
                      <a:lnTo>
                        <a:pt x="759" y="421"/>
                      </a:lnTo>
                      <a:lnTo>
                        <a:pt x="708" y="413"/>
                      </a:lnTo>
                      <a:lnTo>
                        <a:pt x="659" y="406"/>
                      </a:lnTo>
                      <a:lnTo>
                        <a:pt x="611" y="398"/>
                      </a:lnTo>
                      <a:lnTo>
                        <a:pt x="566" y="390"/>
                      </a:lnTo>
                      <a:lnTo>
                        <a:pt x="523" y="381"/>
                      </a:lnTo>
                      <a:lnTo>
                        <a:pt x="483" y="373"/>
                      </a:lnTo>
                      <a:lnTo>
                        <a:pt x="444" y="363"/>
                      </a:lnTo>
                      <a:lnTo>
                        <a:pt x="405" y="354"/>
                      </a:lnTo>
                      <a:lnTo>
                        <a:pt x="371" y="343"/>
                      </a:lnTo>
                      <a:lnTo>
                        <a:pt x="338" y="334"/>
                      </a:lnTo>
                      <a:lnTo>
                        <a:pt x="306" y="322"/>
                      </a:lnTo>
                      <a:lnTo>
                        <a:pt x="276" y="311"/>
                      </a:lnTo>
                      <a:lnTo>
                        <a:pt x="290" y="274"/>
                      </a:lnTo>
                      <a:close/>
                      <a:moveTo>
                        <a:pt x="990" y="403"/>
                      </a:moveTo>
                      <a:lnTo>
                        <a:pt x="993" y="403"/>
                      </a:lnTo>
                      <a:lnTo>
                        <a:pt x="990" y="403"/>
                      </a:lnTo>
                      <a:lnTo>
                        <a:pt x="989" y="423"/>
                      </a:lnTo>
                      <a:lnTo>
                        <a:pt x="990" y="403"/>
                      </a:lnTo>
                      <a:close/>
                      <a:moveTo>
                        <a:pt x="990" y="403"/>
                      </a:moveTo>
                      <a:lnTo>
                        <a:pt x="1049" y="406"/>
                      </a:lnTo>
                      <a:lnTo>
                        <a:pt x="1107" y="406"/>
                      </a:lnTo>
                      <a:lnTo>
                        <a:pt x="1161" y="405"/>
                      </a:lnTo>
                      <a:lnTo>
                        <a:pt x="1214" y="400"/>
                      </a:lnTo>
                      <a:lnTo>
                        <a:pt x="1262" y="394"/>
                      </a:lnTo>
                      <a:lnTo>
                        <a:pt x="1310" y="386"/>
                      </a:lnTo>
                      <a:lnTo>
                        <a:pt x="1354" y="375"/>
                      </a:lnTo>
                      <a:lnTo>
                        <a:pt x="1397" y="363"/>
                      </a:lnTo>
                      <a:lnTo>
                        <a:pt x="1436" y="350"/>
                      </a:lnTo>
                      <a:lnTo>
                        <a:pt x="1474" y="335"/>
                      </a:lnTo>
                      <a:lnTo>
                        <a:pt x="1509" y="319"/>
                      </a:lnTo>
                      <a:lnTo>
                        <a:pt x="1542" y="301"/>
                      </a:lnTo>
                      <a:lnTo>
                        <a:pt x="1573" y="284"/>
                      </a:lnTo>
                      <a:lnTo>
                        <a:pt x="1602" y="266"/>
                      </a:lnTo>
                      <a:lnTo>
                        <a:pt x="1629" y="247"/>
                      </a:lnTo>
                      <a:lnTo>
                        <a:pt x="1654" y="227"/>
                      </a:lnTo>
                      <a:lnTo>
                        <a:pt x="1677" y="207"/>
                      </a:lnTo>
                      <a:lnTo>
                        <a:pt x="1698" y="188"/>
                      </a:lnTo>
                      <a:lnTo>
                        <a:pt x="1717" y="168"/>
                      </a:lnTo>
                      <a:lnTo>
                        <a:pt x="1735" y="149"/>
                      </a:lnTo>
                      <a:lnTo>
                        <a:pt x="1750" y="131"/>
                      </a:lnTo>
                      <a:lnTo>
                        <a:pt x="1765" y="113"/>
                      </a:lnTo>
                      <a:lnTo>
                        <a:pt x="1778" y="97"/>
                      </a:lnTo>
                      <a:lnTo>
                        <a:pt x="1789" y="81"/>
                      </a:lnTo>
                      <a:lnTo>
                        <a:pt x="1806" y="53"/>
                      </a:lnTo>
                      <a:lnTo>
                        <a:pt x="1818" y="31"/>
                      </a:lnTo>
                      <a:lnTo>
                        <a:pt x="1825" y="17"/>
                      </a:lnTo>
                      <a:lnTo>
                        <a:pt x="1828" y="12"/>
                      </a:lnTo>
                      <a:lnTo>
                        <a:pt x="1865" y="28"/>
                      </a:lnTo>
                      <a:lnTo>
                        <a:pt x="1862" y="34"/>
                      </a:lnTo>
                      <a:lnTo>
                        <a:pt x="1855" y="48"/>
                      </a:lnTo>
                      <a:lnTo>
                        <a:pt x="1842" y="71"/>
                      </a:lnTo>
                      <a:lnTo>
                        <a:pt x="1823" y="100"/>
                      </a:lnTo>
                      <a:lnTo>
                        <a:pt x="1812" y="117"/>
                      </a:lnTo>
                      <a:lnTo>
                        <a:pt x="1798" y="135"/>
                      </a:lnTo>
                      <a:lnTo>
                        <a:pt x="1784" y="154"/>
                      </a:lnTo>
                      <a:lnTo>
                        <a:pt x="1767" y="174"/>
                      </a:lnTo>
                      <a:lnTo>
                        <a:pt x="1748" y="194"/>
                      </a:lnTo>
                      <a:lnTo>
                        <a:pt x="1728" y="215"/>
                      </a:lnTo>
                      <a:lnTo>
                        <a:pt x="1705" y="235"/>
                      </a:lnTo>
                      <a:lnTo>
                        <a:pt x="1681" y="256"/>
                      </a:lnTo>
                      <a:lnTo>
                        <a:pt x="1655" y="276"/>
                      </a:lnTo>
                      <a:lnTo>
                        <a:pt x="1627" y="297"/>
                      </a:lnTo>
                      <a:lnTo>
                        <a:pt x="1597" y="316"/>
                      </a:lnTo>
                      <a:lnTo>
                        <a:pt x="1565" y="335"/>
                      </a:lnTo>
                      <a:lnTo>
                        <a:pt x="1529" y="354"/>
                      </a:lnTo>
                      <a:lnTo>
                        <a:pt x="1492" y="371"/>
                      </a:lnTo>
                      <a:lnTo>
                        <a:pt x="1453" y="386"/>
                      </a:lnTo>
                      <a:lnTo>
                        <a:pt x="1411" y="400"/>
                      </a:lnTo>
                      <a:lnTo>
                        <a:pt x="1367" y="413"/>
                      </a:lnTo>
                      <a:lnTo>
                        <a:pt x="1321" y="424"/>
                      </a:lnTo>
                      <a:lnTo>
                        <a:pt x="1272" y="434"/>
                      </a:lnTo>
                      <a:lnTo>
                        <a:pt x="1221" y="441"/>
                      </a:lnTo>
                      <a:lnTo>
                        <a:pt x="1166" y="444"/>
                      </a:lnTo>
                      <a:lnTo>
                        <a:pt x="1109" y="447"/>
                      </a:lnTo>
                      <a:lnTo>
                        <a:pt x="1049" y="447"/>
                      </a:lnTo>
                      <a:lnTo>
                        <a:pt x="986" y="443"/>
                      </a:lnTo>
                      <a:lnTo>
                        <a:pt x="990" y="403"/>
                      </a:lnTo>
                      <a:close/>
                      <a:moveTo>
                        <a:pt x="1828" y="12"/>
                      </a:moveTo>
                      <a:lnTo>
                        <a:pt x="1830" y="9"/>
                      </a:lnTo>
                      <a:lnTo>
                        <a:pt x="1833" y="5"/>
                      </a:lnTo>
                      <a:lnTo>
                        <a:pt x="1836" y="3"/>
                      </a:lnTo>
                      <a:lnTo>
                        <a:pt x="1840" y="2"/>
                      </a:lnTo>
                      <a:lnTo>
                        <a:pt x="1843" y="0"/>
                      </a:lnTo>
                      <a:lnTo>
                        <a:pt x="1847" y="0"/>
                      </a:lnTo>
                      <a:lnTo>
                        <a:pt x="1850" y="0"/>
                      </a:lnTo>
                      <a:lnTo>
                        <a:pt x="1854" y="2"/>
                      </a:lnTo>
                      <a:lnTo>
                        <a:pt x="1858" y="4"/>
                      </a:lnTo>
                      <a:lnTo>
                        <a:pt x="1861" y="6"/>
                      </a:lnTo>
                      <a:lnTo>
                        <a:pt x="1863" y="9"/>
                      </a:lnTo>
                      <a:lnTo>
                        <a:pt x="1865" y="12"/>
                      </a:lnTo>
                      <a:lnTo>
                        <a:pt x="1866" y="16"/>
                      </a:lnTo>
                      <a:lnTo>
                        <a:pt x="1867" y="19"/>
                      </a:lnTo>
                      <a:lnTo>
                        <a:pt x="1866" y="24"/>
                      </a:lnTo>
                      <a:lnTo>
                        <a:pt x="1865" y="28"/>
                      </a:lnTo>
                      <a:lnTo>
                        <a:pt x="1828" y="12"/>
                      </a:lnTo>
                      <a:close/>
                    </a:path>
                  </a:pathLst>
                </a:custGeom>
                <a:solidFill>
                  <a:srgbClr val="788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4" name="Freeform 393"/>
                <p:cNvSpPr>
                  <a:spLocks noChangeAspect="1" noEditPoints="1"/>
                </p:cNvSpPr>
                <p:nvPr/>
              </p:nvSpPr>
              <p:spPr bwMode="auto">
                <a:xfrm>
                  <a:off x="3331" y="1830"/>
                  <a:ext cx="314" cy="75"/>
                </a:xfrm>
                <a:custGeom>
                  <a:avLst/>
                  <a:gdLst>
                    <a:gd name="T0" fmla="*/ 0 w 1887"/>
                    <a:gd name="T1" fmla="*/ 0 h 447"/>
                    <a:gd name="T2" fmla="*/ 0 w 1887"/>
                    <a:gd name="T3" fmla="*/ 0 h 447"/>
                    <a:gd name="T4" fmla="*/ 0 w 1887"/>
                    <a:gd name="T5" fmla="*/ 0 h 447"/>
                    <a:gd name="T6" fmla="*/ 0 w 1887"/>
                    <a:gd name="T7" fmla="*/ 0 h 447"/>
                    <a:gd name="T8" fmla="*/ 0 w 1887"/>
                    <a:gd name="T9" fmla="*/ 0 h 447"/>
                    <a:gd name="T10" fmla="*/ 0 w 1887"/>
                    <a:gd name="T11" fmla="*/ 0 h 447"/>
                    <a:gd name="T12" fmla="*/ 0 w 1887"/>
                    <a:gd name="T13" fmla="*/ 0 h 447"/>
                    <a:gd name="T14" fmla="*/ 0 w 1887"/>
                    <a:gd name="T15" fmla="*/ 0 h 447"/>
                    <a:gd name="T16" fmla="*/ 0 w 1887"/>
                    <a:gd name="T17" fmla="*/ 0 h 447"/>
                    <a:gd name="T18" fmla="*/ 0 w 1887"/>
                    <a:gd name="T19" fmla="*/ 0 h 447"/>
                    <a:gd name="T20" fmla="*/ 0 w 1887"/>
                    <a:gd name="T21" fmla="*/ 0 h 447"/>
                    <a:gd name="T22" fmla="*/ 0 w 1887"/>
                    <a:gd name="T23" fmla="*/ 0 h 447"/>
                    <a:gd name="T24" fmla="*/ 0 w 1887"/>
                    <a:gd name="T25" fmla="*/ 0 h 447"/>
                    <a:gd name="T26" fmla="*/ 0 w 1887"/>
                    <a:gd name="T27" fmla="*/ 0 h 447"/>
                    <a:gd name="T28" fmla="*/ 0 w 1887"/>
                    <a:gd name="T29" fmla="*/ 0 h 447"/>
                    <a:gd name="T30" fmla="*/ 0 w 1887"/>
                    <a:gd name="T31" fmla="*/ 0 h 447"/>
                    <a:gd name="T32" fmla="*/ 0 w 1887"/>
                    <a:gd name="T33" fmla="*/ 0 h 447"/>
                    <a:gd name="T34" fmla="*/ 0 w 1887"/>
                    <a:gd name="T35" fmla="*/ 0 h 447"/>
                    <a:gd name="T36" fmla="*/ 0 w 1887"/>
                    <a:gd name="T37" fmla="*/ 0 h 447"/>
                    <a:gd name="T38" fmla="*/ 0 w 1887"/>
                    <a:gd name="T39" fmla="*/ 0 h 447"/>
                    <a:gd name="T40" fmla="*/ 0 w 1887"/>
                    <a:gd name="T41" fmla="*/ 0 h 447"/>
                    <a:gd name="T42" fmla="*/ 0 w 1887"/>
                    <a:gd name="T43" fmla="*/ 0 h 447"/>
                    <a:gd name="T44" fmla="*/ 0 w 1887"/>
                    <a:gd name="T45" fmla="*/ 0 h 447"/>
                    <a:gd name="T46" fmla="*/ 0 w 1887"/>
                    <a:gd name="T47" fmla="*/ 0 h 447"/>
                    <a:gd name="T48" fmla="*/ 0 w 1887"/>
                    <a:gd name="T49" fmla="*/ 0 h 447"/>
                    <a:gd name="T50" fmla="*/ 0 w 1887"/>
                    <a:gd name="T51" fmla="*/ 0 h 447"/>
                    <a:gd name="T52" fmla="*/ 0 w 1887"/>
                    <a:gd name="T53" fmla="*/ 0 h 447"/>
                    <a:gd name="T54" fmla="*/ 0 w 1887"/>
                    <a:gd name="T55" fmla="*/ 0 h 447"/>
                    <a:gd name="T56" fmla="*/ 0 w 1887"/>
                    <a:gd name="T57" fmla="*/ 0 h 447"/>
                    <a:gd name="T58" fmla="*/ 0 w 1887"/>
                    <a:gd name="T59" fmla="*/ 0 h 447"/>
                    <a:gd name="T60" fmla="*/ 0 w 1887"/>
                    <a:gd name="T61" fmla="*/ 0 h 447"/>
                    <a:gd name="T62" fmla="*/ 0 w 1887"/>
                    <a:gd name="T63" fmla="*/ 0 h 447"/>
                    <a:gd name="T64" fmla="*/ 0 w 1887"/>
                    <a:gd name="T65" fmla="*/ 0 h 447"/>
                    <a:gd name="T66" fmla="*/ 0 w 1887"/>
                    <a:gd name="T67" fmla="*/ 0 h 447"/>
                    <a:gd name="T68" fmla="*/ 0 w 1887"/>
                    <a:gd name="T69" fmla="*/ 0 h 447"/>
                    <a:gd name="T70" fmla="*/ 0 w 1887"/>
                    <a:gd name="T71" fmla="*/ 0 h 447"/>
                    <a:gd name="T72" fmla="*/ 0 w 1887"/>
                    <a:gd name="T73" fmla="*/ 0 h 447"/>
                    <a:gd name="T74" fmla="*/ 0 w 1887"/>
                    <a:gd name="T75" fmla="*/ 0 h 447"/>
                    <a:gd name="T76" fmla="*/ 0 w 1887"/>
                    <a:gd name="T77" fmla="*/ 0 h 447"/>
                    <a:gd name="T78" fmla="*/ 0 w 1887"/>
                    <a:gd name="T79" fmla="*/ 0 h 447"/>
                    <a:gd name="T80" fmla="*/ 0 w 1887"/>
                    <a:gd name="T81" fmla="*/ 0 h 447"/>
                    <a:gd name="T82" fmla="*/ 0 w 1887"/>
                    <a:gd name="T83" fmla="*/ 0 h 447"/>
                    <a:gd name="T84" fmla="*/ 0 w 1887"/>
                    <a:gd name="T85" fmla="*/ 0 h 447"/>
                    <a:gd name="T86" fmla="*/ 0 w 1887"/>
                    <a:gd name="T87" fmla="*/ 0 h 447"/>
                    <a:gd name="T88" fmla="*/ 0 w 1887"/>
                    <a:gd name="T89" fmla="*/ 0 h 447"/>
                    <a:gd name="T90" fmla="*/ 0 w 1887"/>
                    <a:gd name="T91" fmla="*/ 0 h 447"/>
                    <a:gd name="T92" fmla="*/ 0 w 1887"/>
                    <a:gd name="T93" fmla="*/ 0 h 447"/>
                    <a:gd name="T94" fmla="*/ 0 w 1887"/>
                    <a:gd name="T95" fmla="*/ 0 h 447"/>
                    <a:gd name="T96" fmla="*/ 0 w 1887"/>
                    <a:gd name="T97" fmla="*/ 0 h 447"/>
                    <a:gd name="T98" fmla="*/ 0 w 1887"/>
                    <a:gd name="T99" fmla="*/ 0 h 447"/>
                    <a:gd name="T100" fmla="*/ 0 w 1887"/>
                    <a:gd name="T101" fmla="*/ 0 h 447"/>
                    <a:gd name="T102" fmla="*/ 0 w 1887"/>
                    <a:gd name="T103" fmla="*/ 0 h 447"/>
                    <a:gd name="T104" fmla="*/ 0 w 1887"/>
                    <a:gd name="T105" fmla="*/ 0 h 447"/>
                    <a:gd name="T106" fmla="*/ 0 w 1887"/>
                    <a:gd name="T107" fmla="*/ 0 h 447"/>
                    <a:gd name="T108" fmla="*/ 0 w 1887"/>
                    <a:gd name="T109" fmla="*/ 0 h 447"/>
                    <a:gd name="T110" fmla="*/ 0 w 1887"/>
                    <a:gd name="T111" fmla="*/ 0 h 44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87"/>
                    <a:gd name="T169" fmla="*/ 0 h 447"/>
                    <a:gd name="T170" fmla="*/ 1887 w 1887"/>
                    <a:gd name="T171" fmla="*/ 447 h 44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87" h="447">
                      <a:moveTo>
                        <a:pt x="2" y="88"/>
                      </a:moveTo>
                      <a:lnTo>
                        <a:pt x="0" y="84"/>
                      </a:lnTo>
                      <a:lnTo>
                        <a:pt x="0" y="79"/>
                      </a:lnTo>
                      <a:lnTo>
                        <a:pt x="0" y="76"/>
                      </a:lnTo>
                      <a:lnTo>
                        <a:pt x="2" y="72"/>
                      </a:lnTo>
                      <a:lnTo>
                        <a:pt x="4" y="69"/>
                      </a:lnTo>
                      <a:lnTo>
                        <a:pt x="6" y="66"/>
                      </a:lnTo>
                      <a:lnTo>
                        <a:pt x="9" y="64"/>
                      </a:lnTo>
                      <a:lnTo>
                        <a:pt x="12" y="62"/>
                      </a:lnTo>
                      <a:lnTo>
                        <a:pt x="16" y="60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8" y="62"/>
                      </a:lnTo>
                      <a:lnTo>
                        <a:pt x="31" y="63"/>
                      </a:lnTo>
                      <a:lnTo>
                        <a:pt x="34" y="65"/>
                      </a:lnTo>
                      <a:lnTo>
                        <a:pt x="36" y="69"/>
                      </a:lnTo>
                      <a:lnTo>
                        <a:pt x="39" y="72"/>
                      </a:lnTo>
                      <a:lnTo>
                        <a:pt x="2" y="88"/>
                      </a:lnTo>
                      <a:close/>
                      <a:moveTo>
                        <a:pt x="39" y="72"/>
                      </a:moveTo>
                      <a:lnTo>
                        <a:pt x="46" y="87"/>
                      </a:lnTo>
                      <a:lnTo>
                        <a:pt x="53" y="100"/>
                      </a:lnTo>
                      <a:lnTo>
                        <a:pt x="61" y="114"/>
                      </a:lnTo>
                      <a:lnTo>
                        <a:pt x="72" y="127"/>
                      </a:lnTo>
                      <a:lnTo>
                        <a:pt x="83" y="141"/>
                      </a:lnTo>
                      <a:lnTo>
                        <a:pt x="95" y="154"/>
                      </a:lnTo>
                      <a:lnTo>
                        <a:pt x="109" y="167"/>
                      </a:lnTo>
                      <a:lnTo>
                        <a:pt x="123" y="179"/>
                      </a:lnTo>
                      <a:lnTo>
                        <a:pt x="140" y="192"/>
                      </a:lnTo>
                      <a:lnTo>
                        <a:pt x="158" y="204"/>
                      </a:lnTo>
                      <a:lnTo>
                        <a:pt x="177" y="217"/>
                      </a:lnTo>
                      <a:lnTo>
                        <a:pt x="197" y="229"/>
                      </a:lnTo>
                      <a:lnTo>
                        <a:pt x="218" y="240"/>
                      </a:lnTo>
                      <a:lnTo>
                        <a:pt x="242" y="252"/>
                      </a:lnTo>
                      <a:lnTo>
                        <a:pt x="267" y="263"/>
                      </a:lnTo>
                      <a:lnTo>
                        <a:pt x="293" y="273"/>
                      </a:lnTo>
                      <a:lnTo>
                        <a:pt x="279" y="311"/>
                      </a:lnTo>
                      <a:lnTo>
                        <a:pt x="250" y="300"/>
                      </a:lnTo>
                      <a:lnTo>
                        <a:pt x="224" y="288"/>
                      </a:lnTo>
                      <a:lnTo>
                        <a:pt x="198" y="275"/>
                      </a:lnTo>
                      <a:lnTo>
                        <a:pt x="174" y="263"/>
                      </a:lnTo>
                      <a:lnTo>
                        <a:pt x="153" y="250"/>
                      </a:lnTo>
                      <a:lnTo>
                        <a:pt x="131" y="235"/>
                      </a:lnTo>
                      <a:lnTo>
                        <a:pt x="112" y="222"/>
                      </a:lnTo>
                      <a:lnTo>
                        <a:pt x="95" y="208"/>
                      </a:lnTo>
                      <a:lnTo>
                        <a:pt x="79" y="194"/>
                      </a:lnTo>
                      <a:lnTo>
                        <a:pt x="64" y="179"/>
                      </a:lnTo>
                      <a:lnTo>
                        <a:pt x="50" y="165"/>
                      </a:lnTo>
                      <a:lnTo>
                        <a:pt x="39" y="150"/>
                      </a:lnTo>
                      <a:lnTo>
                        <a:pt x="28" y="134"/>
                      </a:lnTo>
                      <a:lnTo>
                        <a:pt x="17" y="119"/>
                      </a:lnTo>
                      <a:lnTo>
                        <a:pt x="9" y="103"/>
                      </a:lnTo>
                      <a:lnTo>
                        <a:pt x="2" y="88"/>
                      </a:lnTo>
                      <a:lnTo>
                        <a:pt x="39" y="72"/>
                      </a:lnTo>
                      <a:close/>
                      <a:moveTo>
                        <a:pt x="293" y="273"/>
                      </a:moveTo>
                      <a:lnTo>
                        <a:pt x="323" y="285"/>
                      </a:lnTo>
                      <a:lnTo>
                        <a:pt x="353" y="295"/>
                      </a:lnTo>
                      <a:lnTo>
                        <a:pt x="386" y="306"/>
                      </a:lnTo>
                      <a:lnTo>
                        <a:pt x="419" y="315"/>
                      </a:lnTo>
                      <a:lnTo>
                        <a:pt x="455" y="325"/>
                      </a:lnTo>
                      <a:lnTo>
                        <a:pt x="493" y="334"/>
                      </a:lnTo>
                      <a:lnTo>
                        <a:pt x="534" y="342"/>
                      </a:lnTo>
                      <a:lnTo>
                        <a:pt x="574" y="351"/>
                      </a:lnTo>
                      <a:lnTo>
                        <a:pt x="618" y="359"/>
                      </a:lnTo>
                      <a:lnTo>
                        <a:pt x="663" y="366"/>
                      </a:lnTo>
                      <a:lnTo>
                        <a:pt x="711" y="373"/>
                      </a:lnTo>
                      <a:lnTo>
                        <a:pt x="761" y="381"/>
                      </a:lnTo>
                      <a:lnTo>
                        <a:pt x="812" y="386"/>
                      </a:lnTo>
                      <a:lnTo>
                        <a:pt x="866" y="392"/>
                      </a:lnTo>
                      <a:lnTo>
                        <a:pt x="922" y="397"/>
                      </a:lnTo>
                      <a:lnTo>
                        <a:pt x="980" y="403"/>
                      </a:lnTo>
                      <a:lnTo>
                        <a:pt x="978" y="442"/>
                      </a:lnTo>
                      <a:lnTo>
                        <a:pt x="918" y="438"/>
                      </a:lnTo>
                      <a:lnTo>
                        <a:pt x="862" y="432"/>
                      </a:lnTo>
                      <a:lnTo>
                        <a:pt x="807" y="426"/>
                      </a:lnTo>
                      <a:lnTo>
                        <a:pt x="755" y="420"/>
                      </a:lnTo>
                      <a:lnTo>
                        <a:pt x="705" y="413"/>
                      </a:lnTo>
                      <a:lnTo>
                        <a:pt x="656" y="406"/>
                      </a:lnTo>
                      <a:lnTo>
                        <a:pt x="610" y="398"/>
                      </a:lnTo>
                      <a:lnTo>
                        <a:pt x="566" y="390"/>
                      </a:lnTo>
                      <a:lnTo>
                        <a:pt x="524" y="382"/>
                      </a:lnTo>
                      <a:lnTo>
                        <a:pt x="484" y="372"/>
                      </a:lnTo>
                      <a:lnTo>
                        <a:pt x="444" y="363"/>
                      </a:lnTo>
                      <a:lnTo>
                        <a:pt x="409" y="353"/>
                      </a:lnTo>
                      <a:lnTo>
                        <a:pt x="373" y="344"/>
                      </a:lnTo>
                      <a:lnTo>
                        <a:pt x="340" y="333"/>
                      </a:lnTo>
                      <a:lnTo>
                        <a:pt x="309" y="322"/>
                      </a:lnTo>
                      <a:lnTo>
                        <a:pt x="279" y="311"/>
                      </a:lnTo>
                      <a:lnTo>
                        <a:pt x="293" y="273"/>
                      </a:lnTo>
                      <a:close/>
                      <a:moveTo>
                        <a:pt x="980" y="403"/>
                      </a:moveTo>
                      <a:lnTo>
                        <a:pt x="982" y="403"/>
                      </a:lnTo>
                      <a:lnTo>
                        <a:pt x="980" y="403"/>
                      </a:lnTo>
                      <a:lnTo>
                        <a:pt x="979" y="422"/>
                      </a:lnTo>
                      <a:lnTo>
                        <a:pt x="980" y="403"/>
                      </a:lnTo>
                      <a:close/>
                      <a:moveTo>
                        <a:pt x="980" y="403"/>
                      </a:moveTo>
                      <a:lnTo>
                        <a:pt x="1041" y="407"/>
                      </a:lnTo>
                      <a:lnTo>
                        <a:pt x="1098" y="407"/>
                      </a:lnTo>
                      <a:lnTo>
                        <a:pt x="1153" y="406"/>
                      </a:lnTo>
                      <a:lnTo>
                        <a:pt x="1205" y="401"/>
                      </a:lnTo>
                      <a:lnTo>
                        <a:pt x="1255" y="395"/>
                      </a:lnTo>
                      <a:lnTo>
                        <a:pt x="1303" y="386"/>
                      </a:lnTo>
                      <a:lnTo>
                        <a:pt x="1348" y="376"/>
                      </a:lnTo>
                      <a:lnTo>
                        <a:pt x="1391" y="364"/>
                      </a:lnTo>
                      <a:lnTo>
                        <a:pt x="1432" y="351"/>
                      </a:lnTo>
                      <a:lnTo>
                        <a:pt x="1470" y="335"/>
                      </a:lnTo>
                      <a:lnTo>
                        <a:pt x="1507" y="320"/>
                      </a:lnTo>
                      <a:lnTo>
                        <a:pt x="1542" y="303"/>
                      </a:lnTo>
                      <a:lnTo>
                        <a:pt x="1574" y="284"/>
                      </a:lnTo>
                      <a:lnTo>
                        <a:pt x="1605" y="266"/>
                      </a:lnTo>
                      <a:lnTo>
                        <a:pt x="1632" y="247"/>
                      </a:lnTo>
                      <a:lnTo>
                        <a:pt x="1660" y="227"/>
                      </a:lnTo>
                      <a:lnTo>
                        <a:pt x="1683" y="208"/>
                      </a:lnTo>
                      <a:lnTo>
                        <a:pt x="1706" y="188"/>
                      </a:lnTo>
                      <a:lnTo>
                        <a:pt x="1727" y="169"/>
                      </a:lnTo>
                      <a:lnTo>
                        <a:pt x="1747" y="150"/>
                      </a:lnTo>
                      <a:lnTo>
                        <a:pt x="1763" y="131"/>
                      </a:lnTo>
                      <a:lnTo>
                        <a:pt x="1779" y="113"/>
                      </a:lnTo>
                      <a:lnTo>
                        <a:pt x="1793" y="96"/>
                      </a:lnTo>
                      <a:lnTo>
                        <a:pt x="1805" y="81"/>
                      </a:lnTo>
                      <a:lnTo>
                        <a:pt x="1825" y="52"/>
                      </a:lnTo>
                      <a:lnTo>
                        <a:pt x="1838" y="31"/>
                      </a:lnTo>
                      <a:lnTo>
                        <a:pt x="1846" y="16"/>
                      </a:lnTo>
                      <a:lnTo>
                        <a:pt x="1849" y="10"/>
                      </a:lnTo>
                      <a:lnTo>
                        <a:pt x="1885" y="28"/>
                      </a:lnTo>
                      <a:lnTo>
                        <a:pt x="1882" y="34"/>
                      </a:lnTo>
                      <a:lnTo>
                        <a:pt x="1874" y="50"/>
                      </a:lnTo>
                      <a:lnTo>
                        <a:pt x="1860" y="72"/>
                      </a:lnTo>
                      <a:lnTo>
                        <a:pt x="1838" y="102"/>
                      </a:lnTo>
                      <a:lnTo>
                        <a:pt x="1825" y="119"/>
                      </a:lnTo>
                      <a:lnTo>
                        <a:pt x="1811" y="137"/>
                      </a:lnTo>
                      <a:lnTo>
                        <a:pt x="1794" y="156"/>
                      </a:lnTo>
                      <a:lnTo>
                        <a:pt x="1776" y="175"/>
                      </a:lnTo>
                      <a:lnTo>
                        <a:pt x="1756" y="195"/>
                      </a:lnTo>
                      <a:lnTo>
                        <a:pt x="1735" y="216"/>
                      </a:lnTo>
                      <a:lnTo>
                        <a:pt x="1711" y="237"/>
                      </a:lnTo>
                      <a:lnTo>
                        <a:pt x="1686" y="257"/>
                      </a:lnTo>
                      <a:lnTo>
                        <a:pt x="1657" y="278"/>
                      </a:lnTo>
                      <a:lnTo>
                        <a:pt x="1629" y="298"/>
                      </a:lnTo>
                      <a:lnTo>
                        <a:pt x="1597" y="317"/>
                      </a:lnTo>
                      <a:lnTo>
                        <a:pt x="1562" y="336"/>
                      </a:lnTo>
                      <a:lnTo>
                        <a:pt x="1526" y="354"/>
                      </a:lnTo>
                      <a:lnTo>
                        <a:pt x="1488" y="372"/>
                      </a:lnTo>
                      <a:lnTo>
                        <a:pt x="1448" y="388"/>
                      </a:lnTo>
                      <a:lnTo>
                        <a:pt x="1405" y="402"/>
                      </a:lnTo>
                      <a:lnTo>
                        <a:pt x="1361" y="415"/>
                      </a:lnTo>
                      <a:lnTo>
                        <a:pt x="1313" y="426"/>
                      </a:lnTo>
                      <a:lnTo>
                        <a:pt x="1263" y="434"/>
                      </a:lnTo>
                      <a:lnTo>
                        <a:pt x="1211" y="441"/>
                      </a:lnTo>
                      <a:lnTo>
                        <a:pt x="1156" y="446"/>
                      </a:lnTo>
                      <a:lnTo>
                        <a:pt x="1099" y="447"/>
                      </a:lnTo>
                      <a:lnTo>
                        <a:pt x="1040" y="446"/>
                      </a:lnTo>
                      <a:lnTo>
                        <a:pt x="978" y="442"/>
                      </a:lnTo>
                      <a:lnTo>
                        <a:pt x="980" y="403"/>
                      </a:lnTo>
                      <a:close/>
                      <a:moveTo>
                        <a:pt x="1849" y="10"/>
                      </a:moveTo>
                      <a:lnTo>
                        <a:pt x="1851" y="7"/>
                      </a:lnTo>
                      <a:lnTo>
                        <a:pt x="1854" y="4"/>
                      </a:lnTo>
                      <a:lnTo>
                        <a:pt x="1857" y="2"/>
                      </a:lnTo>
                      <a:lnTo>
                        <a:pt x="1861" y="1"/>
                      </a:lnTo>
                      <a:lnTo>
                        <a:pt x="1864" y="0"/>
                      </a:lnTo>
                      <a:lnTo>
                        <a:pt x="1868" y="0"/>
                      </a:lnTo>
                      <a:lnTo>
                        <a:pt x="1873" y="1"/>
                      </a:lnTo>
                      <a:lnTo>
                        <a:pt x="1876" y="2"/>
                      </a:lnTo>
                      <a:lnTo>
                        <a:pt x="1880" y="4"/>
                      </a:lnTo>
                      <a:lnTo>
                        <a:pt x="1882" y="7"/>
                      </a:lnTo>
                      <a:lnTo>
                        <a:pt x="1885" y="10"/>
                      </a:lnTo>
                      <a:lnTo>
                        <a:pt x="1886" y="14"/>
                      </a:lnTo>
                      <a:lnTo>
                        <a:pt x="1887" y="18"/>
                      </a:lnTo>
                      <a:lnTo>
                        <a:pt x="1887" y="21"/>
                      </a:lnTo>
                      <a:lnTo>
                        <a:pt x="1886" y="25"/>
                      </a:lnTo>
                      <a:lnTo>
                        <a:pt x="1885" y="28"/>
                      </a:lnTo>
                      <a:lnTo>
                        <a:pt x="1849" y="10"/>
                      </a:lnTo>
                      <a:close/>
                    </a:path>
                  </a:pathLst>
                </a:custGeom>
                <a:solidFill>
                  <a:srgbClr val="917D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5" name="Freeform 394"/>
                <p:cNvSpPr>
                  <a:spLocks noChangeAspect="1" noEditPoints="1"/>
                </p:cNvSpPr>
                <p:nvPr/>
              </p:nvSpPr>
              <p:spPr bwMode="auto">
                <a:xfrm>
                  <a:off x="3329" y="1825"/>
                  <a:ext cx="318" cy="74"/>
                </a:xfrm>
                <a:custGeom>
                  <a:avLst/>
                  <a:gdLst>
                    <a:gd name="T0" fmla="*/ 0 w 1903"/>
                    <a:gd name="T1" fmla="*/ 0 h 448"/>
                    <a:gd name="T2" fmla="*/ 0 w 1903"/>
                    <a:gd name="T3" fmla="*/ 0 h 448"/>
                    <a:gd name="T4" fmla="*/ 0 w 1903"/>
                    <a:gd name="T5" fmla="*/ 0 h 448"/>
                    <a:gd name="T6" fmla="*/ 0 w 1903"/>
                    <a:gd name="T7" fmla="*/ 0 h 448"/>
                    <a:gd name="T8" fmla="*/ 0 w 1903"/>
                    <a:gd name="T9" fmla="*/ 0 h 448"/>
                    <a:gd name="T10" fmla="*/ 0 w 1903"/>
                    <a:gd name="T11" fmla="*/ 0 h 448"/>
                    <a:gd name="T12" fmla="*/ 0 w 1903"/>
                    <a:gd name="T13" fmla="*/ 0 h 448"/>
                    <a:gd name="T14" fmla="*/ 0 w 1903"/>
                    <a:gd name="T15" fmla="*/ 0 h 448"/>
                    <a:gd name="T16" fmla="*/ 0 w 1903"/>
                    <a:gd name="T17" fmla="*/ 0 h 448"/>
                    <a:gd name="T18" fmla="*/ 0 w 1903"/>
                    <a:gd name="T19" fmla="*/ 0 h 448"/>
                    <a:gd name="T20" fmla="*/ 0 w 1903"/>
                    <a:gd name="T21" fmla="*/ 0 h 448"/>
                    <a:gd name="T22" fmla="*/ 0 w 1903"/>
                    <a:gd name="T23" fmla="*/ 0 h 448"/>
                    <a:gd name="T24" fmla="*/ 0 w 1903"/>
                    <a:gd name="T25" fmla="*/ 0 h 448"/>
                    <a:gd name="T26" fmla="*/ 0 w 1903"/>
                    <a:gd name="T27" fmla="*/ 0 h 448"/>
                    <a:gd name="T28" fmla="*/ 0 w 1903"/>
                    <a:gd name="T29" fmla="*/ 0 h 448"/>
                    <a:gd name="T30" fmla="*/ 0 w 1903"/>
                    <a:gd name="T31" fmla="*/ 0 h 448"/>
                    <a:gd name="T32" fmla="*/ 0 w 1903"/>
                    <a:gd name="T33" fmla="*/ 0 h 448"/>
                    <a:gd name="T34" fmla="*/ 0 w 1903"/>
                    <a:gd name="T35" fmla="*/ 0 h 448"/>
                    <a:gd name="T36" fmla="*/ 0 w 1903"/>
                    <a:gd name="T37" fmla="*/ 0 h 448"/>
                    <a:gd name="T38" fmla="*/ 0 w 1903"/>
                    <a:gd name="T39" fmla="*/ 0 h 448"/>
                    <a:gd name="T40" fmla="*/ 0 w 1903"/>
                    <a:gd name="T41" fmla="*/ 0 h 448"/>
                    <a:gd name="T42" fmla="*/ 0 w 1903"/>
                    <a:gd name="T43" fmla="*/ 0 h 448"/>
                    <a:gd name="T44" fmla="*/ 0 w 1903"/>
                    <a:gd name="T45" fmla="*/ 0 h 448"/>
                    <a:gd name="T46" fmla="*/ 0 w 1903"/>
                    <a:gd name="T47" fmla="*/ 0 h 448"/>
                    <a:gd name="T48" fmla="*/ 0 w 1903"/>
                    <a:gd name="T49" fmla="*/ 0 h 448"/>
                    <a:gd name="T50" fmla="*/ 0 w 1903"/>
                    <a:gd name="T51" fmla="*/ 0 h 448"/>
                    <a:gd name="T52" fmla="*/ 0 w 1903"/>
                    <a:gd name="T53" fmla="*/ 0 h 448"/>
                    <a:gd name="T54" fmla="*/ 0 w 1903"/>
                    <a:gd name="T55" fmla="*/ 0 h 448"/>
                    <a:gd name="T56" fmla="*/ 0 w 1903"/>
                    <a:gd name="T57" fmla="*/ 0 h 448"/>
                    <a:gd name="T58" fmla="*/ 0 w 1903"/>
                    <a:gd name="T59" fmla="*/ 0 h 448"/>
                    <a:gd name="T60" fmla="*/ 0 w 1903"/>
                    <a:gd name="T61" fmla="*/ 0 h 448"/>
                    <a:gd name="T62" fmla="*/ 0 w 1903"/>
                    <a:gd name="T63" fmla="*/ 0 h 448"/>
                    <a:gd name="T64" fmla="*/ 0 w 1903"/>
                    <a:gd name="T65" fmla="*/ 0 h 448"/>
                    <a:gd name="T66" fmla="*/ 0 w 1903"/>
                    <a:gd name="T67" fmla="*/ 0 h 448"/>
                    <a:gd name="T68" fmla="*/ 0 w 1903"/>
                    <a:gd name="T69" fmla="*/ 0 h 448"/>
                    <a:gd name="T70" fmla="*/ 0 w 1903"/>
                    <a:gd name="T71" fmla="*/ 0 h 448"/>
                    <a:gd name="T72" fmla="*/ 0 w 1903"/>
                    <a:gd name="T73" fmla="*/ 0 h 448"/>
                    <a:gd name="T74" fmla="*/ 0 w 1903"/>
                    <a:gd name="T75" fmla="*/ 0 h 448"/>
                    <a:gd name="T76" fmla="*/ 0 w 1903"/>
                    <a:gd name="T77" fmla="*/ 0 h 448"/>
                    <a:gd name="T78" fmla="*/ 0 w 1903"/>
                    <a:gd name="T79" fmla="*/ 0 h 448"/>
                    <a:gd name="T80" fmla="*/ 0 w 1903"/>
                    <a:gd name="T81" fmla="*/ 0 h 448"/>
                    <a:gd name="T82" fmla="*/ 0 w 1903"/>
                    <a:gd name="T83" fmla="*/ 0 h 448"/>
                    <a:gd name="T84" fmla="*/ 0 w 1903"/>
                    <a:gd name="T85" fmla="*/ 0 h 448"/>
                    <a:gd name="T86" fmla="*/ 0 w 1903"/>
                    <a:gd name="T87" fmla="*/ 0 h 448"/>
                    <a:gd name="T88" fmla="*/ 0 w 1903"/>
                    <a:gd name="T89" fmla="*/ 0 h 448"/>
                    <a:gd name="T90" fmla="*/ 0 w 1903"/>
                    <a:gd name="T91" fmla="*/ 0 h 448"/>
                    <a:gd name="T92" fmla="*/ 0 w 1903"/>
                    <a:gd name="T93" fmla="*/ 0 h 448"/>
                    <a:gd name="T94" fmla="*/ 0 w 1903"/>
                    <a:gd name="T95" fmla="*/ 0 h 448"/>
                    <a:gd name="T96" fmla="*/ 0 w 1903"/>
                    <a:gd name="T97" fmla="*/ 0 h 448"/>
                    <a:gd name="T98" fmla="*/ 0 w 1903"/>
                    <a:gd name="T99" fmla="*/ 0 h 448"/>
                    <a:gd name="T100" fmla="*/ 0 w 1903"/>
                    <a:gd name="T101" fmla="*/ 0 h 448"/>
                    <a:gd name="T102" fmla="*/ 0 w 1903"/>
                    <a:gd name="T103" fmla="*/ 0 h 448"/>
                    <a:gd name="T104" fmla="*/ 0 w 1903"/>
                    <a:gd name="T105" fmla="*/ 0 h 448"/>
                    <a:gd name="T106" fmla="*/ 0 w 1903"/>
                    <a:gd name="T107" fmla="*/ 0 h 448"/>
                    <a:gd name="T108" fmla="*/ 0 w 1903"/>
                    <a:gd name="T109" fmla="*/ 0 h 448"/>
                    <a:gd name="T110" fmla="*/ 0 w 1903"/>
                    <a:gd name="T111" fmla="*/ 0 h 44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3"/>
                    <a:gd name="T169" fmla="*/ 0 h 448"/>
                    <a:gd name="T170" fmla="*/ 1903 w 1903"/>
                    <a:gd name="T171" fmla="*/ 448 h 44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3" h="448">
                      <a:moveTo>
                        <a:pt x="2" y="88"/>
                      </a:move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2" y="74"/>
                      </a:lnTo>
                      <a:lnTo>
                        <a:pt x="3" y="70"/>
                      </a:lnTo>
                      <a:lnTo>
                        <a:pt x="5" y="67"/>
                      </a:lnTo>
                      <a:lnTo>
                        <a:pt x="7" y="64"/>
                      </a:lnTo>
                      <a:lnTo>
                        <a:pt x="11" y="62"/>
                      </a:lnTo>
                      <a:lnTo>
                        <a:pt x="15" y="61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7" y="61"/>
                      </a:lnTo>
                      <a:lnTo>
                        <a:pt x="30" y="62"/>
                      </a:lnTo>
                      <a:lnTo>
                        <a:pt x="32" y="64"/>
                      </a:lnTo>
                      <a:lnTo>
                        <a:pt x="36" y="68"/>
                      </a:lnTo>
                      <a:lnTo>
                        <a:pt x="37" y="70"/>
                      </a:lnTo>
                      <a:lnTo>
                        <a:pt x="2" y="88"/>
                      </a:lnTo>
                      <a:close/>
                      <a:moveTo>
                        <a:pt x="37" y="70"/>
                      </a:moveTo>
                      <a:lnTo>
                        <a:pt x="46" y="85"/>
                      </a:lnTo>
                      <a:lnTo>
                        <a:pt x="54" y="99"/>
                      </a:lnTo>
                      <a:lnTo>
                        <a:pt x="63" y="112"/>
                      </a:lnTo>
                      <a:lnTo>
                        <a:pt x="73" y="126"/>
                      </a:lnTo>
                      <a:lnTo>
                        <a:pt x="85" y="139"/>
                      </a:lnTo>
                      <a:lnTo>
                        <a:pt x="98" y="152"/>
                      </a:lnTo>
                      <a:lnTo>
                        <a:pt x="112" y="166"/>
                      </a:lnTo>
                      <a:lnTo>
                        <a:pt x="128" y="177"/>
                      </a:lnTo>
                      <a:lnTo>
                        <a:pt x="143" y="191"/>
                      </a:lnTo>
                      <a:lnTo>
                        <a:pt x="161" y="202"/>
                      </a:lnTo>
                      <a:lnTo>
                        <a:pt x="180" y="214"/>
                      </a:lnTo>
                      <a:lnTo>
                        <a:pt x="201" y="226"/>
                      </a:lnTo>
                      <a:lnTo>
                        <a:pt x="223" y="238"/>
                      </a:lnTo>
                      <a:lnTo>
                        <a:pt x="247" y="250"/>
                      </a:lnTo>
                      <a:lnTo>
                        <a:pt x="272" y="261"/>
                      </a:lnTo>
                      <a:lnTo>
                        <a:pt x="298" y="272"/>
                      </a:lnTo>
                      <a:lnTo>
                        <a:pt x="282" y="310"/>
                      </a:lnTo>
                      <a:lnTo>
                        <a:pt x="255" y="298"/>
                      </a:lnTo>
                      <a:lnTo>
                        <a:pt x="228" y="286"/>
                      </a:lnTo>
                      <a:lnTo>
                        <a:pt x="203" y="273"/>
                      </a:lnTo>
                      <a:lnTo>
                        <a:pt x="179" y="261"/>
                      </a:lnTo>
                      <a:lnTo>
                        <a:pt x="157" y="248"/>
                      </a:lnTo>
                      <a:lnTo>
                        <a:pt x="137" y="235"/>
                      </a:lnTo>
                      <a:lnTo>
                        <a:pt x="117" y="220"/>
                      </a:lnTo>
                      <a:lnTo>
                        <a:pt x="99" y="207"/>
                      </a:lnTo>
                      <a:lnTo>
                        <a:pt x="84" y="193"/>
                      </a:lnTo>
                      <a:lnTo>
                        <a:pt x="68" y="179"/>
                      </a:lnTo>
                      <a:lnTo>
                        <a:pt x="54" y="164"/>
                      </a:lnTo>
                      <a:lnTo>
                        <a:pt x="41" y="149"/>
                      </a:lnTo>
                      <a:lnTo>
                        <a:pt x="30" y="135"/>
                      </a:lnTo>
                      <a:lnTo>
                        <a:pt x="19" y="119"/>
                      </a:lnTo>
                      <a:lnTo>
                        <a:pt x="10" y="104"/>
                      </a:lnTo>
                      <a:lnTo>
                        <a:pt x="2" y="88"/>
                      </a:lnTo>
                      <a:lnTo>
                        <a:pt x="37" y="70"/>
                      </a:lnTo>
                      <a:close/>
                      <a:moveTo>
                        <a:pt x="298" y="272"/>
                      </a:moveTo>
                      <a:lnTo>
                        <a:pt x="326" y="283"/>
                      </a:lnTo>
                      <a:lnTo>
                        <a:pt x="356" y="293"/>
                      </a:lnTo>
                      <a:lnTo>
                        <a:pt x="388" y="304"/>
                      </a:lnTo>
                      <a:lnTo>
                        <a:pt x="422" y="313"/>
                      </a:lnTo>
                      <a:lnTo>
                        <a:pt x="456" y="323"/>
                      </a:lnTo>
                      <a:lnTo>
                        <a:pt x="493" y="332"/>
                      </a:lnTo>
                      <a:lnTo>
                        <a:pt x="532" y="341"/>
                      </a:lnTo>
                      <a:lnTo>
                        <a:pt x="573" y="350"/>
                      </a:lnTo>
                      <a:lnTo>
                        <a:pt x="614" y="357"/>
                      </a:lnTo>
                      <a:lnTo>
                        <a:pt x="660" y="366"/>
                      </a:lnTo>
                      <a:lnTo>
                        <a:pt x="706" y="373"/>
                      </a:lnTo>
                      <a:lnTo>
                        <a:pt x="754" y="380"/>
                      </a:lnTo>
                      <a:lnTo>
                        <a:pt x="804" y="386"/>
                      </a:lnTo>
                      <a:lnTo>
                        <a:pt x="856" y="392"/>
                      </a:lnTo>
                      <a:lnTo>
                        <a:pt x="911" y="398"/>
                      </a:lnTo>
                      <a:lnTo>
                        <a:pt x="967" y="402"/>
                      </a:lnTo>
                      <a:lnTo>
                        <a:pt x="964" y="443"/>
                      </a:lnTo>
                      <a:lnTo>
                        <a:pt x="907" y="437"/>
                      </a:lnTo>
                      <a:lnTo>
                        <a:pt x="851" y="432"/>
                      </a:lnTo>
                      <a:lnTo>
                        <a:pt x="799" y="425"/>
                      </a:lnTo>
                      <a:lnTo>
                        <a:pt x="748" y="419"/>
                      </a:lnTo>
                      <a:lnTo>
                        <a:pt x="699" y="412"/>
                      </a:lnTo>
                      <a:lnTo>
                        <a:pt x="651" y="405"/>
                      </a:lnTo>
                      <a:lnTo>
                        <a:pt x="606" y="396"/>
                      </a:lnTo>
                      <a:lnTo>
                        <a:pt x="563" y="388"/>
                      </a:lnTo>
                      <a:lnTo>
                        <a:pt x="523" y="380"/>
                      </a:lnTo>
                      <a:lnTo>
                        <a:pt x="482" y="370"/>
                      </a:lnTo>
                      <a:lnTo>
                        <a:pt x="445" y="362"/>
                      </a:lnTo>
                      <a:lnTo>
                        <a:pt x="410" y="351"/>
                      </a:lnTo>
                      <a:lnTo>
                        <a:pt x="375" y="342"/>
                      </a:lnTo>
                      <a:lnTo>
                        <a:pt x="343" y="331"/>
                      </a:lnTo>
                      <a:lnTo>
                        <a:pt x="312" y="320"/>
                      </a:lnTo>
                      <a:lnTo>
                        <a:pt x="282" y="310"/>
                      </a:lnTo>
                      <a:lnTo>
                        <a:pt x="298" y="272"/>
                      </a:lnTo>
                      <a:close/>
                      <a:moveTo>
                        <a:pt x="967" y="402"/>
                      </a:moveTo>
                      <a:lnTo>
                        <a:pt x="972" y="402"/>
                      </a:lnTo>
                      <a:lnTo>
                        <a:pt x="968" y="402"/>
                      </a:lnTo>
                      <a:lnTo>
                        <a:pt x="966" y="423"/>
                      </a:lnTo>
                      <a:lnTo>
                        <a:pt x="967" y="402"/>
                      </a:lnTo>
                      <a:close/>
                      <a:moveTo>
                        <a:pt x="968" y="402"/>
                      </a:moveTo>
                      <a:lnTo>
                        <a:pt x="1027" y="406"/>
                      </a:lnTo>
                      <a:lnTo>
                        <a:pt x="1085" y="407"/>
                      </a:lnTo>
                      <a:lnTo>
                        <a:pt x="1141" y="406"/>
                      </a:lnTo>
                      <a:lnTo>
                        <a:pt x="1193" y="402"/>
                      </a:lnTo>
                      <a:lnTo>
                        <a:pt x="1244" y="395"/>
                      </a:lnTo>
                      <a:lnTo>
                        <a:pt x="1293" y="387"/>
                      </a:lnTo>
                      <a:lnTo>
                        <a:pt x="1339" y="377"/>
                      </a:lnTo>
                      <a:lnTo>
                        <a:pt x="1383" y="366"/>
                      </a:lnTo>
                      <a:lnTo>
                        <a:pt x="1425" y="351"/>
                      </a:lnTo>
                      <a:lnTo>
                        <a:pt x="1465" y="337"/>
                      </a:lnTo>
                      <a:lnTo>
                        <a:pt x="1502" y="320"/>
                      </a:lnTo>
                      <a:lnTo>
                        <a:pt x="1538" y="304"/>
                      </a:lnTo>
                      <a:lnTo>
                        <a:pt x="1573" y="286"/>
                      </a:lnTo>
                      <a:lnTo>
                        <a:pt x="1604" y="267"/>
                      </a:lnTo>
                      <a:lnTo>
                        <a:pt x="1633" y="248"/>
                      </a:lnTo>
                      <a:lnTo>
                        <a:pt x="1662" y="227"/>
                      </a:lnTo>
                      <a:lnTo>
                        <a:pt x="1688" y="208"/>
                      </a:lnTo>
                      <a:lnTo>
                        <a:pt x="1712" y="188"/>
                      </a:lnTo>
                      <a:lnTo>
                        <a:pt x="1733" y="169"/>
                      </a:lnTo>
                      <a:lnTo>
                        <a:pt x="1754" y="150"/>
                      </a:lnTo>
                      <a:lnTo>
                        <a:pt x="1773" y="131"/>
                      </a:lnTo>
                      <a:lnTo>
                        <a:pt x="1789" y="113"/>
                      </a:lnTo>
                      <a:lnTo>
                        <a:pt x="1805" y="95"/>
                      </a:lnTo>
                      <a:lnTo>
                        <a:pt x="1818" y="80"/>
                      </a:lnTo>
                      <a:lnTo>
                        <a:pt x="1839" y="51"/>
                      </a:lnTo>
                      <a:lnTo>
                        <a:pt x="1855" y="30"/>
                      </a:lnTo>
                      <a:lnTo>
                        <a:pt x="1864" y="16"/>
                      </a:lnTo>
                      <a:lnTo>
                        <a:pt x="1867" y="10"/>
                      </a:lnTo>
                      <a:lnTo>
                        <a:pt x="1901" y="30"/>
                      </a:lnTo>
                      <a:lnTo>
                        <a:pt x="1899" y="35"/>
                      </a:lnTo>
                      <a:lnTo>
                        <a:pt x="1889" y="50"/>
                      </a:lnTo>
                      <a:lnTo>
                        <a:pt x="1873" y="73"/>
                      </a:lnTo>
                      <a:lnTo>
                        <a:pt x="1850" y="102"/>
                      </a:lnTo>
                      <a:lnTo>
                        <a:pt x="1836" y="120"/>
                      </a:lnTo>
                      <a:lnTo>
                        <a:pt x="1820" y="138"/>
                      </a:lnTo>
                      <a:lnTo>
                        <a:pt x="1802" y="157"/>
                      </a:lnTo>
                      <a:lnTo>
                        <a:pt x="1783" y="176"/>
                      </a:lnTo>
                      <a:lnTo>
                        <a:pt x="1762" y="197"/>
                      </a:lnTo>
                      <a:lnTo>
                        <a:pt x="1739" y="217"/>
                      </a:lnTo>
                      <a:lnTo>
                        <a:pt x="1714" y="238"/>
                      </a:lnTo>
                      <a:lnTo>
                        <a:pt x="1687" y="258"/>
                      </a:lnTo>
                      <a:lnTo>
                        <a:pt x="1658" y="279"/>
                      </a:lnTo>
                      <a:lnTo>
                        <a:pt x="1627" y="299"/>
                      </a:lnTo>
                      <a:lnTo>
                        <a:pt x="1594" y="319"/>
                      </a:lnTo>
                      <a:lnTo>
                        <a:pt x="1558" y="338"/>
                      </a:lnTo>
                      <a:lnTo>
                        <a:pt x="1521" y="356"/>
                      </a:lnTo>
                      <a:lnTo>
                        <a:pt x="1482" y="373"/>
                      </a:lnTo>
                      <a:lnTo>
                        <a:pt x="1440" y="389"/>
                      </a:lnTo>
                      <a:lnTo>
                        <a:pt x="1396" y="402"/>
                      </a:lnTo>
                      <a:lnTo>
                        <a:pt x="1350" y="416"/>
                      </a:lnTo>
                      <a:lnTo>
                        <a:pt x="1302" y="426"/>
                      </a:lnTo>
                      <a:lnTo>
                        <a:pt x="1252" y="436"/>
                      </a:lnTo>
                      <a:lnTo>
                        <a:pt x="1199" y="442"/>
                      </a:lnTo>
                      <a:lnTo>
                        <a:pt x="1144" y="446"/>
                      </a:lnTo>
                      <a:lnTo>
                        <a:pt x="1086" y="448"/>
                      </a:lnTo>
                      <a:lnTo>
                        <a:pt x="1026" y="446"/>
                      </a:lnTo>
                      <a:lnTo>
                        <a:pt x="964" y="443"/>
                      </a:lnTo>
                      <a:lnTo>
                        <a:pt x="968" y="402"/>
                      </a:lnTo>
                      <a:close/>
                      <a:moveTo>
                        <a:pt x="1867" y="10"/>
                      </a:moveTo>
                      <a:lnTo>
                        <a:pt x="1869" y="6"/>
                      </a:lnTo>
                      <a:lnTo>
                        <a:pt x="1871" y="4"/>
                      </a:lnTo>
                      <a:lnTo>
                        <a:pt x="1875" y="1"/>
                      </a:lnTo>
                      <a:lnTo>
                        <a:pt x="1878" y="0"/>
                      </a:lnTo>
                      <a:lnTo>
                        <a:pt x="1882" y="0"/>
                      </a:lnTo>
                      <a:lnTo>
                        <a:pt x="1887" y="0"/>
                      </a:lnTo>
                      <a:lnTo>
                        <a:pt x="1890" y="1"/>
                      </a:lnTo>
                      <a:lnTo>
                        <a:pt x="1894" y="3"/>
                      </a:lnTo>
                      <a:lnTo>
                        <a:pt x="1898" y="5"/>
                      </a:lnTo>
                      <a:lnTo>
                        <a:pt x="1900" y="7"/>
                      </a:lnTo>
                      <a:lnTo>
                        <a:pt x="1902" y="11"/>
                      </a:lnTo>
                      <a:lnTo>
                        <a:pt x="1903" y="14"/>
                      </a:lnTo>
                      <a:lnTo>
                        <a:pt x="1903" y="18"/>
                      </a:lnTo>
                      <a:lnTo>
                        <a:pt x="1903" y="22"/>
                      </a:lnTo>
                      <a:lnTo>
                        <a:pt x="1903" y="26"/>
                      </a:lnTo>
                      <a:lnTo>
                        <a:pt x="1901" y="30"/>
                      </a:lnTo>
                      <a:lnTo>
                        <a:pt x="1867" y="10"/>
                      </a:lnTo>
                      <a:close/>
                    </a:path>
                  </a:pathLst>
                </a:custGeom>
                <a:solidFill>
                  <a:srgbClr val="AB6B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6" name="Freeform 395"/>
                <p:cNvSpPr>
                  <a:spLocks noChangeAspect="1" noEditPoints="1"/>
                </p:cNvSpPr>
                <p:nvPr/>
              </p:nvSpPr>
              <p:spPr bwMode="auto">
                <a:xfrm>
                  <a:off x="3328" y="1819"/>
                  <a:ext cx="320" cy="75"/>
                </a:xfrm>
                <a:custGeom>
                  <a:avLst/>
                  <a:gdLst>
                    <a:gd name="T0" fmla="*/ 0 w 1924"/>
                    <a:gd name="T1" fmla="*/ 0 h 449"/>
                    <a:gd name="T2" fmla="*/ 0 w 1924"/>
                    <a:gd name="T3" fmla="*/ 0 h 449"/>
                    <a:gd name="T4" fmla="*/ 0 w 1924"/>
                    <a:gd name="T5" fmla="*/ 0 h 449"/>
                    <a:gd name="T6" fmla="*/ 0 w 1924"/>
                    <a:gd name="T7" fmla="*/ 0 h 449"/>
                    <a:gd name="T8" fmla="*/ 0 w 1924"/>
                    <a:gd name="T9" fmla="*/ 0 h 449"/>
                    <a:gd name="T10" fmla="*/ 0 w 1924"/>
                    <a:gd name="T11" fmla="*/ 0 h 449"/>
                    <a:gd name="T12" fmla="*/ 0 w 1924"/>
                    <a:gd name="T13" fmla="*/ 0 h 449"/>
                    <a:gd name="T14" fmla="*/ 0 w 1924"/>
                    <a:gd name="T15" fmla="*/ 0 h 449"/>
                    <a:gd name="T16" fmla="*/ 0 w 1924"/>
                    <a:gd name="T17" fmla="*/ 0 h 449"/>
                    <a:gd name="T18" fmla="*/ 0 w 1924"/>
                    <a:gd name="T19" fmla="*/ 0 h 449"/>
                    <a:gd name="T20" fmla="*/ 0 w 1924"/>
                    <a:gd name="T21" fmla="*/ 0 h 449"/>
                    <a:gd name="T22" fmla="*/ 0 w 1924"/>
                    <a:gd name="T23" fmla="*/ 0 h 449"/>
                    <a:gd name="T24" fmla="*/ 0 w 1924"/>
                    <a:gd name="T25" fmla="*/ 0 h 449"/>
                    <a:gd name="T26" fmla="*/ 0 w 1924"/>
                    <a:gd name="T27" fmla="*/ 0 h 449"/>
                    <a:gd name="T28" fmla="*/ 0 w 1924"/>
                    <a:gd name="T29" fmla="*/ 0 h 449"/>
                    <a:gd name="T30" fmla="*/ 0 w 1924"/>
                    <a:gd name="T31" fmla="*/ 0 h 449"/>
                    <a:gd name="T32" fmla="*/ 0 w 1924"/>
                    <a:gd name="T33" fmla="*/ 0 h 449"/>
                    <a:gd name="T34" fmla="*/ 0 w 1924"/>
                    <a:gd name="T35" fmla="*/ 0 h 449"/>
                    <a:gd name="T36" fmla="*/ 0 w 1924"/>
                    <a:gd name="T37" fmla="*/ 0 h 449"/>
                    <a:gd name="T38" fmla="*/ 0 w 1924"/>
                    <a:gd name="T39" fmla="*/ 0 h 449"/>
                    <a:gd name="T40" fmla="*/ 0 w 1924"/>
                    <a:gd name="T41" fmla="*/ 0 h 449"/>
                    <a:gd name="T42" fmla="*/ 0 w 1924"/>
                    <a:gd name="T43" fmla="*/ 0 h 449"/>
                    <a:gd name="T44" fmla="*/ 0 w 1924"/>
                    <a:gd name="T45" fmla="*/ 0 h 449"/>
                    <a:gd name="T46" fmla="*/ 0 w 1924"/>
                    <a:gd name="T47" fmla="*/ 0 h 449"/>
                    <a:gd name="T48" fmla="*/ 0 w 1924"/>
                    <a:gd name="T49" fmla="*/ 0 h 449"/>
                    <a:gd name="T50" fmla="*/ 0 w 1924"/>
                    <a:gd name="T51" fmla="*/ 0 h 449"/>
                    <a:gd name="T52" fmla="*/ 0 w 1924"/>
                    <a:gd name="T53" fmla="*/ 0 h 449"/>
                    <a:gd name="T54" fmla="*/ 0 w 1924"/>
                    <a:gd name="T55" fmla="*/ 0 h 449"/>
                    <a:gd name="T56" fmla="*/ 0 w 1924"/>
                    <a:gd name="T57" fmla="*/ 0 h 449"/>
                    <a:gd name="T58" fmla="*/ 0 w 1924"/>
                    <a:gd name="T59" fmla="*/ 0 h 449"/>
                    <a:gd name="T60" fmla="*/ 0 w 1924"/>
                    <a:gd name="T61" fmla="*/ 0 h 449"/>
                    <a:gd name="T62" fmla="*/ 0 w 1924"/>
                    <a:gd name="T63" fmla="*/ 0 h 449"/>
                    <a:gd name="T64" fmla="*/ 0 w 1924"/>
                    <a:gd name="T65" fmla="*/ 0 h 449"/>
                    <a:gd name="T66" fmla="*/ 0 w 1924"/>
                    <a:gd name="T67" fmla="*/ 0 h 449"/>
                    <a:gd name="T68" fmla="*/ 0 w 1924"/>
                    <a:gd name="T69" fmla="*/ 0 h 449"/>
                    <a:gd name="T70" fmla="*/ 0 w 1924"/>
                    <a:gd name="T71" fmla="*/ 0 h 449"/>
                    <a:gd name="T72" fmla="*/ 0 w 1924"/>
                    <a:gd name="T73" fmla="*/ 0 h 449"/>
                    <a:gd name="T74" fmla="*/ 0 w 1924"/>
                    <a:gd name="T75" fmla="*/ 0 h 449"/>
                    <a:gd name="T76" fmla="*/ 0 w 1924"/>
                    <a:gd name="T77" fmla="*/ 0 h 449"/>
                    <a:gd name="T78" fmla="*/ 0 w 1924"/>
                    <a:gd name="T79" fmla="*/ 0 h 449"/>
                    <a:gd name="T80" fmla="*/ 0 w 1924"/>
                    <a:gd name="T81" fmla="*/ 0 h 449"/>
                    <a:gd name="T82" fmla="*/ 0 w 1924"/>
                    <a:gd name="T83" fmla="*/ 0 h 449"/>
                    <a:gd name="T84" fmla="*/ 0 w 1924"/>
                    <a:gd name="T85" fmla="*/ 0 h 449"/>
                    <a:gd name="T86" fmla="*/ 0 w 1924"/>
                    <a:gd name="T87" fmla="*/ 0 h 449"/>
                    <a:gd name="T88" fmla="*/ 0 w 1924"/>
                    <a:gd name="T89" fmla="*/ 0 h 449"/>
                    <a:gd name="T90" fmla="*/ 0 w 1924"/>
                    <a:gd name="T91" fmla="*/ 0 h 449"/>
                    <a:gd name="T92" fmla="*/ 0 w 1924"/>
                    <a:gd name="T93" fmla="*/ 0 h 449"/>
                    <a:gd name="T94" fmla="*/ 0 w 1924"/>
                    <a:gd name="T95" fmla="*/ 0 h 449"/>
                    <a:gd name="T96" fmla="*/ 0 w 1924"/>
                    <a:gd name="T97" fmla="*/ 0 h 449"/>
                    <a:gd name="T98" fmla="*/ 0 w 1924"/>
                    <a:gd name="T99" fmla="*/ 0 h 449"/>
                    <a:gd name="T100" fmla="*/ 0 w 1924"/>
                    <a:gd name="T101" fmla="*/ 0 h 449"/>
                    <a:gd name="T102" fmla="*/ 0 w 1924"/>
                    <a:gd name="T103" fmla="*/ 0 h 449"/>
                    <a:gd name="T104" fmla="*/ 0 w 1924"/>
                    <a:gd name="T105" fmla="*/ 0 h 449"/>
                    <a:gd name="T106" fmla="*/ 0 w 1924"/>
                    <a:gd name="T107" fmla="*/ 0 h 449"/>
                    <a:gd name="T108" fmla="*/ 0 w 1924"/>
                    <a:gd name="T109" fmla="*/ 0 h 449"/>
                    <a:gd name="T110" fmla="*/ 0 w 1924"/>
                    <a:gd name="T111" fmla="*/ 0 h 44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24"/>
                    <a:gd name="T169" fmla="*/ 0 h 449"/>
                    <a:gd name="T170" fmla="*/ 1924 w 1924"/>
                    <a:gd name="T171" fmla="*/ 449 h 44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24" h="449">
                      <a:moveTo>
                        <a:pt x="2" y="87"/>
                      </a:moveTo>
                      <a:lnTo>
                        <a:pt x="1" y="84"/>
                      </a:lnTo>
                      <a:lnTo>
                        <a:pt x="0" y="80"/>
                      </a:lnTo>
                      <a:lnTo>
                        <a:pt x="0" y="77"/>
                      </a:lnTo>
                      <a:lnTo>
                        <a:pt x="1" y="73"/>
                      </a:lnTo>
                      <a:lnTo>
                        <a:pt x="2" y="69"/>
                      </a:lnTo>
                      <a:lnTo>
                        <a:pt x="4" y="66"/>
                      </a:lnTo>
                      <a:lnTo>
                        <a:pt x="7" y="64"/>
                      </a:lnTo>
                      <a:lnTo>
                        <a:pt x="10" y="61"/>
                      </a:lnTo>
                      <a:lnTo>
                        <a:pt x="14" y="59"/>
                      </a:lnTo>
                      <a:lnTo>
                        <a:pt x="17" y="59"/>
                      </a:lnTo>
                      <a:lnTo>
                        <a:pt x="22" y="59"/>
                      </a:lnTo>
                      <a:lnTo>
                        <a:pt x="26" y="59"/>
                      </a:lnTo>
                      <a:lnTo>
                        <a:pt x="29" y="61"/>
                      </a:lnTo>
                      <a:lnTo>
                        <a:pt x="32" y="62"/>
                      </a:lnTo>
                      <a:lnTo>
                        <a:pt x="35" y="66"/>
                      </a:lnTo>
                      <a:lnTo>
                        <a:pt x="38" y="68"/>
                      </a:lnTo>
                      <a:lnTo>
                        <a:pt x="2" y="87"/>
                      </a:lnTo>
                      <a:close/>
                      <a:moveTo>
                        <a:pt x="38" y="68"/>
                      </a:moveTo>
                      <a:lnTo>
                        <a:pt x="46" y="83"/>
                      </a:lnTo>
                      <a:lnTo>
                        <a:pt x="54" y="97"/>
                      </a:lnTo>
                      <a:lnTo>
                        <a:pt x="65" y="111"/>
                      </a:lnTo>
                      <a:lnTo>
                        <a:pt x="76" y="124"/>
                      </a:lnTo>
                      <a:lnTo>
                        <a:pt x="89" y="138"/>
                      </a:lnTo>
                      <a:lnTo>
                        <a:pt x="102" y="152"/>
                      </a:lnTo>
                      <a:lnTo>
                        <a:pt x="116" y="165"/>
                      </a:lnTo>
                      <a:lnTo>
                        <a:pt x="132" y="178"/>
                      </a:lnTo>
                      <a:lnTo>
                        <a:pt x="148" y="191"/>
                      </a:lnTo>
                      <a:lnTo>
                        <a:pt x="167" y="203"/>
                      </a:lnTo>
                      <a:lnTo>
                        <a:pt x="186" y="215"/>
                      </a:lnTo>
                      <a:lnTo>
                        <a:pt x="207" y="228"/>
                      </a:lnTo>
                      <a:lnTo>
                        <a:pt x="228" y="238"/>
                      </a:lnTo>
                      <a:lnTo>
                        <a:pt x="252" y="250"/>
                      </a:lnTo>
                      <a:lnTo>
                        <a:pt x="277" y="262"/>
                      </a:lnTo>
                      <a:lnTo>
                        <a:pt x="303" y="273"/>
                      </a:lnTo>
                      <a:lnTo>
                        <a:pt x="288" y="310"/>
                      </a:lnTo>
                      <a:lnTo>
                        <a:pt x="260" y="298"/>
                      </a:lnTo>
                      <a:lnTo>
                        <a:pt x="234" y="286"/>
                      </a:lnTo>
                      <a:lnTo>
                        <a:pt x="209" y="273"/>
                      </a:lnTo>
                      <a:lnTo>
                        <a:pt x="185" y="261"/>
                      </a:lnTo>
                      <a:lnTo>
                        <a:pt x="163" y="248"/>
                      </a:lnTo>
                      <a:lnTo>
                        <a:pt x="142" y="235"/>
                      </a:lnTo>
                      <a:lnTo>
                        <a:pt x="123" y="221"/>
                      </a:lnTo>
                      <a:lnTo>
                        <a:pt x="106" y="208"/>
                      </a:lnTo>
                      <a:lnTo>
                        <a:pt x="88" y="193"/>
                      </a:lnTo>
                      <a:lnTo>
                        <a:pt x="72" y="179"/>
                      </a:lnTo>
                      <a:lnTo>
                        <a:pt x="58" y="163"/>
                      </a:lnTo>
                      <a:lnTo>
                        <a:pt x="45" y="149"/>
                      </a:lnTo>
                      <a:lnTo>
                        <a:pt x="33" y="134"/>
                      </a:lnTo>
                      <a:lnTo>
                        <a:pt x="21" y="119"/>
                      </a:lnTo>
                      <a:lnTo>
                        <a:pt x="12" y="104"/>
                      </a:lnTo>
                      <a:lnTo>
                        <a:pt x="2" y="87"/>
                      </a:lnTo>
                      <a:lnTo>
                        <a:pt x="38" y="68"/>
                      </a:lnTo>
                      <a:close/>
                      <a:moveTo>
                        <a:pt x="303" y="273"/>
                      </a:moveTo>
                      <a:lnTo>
                        <a:pt x="331" y="284"/>
                      </a:lnTo>
                      <a:lnTo>
                        <a:pt x="360" y="294"/>
                      </a:lnTo>
                      <a:lnTo>
                        <a:pt x="392" y="304"/>
                      </a:lnTo>
                      <a:lnTo>
                        <a:pt x="425" y="315"/>
                      </a:lnTo>
                      <a:lnTo>
                        <a:pt x="459" y="324"/>
                      </a:lnTo>
                      <a:lnTo>
                        <a:pt x="496" y="334"/>
                      </a:lnTo>
                      <a:lnTo>
                        <a:pt x="533" y="342"/>
                      </a:lnTo>
                      <a:lnTo>
                        <a:pt x="573" y="350"/>
                      </a:lnTo>
                      <a:lnTo>
                        <a:pt x="615" y="359"/>
                      </a:lnTo>
                      <a:lnTo>
                        <a:pt x="658" y="366"/>
                      </a:lnTo>
                      <a:lnTo>
                        <a:pt x="703" y="373"/>
                      </a:lnTo>
                      <a:lnTo>
                        <a:pt x="749" y="380"/>
                      </a:lnTo>
                      <a:lnTo>
                        <a:pt x="798" y="387"/>
                      </a:lnTo>
                      <a:lnTo>
                        <a:pt x="849" y="393"/>
                      </a:lnTo>
                      <a:lnTo>
                        <a:pt x="903" y="398"/>
                      </a:lnTo>
                      <a:lnTo>
                        <a:pt x="958" y="404"/>
                      </a:lnTo>
                      <a:lnTo>
                        <a:pt x="954" y="443"/>
                      </a:lnTo>
                      <a:lnTo>
                        <a:pt x="898" y="438"/>
                      </a:lnTo>
                      <a:lnTo>
                        <a:pt x="845" y="432"/>
                      </a:lnTo>
                      <a:lnTo>
                        <a:pt x="794" y="427"/>
                      </a:lnTo>
                      <a:lnTo>
                        <a:pt x="744" y="421"/>
                      </a:lnTo>
                      <a:lnTo>
                        <a:pt x="696" y="413"/>
                      </a:lnTo>
                      <a:lnTo>
                        <a:pt x="649" y="405"/>
                      </a:lnTo>
                      <a:lnTo>
                        <a:pt x="607" y="398"/>
                      </a:lnTo>
                      <a:lnTo>
                        <a:pt x="564" y="390"/>
                      </a:lnTo>
                      <a:lnTo>
                        <a:pt x="523" y="381"/>
                      </a:lnTo>
                      <a:lnTo>
                        <a:pt x="485" y="372"/>
                      </a:lnTo>
                      <a:lnTo>
                        <a:pt x="448" y="362"/>
                      </a:lnTo>
                      <a:lnTo>
                        <a:pt x="413" y="353"/>
                      </a:lnTo>
                      <a:lnTo>
                        <a:pt x="379" y="342"/>
                      </a:lnTo>
                      <a:lnTo>
                        <a:pt x="347" y="331"/>
                      </a:lnTo>
                      <a:lnTo>
                        <a:pt x="317" y="321"/>
                      </a:lnTo>
                      <a:lnTo>
                        <a:pt x="288" y="310"/>
                      </a:lnTo>
                      <a:lnTo>
                        <a:pt x="303" y="273"/>
                      </a:lnTo>
                      <a:close/>
                      <a:moveTo>
                        <a:pt x="958" y="404"/>
                      </a:moveTo>
                      <a:lnTo>
                        <a:pt x="934" y="402"/>
                      </a:lnTo>
                      <a:lnTo>
                        <a:pt x="958" y="404"/>
                      </a:lnTo>
                      <a:lnTo>
                        <a:pt x="955" y="423"/>
                      </a:lnTo>
                      <a:lnTo>
                        <a:pt x="958" y="404"/>
                      </a:lnTo>
                      <a:close/>
                      <a:moveTo>
                        <a:pt x="958" y="404"/>
                      </a:moveTo>
                      <a:lnTo>
                        <a:pt x="1017" y="407"/>
                      </a:lnTo>
                      <a:lnTo>
                        <a:pt x="1076" y="410"/>
                      </a:lnTo>
                      <a:lnTo>
                        <a:pt x="1132" y="409"/>
                      </a:lnTo>
                      <a:lnTo>
                        <a:pt x="1185" y="404"/>
                      </a:lnTo>
                      <a:lnTo>
                        <a:pt x="1236" y="398"/>
                      </a:lnTo>
                      <a:lnTo>
                        <a:pt x="1286" y="391"/>
                      </a:lnTo>
                      <a:lnTo>
                        <a:pt x="1333" y="380"/>
                      </a:lnTo>
                      <a:lnTo>
                        <a:pt x="1378" y="368"/>
                      </a:lnTo>
                      <a:lnTo>
                        <a:pt x="1421" y="355"/>
                      </a:lnTo>
                      <a:lnTo>
                        <a:pt x="1462" y="340"/>
                      </a:lnTo>
                      <a:lnTo>
                        <a:pt x="1502" y="324"/>
                      </a:lnTo>
                      <a:lnTo>
                        <a:pt x="1539" y="306"/>
                      </a:lnTo>
                      <a:lnTo>
                        <a:pt x="1573" y="288"/>
                      </a:lnTo>
                      <a:lnTo>
                        <a:pt x="1606" y="269"/>
                      </a:lnTo>
                      <a:lnTo>
                        <a:pt x="1637" y="250"/>
                      </a:lnTo>
                      <a:lnTo>
                        <a:pt x="1667" y="230"/>
                      </a:lnTo>
                      <a:lnTo>
                        <a:pt x="1694" y="210"/>
                      </a:lnTo>
                      <a:lnTo>
                        <a:pt x="1719" y="191"/>
                      </a:lnTo>
                      <a:lnTo>
                        <a:pt x="1743" y="171"/>
                      </a:lnTo>
                      <a:lnTo>
                        <a:pt x="1765" y="152"/>
                      </a:lnTo>
                      <a:lnTo>
                        <a:pt x="1785" y="133"/>
                      </a:lnTo>
                      <a:lnTo>
                        <a:pt x="1803" y="115"/>
                      </a:lnTo>
                      <a:lnTo>
                        <a:pt x="1819" y="97"/>
                      </a:lnTo>
                      <a:lnTo>
                        <a:pt x="1834" y="81"/>
                      </a:lnTo>
                      <a:lnTo>
                        <a:pt x="1858" y="52"/>
                      </a:lnTo>
                      <a:lnTo>
                        <a:pt x="1874" y="30"/>
                      </a:lnTo>
                      <a:lnTo>
                        <a:pt x="1884" y="16"/>
                      </a:lnTo>
                      <a:lnTo>
                        <a:pt x="1887" y="10"/>
                      </a:lnTo>
                      <a:lnTo>
                        <a:pt x="1921" y="31"/>
                      </a:lnTo>
                      <a:lnTo>
                        <a:pt x="1917" y="37"/>
                      </a:lnTo>
                      <a:lnTo>
                        <a:pt x="1908" y="52"/>
                      </a:lnTo>
                      <a:lnTo>
                        <a:pt x="1890" y="75"/>
                      </a:lnTo>
                      <a:lnTo>
                        <a:pt x="1865" y="105"/>
                      </a:lnTo>
                      <a:lnTo>
                        <a:pt x="1850" y="122"/>
                      </a:lnTo>
                      <a:lnTo>
                        <a:pt x="1833" y="141"/>
                      </a:lnTo>
                      <a:lnTo>
                        <a:pt x="1815" y="159"/>
                      </a:lnTo>
                      <a:lnTo>
                        <a:pt x="1793" y="179"/>
                      </a:lnTo>
                      <a:lnTo>
                        <a:pt x="1771" y="199"/>
                      </a:lnTo>
                      <a:lnTo>
                        <a:pt x="1747" y="221"/>
                      </a:lnTo>
                      <a:lnTo>
                        <a:pt x="1719" y="241"/>
                      </a:lnTo>
                      <a:lnTo>
                        <a:pt x="1691" y="262"/>
                      </a:lnTo>
                      <a:lnTo>
                        <a:pt x="1661" y="283"/>
                      </a:lnTo>
                      <a:lnTo>
                        <a:pt x="1629" y="303"/>
                      </a:lnTo>
                      <a:lnTo>
                        <a:pt x="1595" y="323"/>
                      </a:lnTo>
                      <a:lnTo>
                        <a:pt x="1558" y="341"/>
                      </a:lnTo>
                      <a:lnTo>
                        <a:pt x="1520" y="360"/>
                      </a:lnTo>
                      <a:lnTo>
                        <a:pt x="1478" y="377"/>
                      </a:lnTo>
                      <a:lnTo>
                        <a:pt x="1436" y="392"/>
                      </a:lnTo>
                      <a:lnTo>
                        <a:pt x="1391" y="406"/>
                      </a:lnTo>
                      <a:lnTo>
                        <a:pt x="1343" y="418"/>
                      </a:lnTo>
                      <a:lnTo>
                        <a:pt x="1295" y="429"/>
                      </a:lnTo>
                      <a:lnTo>
                        <a:pt x="1243" y="437"/>
                      </a:lnTo>
                      <a:lnTo>
                        <a:pt x="1190" y="444"/>
                      </a:lnTo>
                      <a:lnTo>
                        <a:pt x="1134" y="448"/>
                      </a:lnTo>
                      <a:lnTo>
                        <a:pt x="1077" y="449"/>
                      </a:lnTo>
                      <a:lnTo>
                        <a:pt x="1016" y="448"/>
                      </a:lnTo>
                      <a:lnTo>
                        <a:pt x="954" y="443"/>
                      </a:lnTo>
                      <a:lnTo>
                        <a:pt x="958" y="404"/>
                      </a:lnTo>
                      <a:close/>
                      <a:moveTo>
                        <a:pt x="1887" y="10"/>
                      </a:moveTo>
                      <a:lnTo>
                        <a:pt x="1890" y="6"/>
                      </a:lnTo>
                      <a:lnTo>
                        <a:pt x="1892" y="4"/>
                      </a:lnTo>
                      <a:lnTo>
                        <a:pt x="1896" y="3"/>
                      </a:lnTo>
                      <a:lnTo>
                        <a:pt x="1899" y="2"/>
                      </a:lnTo>
                      <a:lnTo>
                        <a:pt x="1903" y="0"/>
                      </a:lnTo>
                      <a:lnTo>
                        <a:pt x="1908" y="0"/>
                      </a:lnTo>
                      <a:lnTo>
                        <a:pt x="1911" y="2"/>
                      </a:lnTo>
                      <a:lnTo>
                        <a:pt x="1915" y="4"/>
                      </a:lnTo>
                      <a:lnTo>
                        <a:pt x="1918" y="6"/>
                      </a:lnTo>
                      <a:lnTo>
                        <a:pt x="1921" y="9"/>
                      </a:lnTo>
                      <a:lnTo>
                        <a:pt x="1922" y="12"/>
                      </a:lnTo>
                      <a:lnTo>
                        <a:pt x="1923" y="16"/>
                      </a:lnTo>
                      <a:lnTo>
                        <a:pt x="1924" y="19"/>
                      </a:lnTo>
                      <a:lnTo>
                        <a:pt x="1924" y="24"/>
                      </a:lnTo>
                      <a:lnTo>
                        <a:pt x="1923" y="28"/>
                      </a:lnTo>
                      <a:lnTo>
                        <a:pt x="1921" y="31"/>
                      </a:lnTo>
                      <a:lnTo>
                        <a:pt x="1887" y="10"/>
                      </a:lnTo>
                      <a:close/>
                    </a:path>
                  </a:pathLst>
                </a:custGeom>
                <a:solidFill>
                  <a:srgbClr val="C55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7" name="Freeform 396"/>
                <p:cNvSpPr>
                  <a:spLocks noChangeAspect="1" noEditPoints="1"/>
                </p:cNvSpPr>
                <p:nvPr/>
              </p:nvSpPr>
              <p:spPr bwMode="auto">
                <a:xfrm>
                  <a:off x="3326" y="1813"/>
                  <a:ext cx="324" cy="75"/>
                </a:xfrm>
                <a:custGeom>
                  <a:avLst/>
                  <a:gdLst>
                    <a:gd name="T0" fmla="*/ 0 w 1944"/>
                    <a:gd name="T1" fmla="*/ 0 h 451"/>
                    <a:gd name="T2" fmla="*/ 0 w 1944"/>
                    <a:gd name="T3" fmla="*/ 0 h 451"/>
                    <a:gd name="T4" fmla="*/ 0 w 1944"/>
                    <a:gd name="T5" fmla="*/ 0 h 451"/>
                    <a:gd name="T6" fmla="*/ 0 w 1944"/>
                    <a:gd name="T7" fmla="*/ 0 h 451"/>
                    <a:gd name="T8" fmla="*/ 0 w 1944"/>
                    <a:gd name="T9" fmla="*/ 0 h 451"/>
                    <a:gd name="T10" fmla="*/ 0 w 1944"/>
                    <a:gd name="T11" fmla="*/ 0 h 451"/>
                    <a:gd name="T12" fmla="*/ 0 w 1944"/>
                    <a:gd name="T13" fmla="*/ 0 h 451"/>
                    <a:gd name="T14" fmla="*/ 0 w 1944"/>
                    <a:gd name="T15" fmla="*/ 0 h 451"/>
                    <a:gd name="T16" fmla="*/ 0 w 1944"/>
                    <a:gd name="T17" fmla="*/ 0 h 451"/>
                    <a:gd name="T18" fmla="*/ 0 w 1944"/>
                    <a:gd name="T19" fmla="*/ 0 h 451"/>
                    <a:gd name="T20" fmla="*/ 0 w 1944"/>
                    <a:gd name="T21" fmla="*/ 0 h 451"/>
                    <a:gd name="T22" fmla="*/ 0 w 1944"/>
                    <a:gd name="T23" fmla="*/ 0 h 451"/>
                    <a:gd name="T24" fmla="*/ 0 w 1944"/>
                    <a:gd name="T25" fmla="*/ 0 h 451"/>
                    <a:gd name="T26" fmla="*/ 0 w 1944"/>
                    <a:gd name="T27" fmla="*/ 0 h 451"/>
                    <a:gd name="T28" fmla="*/ 0 w 1944"/>
                    <a:gd name="T29" fmla="*/ 0 h 451"/>
                    <a:gd name="T30" fmla="*/ 0 w 1944"/>
                    <a:gd name="T31" fmla="*/ 0 h 451"/>
                    <a:gd name="T32" fmla="*/ 0 w 1944"/>
                    <a:gd name="T33" fmla="*/ 0 h 451"/>
                    <a:gd name="T34" fmla="*/ 0 w 1944"/>
                    <a:gd name="T35" fmla="*/ 0 h 451"/>
                    <a:gd name="T36" fmla="*/ 0 w 1944"/>
                    <a:gd name="T37" fmla="*/ 0 h 451"/>
                    <a:gd name="T38" fmla="*/ 0 w 1944"/>
                    <a:gd name="T39" fmla="*/ 0 h 451"/>
                    <a:gd name="T40" fmla="*/ 0 w 1944"/>
                    <a:gd name="T41" fmla="*/ 0 h 451"/>
                    <a:gd name="T42" fmla="*/ 0 w 1944"/>
                    <a:gd name="T43" fmla="*/ 0 h 451"/>
                    <a:gd name="T44" fmla="*/ 0 w 1944"/>
                    <a:gd name="T45" fmla="*/ 0 h 451"/>
                    <a:gd name="T46" fmla="*/ 0 w 1944"/>
                    <a:gd name="T47" fmla="*/ 0 h 451"/>
                    <a:gd name="T48" fmla="*/ 0 w 1944"/>
                    <a:gd name="T49" fmla="*/ 0 h 451"/>
                    <a:gd name="T50" fmla="*/ 0 w 1944"/>
                    <a:gd name="T51" fmla="*/ 0 h 451"/>
                    <a:gd name="T52" fmla="*/ 0 w 1944"/>
                    <a:gd name="T53" fmla="*/ 0 h 451"/>
                    <a:gd name="T54" fmla="*/ 0 w 1944"/>
                    <a:gd name="T55" fmla="*/ 0 h 451"/>
                    <a:gd name="T56" fmla="*/ 0 w 1944"/>
                    <a:gd name="T57" fmla="*/ 0 h 451"/>
                    <a:gd name="T58" fmla="*/ 0 w 1944"/>
                    <a:gd name="T59" fmla="*/ 0 h 451"/>
                    <a:gd name="T60" fmla="*/ 0 w 1944"/>
                    <a:gd name="T61" fmla="*/ 0 h 451"/>
                    <a:gd name="T62" fmla="*/ 0 w 1944"/>
                    <a:gd name="T63" fmla="*/ 0 h 451"/>
                    <a:gd name="T64" fmla="*/ 0 w 1944"/>
                    <a:gd name="T65" fmla="*/ 0 h 451"/>
                    <a:gd name="T66" fmla="*/ 0 w 1944"/>
                    <a:gd name="T67" fmla="*/ 0 h 451"/>
                    <a:gd name="T68" fmla="*/ 0 w 1944"/>
                    <a:gd name="T69" fmla="*/ 0 h 451"/>
                    <a:gd name="T70" fmla="*/ 0 w 1944"/>
                    <a:gd name="T71" fmla="*/ 0 h 451"/>
                    <a:gd name="T72" fmla="*/ 0 w 1944"/>
                    <a:gd name="T73" fmla="*/ 0 h 451"/>
                    <a:gd name="T74" fmla="*/ 0 w 1944"/>
                    <a:gd name="T75" fmla="*/ 0 h 451"/>
                    <a:gd name="T76" fmla="*/ 0 w 1944"/>
                    <a:gd name="T77" fmla="*/ 0 h 451"/>
                    <a:gd name="T78" fmla="*/ 0 w 1944"/>
                    <a:gd name="T79" fmla="*/ 0 h 451"/>
                    <a:gd name="T80" fmla="*/ 0 w 1944"/>
                    <a:gd name="T81" fmla="*/ 0 h 451"/>
                    <a:gd name="T82" fmla="*/ 0 w 1944"/>
                    <a:gd name="T83" fmla="*/ 0 h 451"/>
                    <a:gd name="T84" fmla="*/ 0 w 1944"/>
                    <a:gd name="T85" fmla="*/ 0 h 451"/>
                    <a:gd name="T86" fmla="*/ 0 w 1944"/>
                    <a:gd name="T87" fmla="*/ 0 h 451"/>
                    <a:gd name="T88" fmla="*/ 0 w 1944"/>
                    <a:gd name="T89" fmla="*/ 0 h 451"/>
                    <a:gd name="T90" fmla="*/ 0 w 1944"/>
                    <a:gd name="T91" fmla="*/ 0 h 451"/>
                    <a:gd name="T92" fmla="*/ 0 w 1944"/>
                    <a:gd name="T93" fmla="*/ 0 h 451"/>
                    <a:gd name="T94" fmla="*/ 0 w 1944"/>
                    <a:gd name="T95" fmla="*/ 0 h 451"/>
                    <a:gd name="T96" fmla="*/ 0 w 1944"/>
                    <a:gd name="T97" fmla="*/ 0 h 451"/>
                    <a:gd name="T98" fmla="*/ 0 w 1944"/>
                    <a:gd name="T99" fmla="*/ 0 h 451"/>
                    <a:gd name="T100" fmla="*/ 0 w 1944"/>
                    <a:gd name="T101" fmla="*/ 0 h 451"/>
                    <a:gd name="T102" fmla="*/ 0 w 1944"/>
                    <a:gd name="T103" fmla="*/ 0 h 451"/>
                    <a:gd name="T104" fmla="*/ 0 w 1944"/>
                    <a:gd name="T105" fmla="*/ 0 h 451"/>
                    <a:gd name="T106" fmla="*/ 0 w 1944"/>
                    <a:gd name="T107" fmla="*/ 0 h 451"/>
                    <a:gd name="T108" fmla="*/ 0 w 1944"/>
                    <a:gd name="T109" fmla="*/ 0 h 451"/>
                    <a:gd name="T110" fmla="*/ 0 w 1944"/>
                    <a:gd name="T111" fmla="*/ 0 h 45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44"/>
                    <a:gd name="T169" fmla="*/ 0 h 451"/>
                    <a:gd name="T170" fmla="*/ 1944 w 1944"/>
                    <a:gd name="T171" fmla="*/ 451 h 45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44" h="451">
                      <a:moveTo>
                        <a:pt x="3" y="88"/>
                      </a:moveTo>
                      <a:lnTo>
                        <a:pt x="2" y="84"/>
                      </a:lnTo>
                      <a:lnTo>
                        <a:pt x="0" y="80"/>
                      </a:lnTo>
                      <a:lnTo>
                        <a:pt x="0" y="76"/>
                      </a:lnTo>
                      <a:lnTo>
                        <a:pt x="0" y="73"/>
                      </a:lnTo>
                      <a:lnTo>
                        <a:pt x="2" y="69"/>
                      </a:lnTo>
                      <a:lnTo>
                        <a:pt x="4" y="65"/>
                      </a:lnTo>
                      <a:lnTo>
                        <a:pt x="6" y="63"/>
                      </a:lnTo>
                      <a:lnTo>
                        <a:pt x="10" y="61"/>
                      </a:lnTo>
                      <a:lnTo>
                        <a:pt x="14" y="58"/>
                      </a:lnTo>
                      <a:lnTo>
                        <a:pt x="17" y="57"/>
                      </a:lnTo>
                      <a:lnTo>
                        <a:pt x="21" y="57"/>
                      </a:lnTo>
                      <a:lnTo>
                        <a:pt x="25" y="58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5" y="63"/>
                      </a:lnTo>
                      <a:lnTo>
                        <a:pt x="37" y="67"/>
                      </a:lnTo>
                      <a:lnTo>
                        <a:pt x="3" y="88"/>
                      </a:lnTo>
                      <a:close/>
                      <a:moveTo>
                        <a:pt x="37" y="67"/>
                      </a:moveTo>
                      <a:lnTo>
                        <a:pt x="47" y="81"/>
                      </a:lnTo>
                      <a:lnTo>
                        <a:pt x="56" y="95"/>
                      </a:lnTo>
                      <a:lnTo>
                        <a:pt x="67" y="109"/>
                      </a:lnTo>
                      <a:lnTo>
                        <a:pt x="79" y="123"/>
                      </a:lnTo>
                      <a:lnTo>
                        <a:pt x="92" y="137"/>
                      </a:lnTo>
                      <a:lnTo>
                        <a:pt x="106" y="150"/>
                      </a:lnTo>
                      <a:lnTo>
                        <a:pt x="121" y="163"/>
                      </a:lnTo>
                      <a:lnTo>
                        <a:pt x="137" y="176"/>
                      </a:lnTo>
                      <a:lnTo>
                        <a:pt x="154" y="189"/>
                      </a:lnTo>
                      <a:lnTo>
                        <a:pt x="172" y="201"/>
                      </a:lnTo>
                      <a:lnTo>
                        <a:pt x="192" y="213"/>
                      </a:lnTo>
                      <a:lnTo>
                        <a:pt x="212" y="226"/>
                      </a:lnTo>
                      <a:lnTo>
                        <a:pt x="234" y="237"/>
                      </a:lnTo>
                      <a:lnTo>
                        <a:pt x="258" y="249"/>
                      </a:lnTo>
                      <a:lnTo>
                        <a:pt x="281" y="261"/>
                      </a:lnTo>
                      <a:lnTo>
                        <a:pt x="308" y="271"/>
                      </a:lnTo>
                      <a:lnTo>
                        <a:pt x="292" y="308"/>
                      </a:lnTo>
                      <a:lnTo>
                        <a:pt x="265" y="296"/>
                      </a:lnTo>
                      <a:lnTo>
                        <a:pt x="239" y="284"/>
                      </a:lnTo>
                      <a:lnTo>
                        <a:pt x="215" y="272"/>
                      </a:lnTo>
                      <a:lnTo>
                        <a:pt x="191" y="259"/>
                      </a:lnTo>
                      <a:lnTo>
                        <a:pt x="170" y="246"/>
                      </a:lnTo>
                      <a:lnTo>
                        <a:pt x="148" y="233"/>
                      </a:lnTo>
                      <a:lnTo>
                        <a:pt x="129" y="220"/>
                      </a:lnTo>
                      <a:lnTo>
                        <a:pt x="111" y="206"/>
                      </a:lnTo>
                      <a:lnTo>
                        <a:pt x="93" y="192"/>
                      </a:lnTo>
                      <a:lnTo>
                        <a:pt x="78" y="177"/>
                      </a:lnTo>
                      <a:lnTo>
                        <a:pt x="62" y="163"/>
                      </a:lnTo>
                      <a:lnTo>
                        <a:pt x="49" y="149"/>
                      </a:lnTo>
                      <a:lnTo>
                        <a:pt x="36" y="133"/>
                      </a:lnTo>
                      <a:lnTo>
                        <a:pt x="24" y="119"/>
                      </a:lnTo>
                      <a:lnTo>
                        <a:pt x="14" y="103"/>
                      </a:lnTo>
                      <a:lnTo>
                        <a:pt x="3" y="88"/>
                      </a:lnTo>
                      <a:lnTo>
                        <a:pt x="37" y="67"/>
                      </a:lnTo>
                      <a:close/>
                      <a:moveTo>
                        <a:pt x="308" y="271"/>
                      </a:moveTo>
                      <a:lnTo>
                        <a:pt x="335" y="282"/>
                      </a:lnTo>
                      <a:lnTo>
                        <a:pt x="365" y="293"/>
                      </a:lnTo>
                      <a:lnTo>
                        <a:pt x="396" y="303"/>
                      </a:lnTo>
                      <a:lnTo>
                        <a:pt x="428" y="313"/>
                      </a:lnTo>
                      <a:lnTo>
                        <a:pt x="461" y="322"/>
                      </a:lnTo>
                      <a:lnTo>
                        <a:pt x="497" y="332"/>
                      </a:lnTo>
                      <a:lnTo>
                        <a:pt x="534" y="342"/>
                      </a:lnTo>
                      <a:lnTo>
                        <a:pt x="572" y="350"/>
                      </a:lnTo>
                      <a:lnTo>
                        <a:pt x="612" y="358"/>
                      </a:lnTo>
                      <a:lnTo>
                        <a:pt x="654" y="365"/>
                      </a:lnTo>
                      <a:lnTo>
                        <a:pt x="698" y="374"/>
                      </a:lnTo>
                      <a:lnTo>
                        <a:pt x="744" y="381"/>
                      </a:lnTo>
                      <a:lnTo>
                        <a:pt x="792" y="387"/>
                      </a:lnTo>
                      <a:lnTo>
                        <a:pt x="841" y="394"/>
                      </a:lnTo>
                      <a:lnTo>
                        <a:pt x="892" y="400"/>
                      </a:lnTo>
                      <a:lnTo>
                        <a:pt x="946" y="405"/>
                      </a:lnTo>
                      <a:lnTo>
                        <a:pt x="942" y="445"/>
                      </a:lnTo>
                      <a:lnTo>
                        <a:pt x="887" y="439"/>
                      </a:lnTo>
                      <a:lnTo>
                        <a:pt x="836" y="433"/>
                      </a:lnTo>
                      <a:lnTo>
                        <a:pt x="785" y="427"/>
                      </a:lnTo>
                      <a:lnTo>
                        <a:pt x="737" y="420"/>
                      </a:lnTo>
                      <a:lnTo>
                        <a:pt x="691" y="413"/>
                      </a:lnTo>
                      <a:lnTo>
                        <a:pt x="646" y="405"/>
                      </a:lnTo>
                      <a:lnTo>
                        <a:pt x="603" y="396"/>
                      </a:lnTo>
                      <a:lnTo>
                        <a:pt x="562" y="388"/>
                      </a:lnTo>
                      <a:lnTo>
                        <a:pt x="523" y="380"/>
                      </a:lnTo>
                      <a:lnTo>
                        <a:pt x="485" y="370"/>
                      </a:lnTo>
                      <a:lnTo>
                        <a:pt x="449" y="361"/>
                      </a:lnTo>
                      <a:lnTo>
                        <a:pt x="415" y="351"/>
                      </a:lnTo>
                      <a:lnTo>
                        <a:pt x="381" y="340"/>
                      </a:lnTo>
                      <a:lnTo>
                        <a:pt x="350" y="330"/>
                      </a:lnTo>
                      <a:lnTo>
                        <a:pt x="321" y="319"/>
                      </a:lnTo>
                      <a:lnTo>
                        <a:pt x="292" y="308"/>
                      </a:lnTo>
                      <a:lnTo>
                        <a:pt x="308" y="271"/>
                      </a:lnTo>
                      <a:close/>
                      <a:moveTo>
                        <a:pt x="942" y="445"/>
                      </a:moveTo>
                      <a:lnTo>
                        <a:pt x="938" y="445"/>
                      </a:lnTo>
                      <a:lnTo>
                        <a:pt x="942" y="445"/>
                      </a:lnTo>
                      <a:lnTo>
                        <a:pt x="943" y="425"/>
                      </a:lnTo>
                      <a:lnTo>
                        <a:pt x="942" y="445"/>
                      </a:lnTo>
                      <a:close/>
                      <a:moveTo>
                        <a:pt x="946" y="405"/>
                      </a:moveTo>
                      <a:lnTo>
                        <a:pt x="1006" y="409"/>
                      </a:lnTo>
                      <a:lnTo>
                        <a:pt x="1065" y="411"/>
                      </a:lnTo>
                      <a:lnTo>
                        <a:pt x="1120" y="409"/>
                      </a:lnTo>
                      <a:lnTo>
                        <a:pt x="1174" y="406"/>
                      </a:lnTo>
                      <a:lnTo>
                        <a:pt x="1226" y="400"/>
                      </a:lnTo>
                      <a:lnTo>
                        <a:pt x="1278" y="392"/>
                      </a:lnTo>
                      <a:lnTo>
                        <a:pt x="1325" y="381"/>
                      </a:lnTo>
                      <a:lnTo>
                        <a:pt x="1372" y="369"/>
                      </a:lnTo>
                      <a:lnTo>
                        <a:pt x="1416" y="356"/>
                      </a:lnTo>
                      <a:lnTo>
                        <a:pt x="1458" y="340"/>
                      </a:lnTo>
                      <a:lnTo>
                        <a:pt x="1499" y="325"/>
                      </a:lnTo>
                      <a:lnTo>
                        <a:pt x="1537" y="307"/>
                      </a:lnTo>
                      <a:lnTo>
                        <a:pt x="1574" y="289"/>
                      </a:lnTo>
                      <a:lnTo>
                        <a:pt x="1608" y="270"/>
                      </a:lnTo>
                      <a:lnTo>
                        <a:pt x="1641" y="250"/>
                      </a:lnTo>
                      <a:lnTo>
                        <a:pt x="1672" y="231"/>
                      </a:lnTo>
                      <a:lnTo>
                        <a:pt x="1700" y="211"/>
                      </a:lnTo>
                      <a:lnTo>
                        <a:pt x="1727" y="190"/>
                      </a:lnTo>
                      <a:lnTo>
                        <a:pt x="1752" y="170"/>
                      </a:lnTo>
                      <a:lnTo>
                        <a:pt x="1775" y="151"/>
                      </a:lnTo>
                      <a:lnTo>
                        <a:pt x="1797" y="132"/>
                      </a:lnTo>
                      <a:lnTo>
                        <a:pt x="1817" y="113"/>
                      </a:lnTo>
                      <a:lnTo>
                        <a:pt x="1833" y="96"/>
                      </a:lnTo>
                      <a:lnTo>
                        <a:pt x="1849" y="80"/>
                      </a:lnTo>
                      <a:lnTo>
                        <a:pt x="1875" y="51"/>
                      </a:lnTo>
                      <a:lnTo>
                        <a:pt x="1893" y="28"/>
                      </a:lnTo>
                      <a:lnTo>
                        <a:pt x="1905" y="14"/>
                      </a:lnTo>
                      <a:lnTo>
                        <a:pt x="1908" y="8"/>
                      </a:lnTo>
                      <a:lnTo>
                        <a:pt x="1941" y="31"/>
                      </a:lnTo>
                      <a:lnTo>
                        <a:pt x="1937" y="37"/>
                      </a:lnTo>
                      <a:lnTo>
                        <a:pt x="1925" y="52"/>
                      </a:lnTo>
                      <a:lnTo>
                        <a:pt x="1906" y="75"/>
                      </a:lnTo>
                      <a:lnTo>
                        <a:pt x="1880" y="105"/>
                      </a:lnTo>
                      <a:lnTo>
                        <a:pt x="1863" y="123"/>
                      </a:lnTo>
                      <a:lnTo>
                        <a:pt x="1845" y="140"/>
                      </a:lnTo>
                      <a:lnTo>
                        <a:pt x="1825" y="159"/>
                      </a:lnTo>
                      <a:lnTo>
                        <a:pt x="1802" y="180"/>
                      </a:lnTo>
                      <a:lnTo>
                        <a:pt x="1779" y="200"/>
                      </a:lnTo>
                      <a:lnTo>
                        <a:pt x="1752" y="220"/>
                      </a:lnTo>
                      <a:lnTo>
                        <a:pt x="1725" y="242"/>
                      </a:lnTo>
                      <a:lnTo>
                        <a:pt x="1695" y="262"/>
                      </a:lnTo>
                      <a:lnTo>
                        <a:pt x="1663" y="283"/>
                      </a:lnTo>
                      <a:lnTo>
                        <a:pt x="1629" y="303"/>
                      </a:lnTo>
                      <a:lnTo>
                        <a:pt x="1593" y="324"/>
                      </a:lnTo>
                      <a:lnTo>
                        <a:pt x="1555" y="343"/>
                      </a:lnTo>
                      <a:lnTo>
                        <a:pt x="1516" y="361"/>
                      </a:lnTo>
                      <a:lnTo>
                        <a:pt x="1474" y="377"/>
                      </a:lnTo>
                      <a:lnTo>
                        <a:pt x="1430" y="393"/>
                      </a:lnTo>
                      <a:lnTo>
                        <a:pt x="1384" y="407"/>
                      </a:lnTo>
                      <a:lnTo>
                        <a:pt x="1336" y="420"/>
                      </a:lnTo>
                      <a:lnTo>
                        <a:pt x="1286" y="431"/>
                      </a:lnTo>
                      <a:lnTo>
                        <a:pt x="1234" y="439"/>
                      </a:lnTo>
                      <a:lnTo>
                        <a:pt x="1179" y="445"/>
                      </a:lnTo>
                      <a:lnTo>
                        <a:pt x="1123" y="450"/>
                      </a:lnTo>
                      <a:lnTo>
                        <a:pt x="1065" y="451"/>
                      </a:lnTo>
                      <a:lnTo>
                        <a:pt x="1004" y="450"/>
                      </a:lnTo>
                      <a:lnTo>
                        <a:pt x="942" y="445"/>
                      </a:lnTo>
                      <a:lnTo>
                        <a:pt x="946" y="405"/>
                      </a:lnTo>
                      <a:close/>
                      <a:moveTo>
                        <a:pt x="1908" y="8"/>
                      </a:moveTo>
                      <a:lnTo>
                        <a:pt x="1911" y="5"/>
                      </a:lnTo>
                      <a:lnTo>
                        <a:pt x="1914" y="2"/>
                      </a:lnTo>
                      <a:lnTo>
                        <a:pt x="1917" y="1"/>
                      </a:lnTo>
                      <a:lnTo>
                        <a:pt x="1921" y="0"/>
                      </a:lnTo>
                      <a:lnTo>
                        <a:pt x="1925" y="0"/>
                      </a:lnTo>
                      <a:lnTo>
                        <a:pt x="1929" y="0"/>
                      </a:lnTo>
                      <a:lnTo>
                        <a:pt x="1932" y="1"/>
                      </a:lnTo>
                      <a:lnTo>
                        <a:pt x="1936" y="3"/>
                      </a:lnTo>
                      <a:lnTo>
                        <a:pt x="1939" y="6"/>
                      </a:lnTo>
                      <a:lnTo>
                        <a:pt x="1942" y="9"/>
                      </a:lnTo>
                      <a:lnTo>
                        <a:pt x="1943" y="12"/>
                      </a:lnTo>
                      <a:lnTo>
                        <a:pt x="1944" y="17"/>
                      </a:lnTo>
                      <a:lnTo>
                        <a:pt x="1944" y="20"/>
                      </a:lnTo>
                      <a:lnTo>
                        <a:pt x="1944" y="24"/>
                      </a:lnTo>
                      <a:lnTo>
                        <a:pt x="1943" y="27"/>
                      </a:lnTo>
                      <a:lnTo>
                        <a:pt x="1941" y="31"/>
                      </a:lnTo>
                      <a:lnTo>
                        <a:pt x="1908" y="8"/>
                      </a:lnTo>
                      <a:close/>
                    </a:path>
                  </a:pathLst>
                </a:custGeom>
                <a:solidFill>
                  <a:srgbClr val="DD13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8" name="Freeform 397"/>
                <p:cNvSpPr>
                  <a:spLocks noChangeAspect="1"/>
                </p:cNvSpPr>
                <p:nvPr/>
              </p:nvSpPr>
              <p:spPr bwMode="auto">
                <a:xfrm>
                  <a:off x="3638" y="1900"/>
                  <a:ext cx="11" cy="9"/>
                </a:xfrm>
                <a:custGeom>
                  <a:avLst/>
                  <a:gdLst>
                    <a:gd name="T0" fmla="*/ 0 w 70"/>
                    <a:gd name="T1" fmla="*/ 0 h 57"/>
                    <a:gd name="T2" fmla="*/ 0 w 70"/>
                    <a:gd name="T3" fmla="*/ 0 h 57"/>
                    <a:gd name="T4" fmla="*/ 0 w 70"/>
                    <a:gd name="T5" fmla="*/ 0 h 57"/>
                    <a:gd name="T6" fmla="*/ 0 w 70"/>
                    <a:gd name="T7" fmla="*/ 0 h 57"/>
                    <a:gd name="T8" fmla="*/ 0 w 70"/>
                    <a:gd name="T9" fmla="*/ 0 h 57"/>
                    <a:gd name="T10" fmla="*/ 0 w 70"/>
                    <a:gd name="T11" fmla="*/ 0 h 57"/>
                    <a:gd name="T12" fmla="*/ 0 w 70"/>
                    <a:gd name="T13" fmla="*/ 0 h 57"/>
                    <a:gd name="T14" fmla="*/ 0 w 70"/>
                    <a:gd name="T15" fmla="*/ 0 h 57"/>
                    <a:gd name="T16" fmla="*/ 0 w 70"/>
                    <a:gd name="T17" fmla="*/ 0 h 57"/>
                    <a:gd name="T18" fmla="*/ 0 w 70"/>
                    <a:gd name="T19" fmla="*/ 0 h 57"/>
                    <a:gd name="T20" fmla="*/ 0 w 70"/>
                    <a:gd name="T21" fmla="*/ 0 h 57"/>
                    <a:gd name="T22" fmla="*/ 0 w 70"/>
                    <a:gd name="T23" fmla="*/ 0 h 57"/>
                    <a:gd name="T24" fmla="*/ 0 w 70"/>
                    <a:gd name="T25" fmla="*/ 0 h 57"/>
                    <a:gd name="T26" fmla="*/ 0 w 70"/>
                    <a:gd name="T27" fmla="*/ 0 h 57"/>
                    <a:gd name="T28" fmla="*/ 0 w 70"/>
                    <a:gd name="T29" fmla="*/ 0 h 57"/>
                    <a:gd name="T30" fmla="*/ 0 w 70"/>
                    <a:gd name="T31" fmla="*/ 0 h 57"/>
                    <a:gd name="T32" fmla="*/ 0 w 70"/>
                    <a:gd name="T33" fmla="*/ 0 h 57"/>
                    <a:gd name="T34" fmla="*/ 0 w 70"/>
                    <a:gd name="T35" fmla="*/ 0 h 57"/>
                    <a:gd name="T36" fmla="*/ 0 w 70"/>
                    <a:gd name="T37" fmla="*/ 0 h 57"/>
                    <a:gd name="T38" fmla="*/ 0 w 70"/>
                    <a:gd name="T39" fmla="*/ 0 h 57"/>
                    <a:gd name="T40" fmla="*/ 0 w 70"/>
                    <a:gd name="T41" fmla="*/ 0 h 57"/>
                    <a:gd name="T42" fmla="*/ 0 w 70"/>
                    <a:gd name="T43" fmla="*/ 0 h 57"/>
                    <a:gd name="T44" fmla="*/ 0 w 70"/>
                    <a:gd name="T45" fmla="*/ 0 h 57"/>
                    <a:gd name="T46" fmla="*/ 0 w 70"/>
                    <a:gd name="T47" fmla="*/ 0 h 57"/>
                    <a:gd name="T48" fmla="*/ 0 w 70"/>
                    <a:gd name="T49" fmla="*/ 0 h 57"/>
                    <a:gd name="T50" fmla="*/ 0 w 70"/>
                    <a:gd name="T51" fmla="*/ 0 h 57"/>
                    <a:gd name="T52" fmla="*/ 0 w 70"/>
                    <a:gd name="T53" fmla="*/ 0 h 57"/>
                    <a:gd name="T54" fmla="*/ 0 w 70"/>
                    <a:gd name="T55" fmla="*/ 0 h 57"/>
                    <a:gd name="T56" fmla="*/ 0 w 70"/>
                    <a:gd name="T57" fmla="*/ 0 h 57"/>
                    <a:gd name="T58" fmla="*/ 0 w 70"/>
                    <a:gd name="T59" fmla="*/ 0 h 57"/>
                    <a:gd name="T60" fmla="*/ 0 w 70"/>
                    <a:gd name="T61" fmla="*/ 0 h 57"/>
                    <a:gd name="T62" fmla="*/ 0 w 70"/>
                    <a:gd name="T63" fmla="*/ 0 h 57"/>
                    <a:gd name="T64" fmla="*/ 0 w 70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57"/>
                    <a:gd name="T101" fmla="*/ 70 w 70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57">
                      <a:moveTo>
                        <a:pt x="42" y="0"/>
                      </a:moveTo>
                      <a:lnTo>
                        <a:pt x="51" y="2"/>
                      </a:lnTo>
                      <a:lnTo>
                        <a:pt x="58" y="6"/>
                      </a:lnTo>
                      <a:lnTo>
                        <a:pt x="64" y="10"/>
                      </a:lnTo>
                      <a:lnTo>
                        <a:pt x="68" y="13"/>
                      </a:lnTo>
                      <a:lnTo>
                        <a:pt x="69" y="18"/>
                      </a:lnTo>
                      <a:lnTo>
                        <a:pt x="70" y="23"/>
                      </a:lnTo>
                      <a:lnTo>
                        <a:pt x="69" y="27"/>
                      </a:lnTo>
                      <a:lnTo>
                        <a:pt x="67" y="32"/>
                      </a:lnTo>
                      <a:lnTo>
                        <a:pt x="63" y="37"/>
                      </a:lnTo>
                      <a:lnTo>
                        <a:pt x="58" y="42"/>
                      </a:lnTo>
                      <a:lnTo>
                        <a:pt x="53" y="46"/>
                      </a:lnTo>
                      <a:lnTo>
                        <a:pt x="48" y="50"/>
                      </a:lnTo>
                      <a:lnTo>
                        <a:pt x="42" y="54"/>
                      </a:lnTo>
                      <a:lnTo>
                        <a:pt x="34" y="56"/>
                      </a:lnTo>
                      <a:lnTo>
                        <a:pt x="28" y="57"/>
                      </a:lnTo>
                      <a:lnTo>
                        <a:pt x="21" y="57"/>
                      </a:lnTo>
                      <a:lnTo>
                        <a:pt x="15" y="57"/>
                      </a:lnTo>
                      <a:lnTo>
                        <a:pt x="11" y="55"/>
                      </a:lnTo>
                      <a:lnTo>
                        <a:pt x="6" y="52"/>
                      </a:lnTo>
                      <a:lnTo>
                        <a:pt x="3" y="48"/>
                      </a:lnTo>
                      <a:lnTo>
                        <a:pt x="1" y="43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1"/>
                      </a:lnTo>
                      <a:lnTo>
                        <a:pt x="13" y="7"/>
                      </a:lnTo>
                      <a:lnTo>
                        <a:pt x="19" y="4"/>
                      </a:lnTo>
                      <a:lnTo>
                        <a:pt x="26" y="1"/>
                      </a:lnTo>
                      <a:lnTo>
                        <a:pt x="33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9FB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39" name="Freeform 398"/>
                <p:cNvSpPr>
                  <a:spLocks noChangeAspect="1"/>
                </p:cNvSpPr>
                <p:nvPr/>
              </p:nvSpPr>
              <p:spPr bwMode="auto">
                <a:xfrm>
                  <a:off x="3638" y="1900"/>
                  <a:ext cx="11" cy="9"/>
                </a:xfrm>
                <a:custGeom>
                  <a:avLst/>
                  <a:gdLst>
                    <a:gd name="T0" fmla="*/ 0 w 70"/>
                    <a:gd name="T1" fmla="*/ 0 h 57"/>
                    <a:gd name="T2" fmla="*/ 0 w 70"/>
                    <a:gd name="T3" fmla="*/ 0 h 57"/>
                    <a:gd name="T4" fmla="*/ 0 w 70"/>
                    <a:gd name="T5" fmla="*/ 0 h 57"/>
                    <a:gd name="T6" fmla="*/ 0 w 70"/>
                    <a:gd name="T7" fmla="*/ 0 h 57"/>
                    <a:gd name="T8" fmla="*/ 0 w 70"/>
                    <a:gd name="T9" fmla="*/ 0 h 57"/>
                    <a:gd name="T10" fmla="*/ 0 w 70"/>
                    <a:gd name="T11" fmla="*/ 0 h 57"/>
                    <a:gd name="T12" fmla="*/ 0 w 70"/>
                    <a:gd name="T13" fmla="*/ 0 h 57"/>
                    <a:gd name="T14" fmla="*/ 0 w 70"/>
                    <a:gd name="T15" fmla="*/ 0 h 57"/>
                    <a:gd name="T16" fmla="*/ 0 w 70"/>
                    <a:gd name="T17" fmla="*/ 0 h 57"/>
                    <a:gd name="T18" fmla="*/ 0 w 70"/>
                    <a:gd name="T19" fmla="*/ 0 h 57"/>
                    <a:gd name="T20" fmla="*/ 0 w 70"/>
                    <a:gd name="T21" fmla="*/ 0 h 57"/>
                    <a:gd name="T22" fmla="*/ 0 w 70"/>
                    <a:gd name="T23" fmla="*/ 0 h 57"/>
                    <a:gd name="T24" fmla="*/ 0 w 70"/>
                    <a:gd name="T25" fmla="*/ 0 h 57"/>
                    <a:gd name="T26" fmla="*/ 0 w 70"/>
                    <a:gd name="T27" fmla="*/ 0 h 57"/>
                    <a:gd name="T28" fmla="*/ 0 w 70"/>
                    <a:gd name="T29" fmla="*/ 0 h 57"/>
                    <a:gd name="T30" fmla="*/ 0 w 70"/>
                    <a:gd name="T31" fmla="*/ 0 h 57"/>
                    <a:gd name="T32" fmla="*/ 0 w 70"/>
                    <a:gd name="T33" fmla="*/ 0 h 57"/>
                    <a:gd name="T34" fmla="*/ 0 w 70"/>
                    <a:gd name="T35" fmla="*/ 0 h 57"/>
                    <a:gd name="T36" fmla="*/ 0 w 70"/>
                    <a:gd name="T37" fmla="*/ 0 h 57"/>
                    <a:gd name="T38" fmla="*/ 0 w 70"/>
                    <a:gd name="T39" fmla="*/ 0 h 57"/>
                    <a:gd name="T40" fmla="*/ 0 w 70"/>
                    <a:gd name="T41" fmla="*/ 0 h 57"/>
                    <a:gd name="T42" fmla="*/ 0 w 70"/>
                    <a:gd name="T43" fmla="*/ 0 h 57"/>
                    <a:gd name="T44" fmla="*/ 0 w 70"/>
                    <a:gd name="T45" fmla="*/ 0 h 57"/>
                    <a:gd name="T46" fmla="*/ 0 w 70"/>
                    <a:gd name="T47" fmla="*/ 0 h 57"/>
                    <a:gd name="T48" fmla="*/ 0 w 70"/>
                    <a:gd name="T49" fmla="*/ 0 h 57"/>
                    <a:gd name="T50" fmla="*/ 0 w 70"/>
                    <a:gd name="T51" fmla="*/ 0 h 57"/>
                    <a:gd name="T52" fmla="*/ 0 w 70"/>
                    <a:gd name="T53" fmla="*/ 0 h 57"/>
                    <a:gd name="T54" fmla="*/ 0 w 70"/>
                    <a:gd name="T55" fmla="*/ 0 h 57"/>
                    <a:gd name="T56" fmla="*/ 0 w 70"/>
                    <a:gd name="T57" fmla="*/ 0 h 57"/>
                    <a:gd name="T58" fmla="*/ 0 w 70"/>
                    <a:gd name="T59" fmla="*/ 0 h 57"/>
                    <a:gd name="T60" fmla="*/ 0 w 70"/>
                    <a:gd name="T61" fmla="*/ 0 h 57"/>
                    <a:gd name="T62" fmla="*/ 0 w 70"/>
                    <a:gd name="T63" fmla="*/ 0 h 57"/>
                    <a:gd name="T64" fmla="*/ 0 w 70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57"/>
                    <a:gd name="T101" fmla="*/ 70 w 70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57">
                      <a:moveTo>
                        <a:pt x="42" y="0"/>
                      </a:moveTo>
                      <a:lnTo>
                        <a:pt x="51" y="2"/>
                      </a:lnTo>
                      <a:lnTo>
                        <a:pt x="58" y="6"/>
                      </a:lnTo>
                      <a:lnTo>
                        <a:pt x="64" y="10"/>
                      </a:lnTo>
                      <a:lnTo>
                        <a:pt x="68" y="13"/>
                      </a:lnTo>
                      <a:lnTo>
                        <a:pt x="69" y="18"/>
                      </a:lnTo>
                      <a:lnTo>
                        <a:pt x="70" y="23"/>
                      </a:lnTo>
                      <a:lnTo>
                        <a:pt x="69" y="27"/>
                      </a:lnTo>
                      <a:lnTo>
                        <a:pt x="67" y="32"/>
                      </a:lnTo>
                      <a:lnTo>
                        <a:pt x="63" y="37"/>
                      </a:lnTo>
                      <a:lnTo>
                        <a:pt x="58" y="42"/>
                      </a:lnTo>
                      <a:lnTo>
                        <a:pt x="53" y="46"/>
                      </a:lnTo>
                      <a:lnTo>
                        <a:pt x="48" y="50"/>
                      </a:lnTo>
                      <a:lnTo>
                        <a:pt x="42" y="54"/>
                      </a:lnTo>
                      <a:lnTo>
                        <a:pt x="34" y="56"/>
                      </a:lnTo>
                      <a:lnTo>
                        <a:pt x="28" y="57"/>
                      </a:lnTo>
                      <a:lnTo>
                        <a:pt x="21" y="57"/>
                      </a:lnTo>
                      <a:lnTo>
                        <a:pt x="15" y="57"/>
                      </a:lnTo>
                      <a:lnTo>
                        <a:pt x="11" y="55"/>
                      </a:lnTo>
                      <a:lnTo>
                        <a:pt x="6" y="52"/>
                      </a:lnTo>
                      <a:lnTo>
                        <a:pt x="3" y="48"/>
                      </a:lnTo>
                      <a:lnTo>
                        <a:pt x="1" y="43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8" y="11"/>
                      </a:lnTo>
                      <a:lnTo>
                        <a:pt x="13" y="7"/>
                      </a:lnTo>
                      <a:lnTo>
                        <a:pt x="19" y="4"/>
                      </a:lnTo>
                      <a:lnTo>
                        <a:pt x="26" y="1"/>
                      </a:lnTo>
                      <a:lnTo>
                        <a:pt x="33" y="0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3040" name="Freeform 399"/>
                <p:cNvSpPr>
                  <a:spLocks noChangeAspect="1"/>
                </p:cNvSpPr>
                <p:nvPr/>
              </p:nvSpPr>
              <p:spPr bwMode="auto">
                <a:xfrm>
                  <a:off x="2856" y="1359"/>
                  <a:ext cx="462" cy="442"/>
                </a:xfrm>
                <a:custGeom>
                  <a:avLst/>
                  <a:gdLst>
                    <a:gd name="T0" fmla="*/ 0 w 2776"/>
                    <a:gd name="T1" fmla="*/ 0 h 2652"/>
                    <a:gd name="T2" fmla="*/ 0 w 2776"/>
                    <a:gd name="T3" fmla="*/ 0 h 2652"/>
                    <a:gd name="T4" fmla="*/ 0 w 2776"/>
                    <a:gd name="T5" fmla="*/ 0 h 2652"/>
                    <a:gd name="T6" fmla="*/ 0 w 2776"/>
                    <a:gd name="T7" fmla="*/ 0 h 2652"/>
                    <a:gd name="T8" fmla="*/ 0 w 2776"/>
                    <a:gd name="T9" fmla="*/ 0 h 2652"/>
                    <a:gd name="T10" fmla="*/ 0 w 2776"/>
                    <a:gd name="T11" fmla="*/ 0 h 2652"/>
                    <a:gd name="T12" fmla="*/ 0 w 2776"/>
                    <a:gd name="T13" fmla="*/ 0 h 2652"/>
                    <a:gd name="T14" fmla="*/ 0 w 2776"/>
                    <a:gd name="T15" fmla="*/ 0 h 2652"/>
                    <a:gd name="T16" fmla="*/ 0 w 2776"/>
                    <a:gd name="T17" fmla="*/ 0 h 2652"/>
                    <a:gd name="T18" fmla="*/ 0 w 2776"/>
                    <a:gd name="T19" fmla="*/ 0 h 2652"/>
                    <a:gd name="T20" fmla="*/ 0 w 2776"/>
                    <a:gd name="T21" fmla="*/ 0 h 2652"/>
                    <a:gd name="T22" fmla="*/ 0 w 2776"/>
                    <a:gd name="T23" fmla="*/ 0 h 2652"/>
                    <a:gd name="T24" fmla="*/ 0 w 2776"/>
                    <a:gd name="T25" fmla="*/ 0 h 2652"/>
                    <a:gd name="T26" fmla="*/ 0 w 2776"/>
                    <a:gd name="T27" fmla="*/ 0 h 2652"/>
                    <a:gd name="T28" fmla="*/ 0 w 2776"/>
                    <a:gd name="T29" fmla="*/ 0 h 2652"/>
                    <a:gd name="T30" fmla="*/ 0 w 2776"/>
                    <a:gd name="T31" fmla="*/ 0 h 2652"/>
                    <a:gd name="T32" fmla="*/ 0 w 2776"/>
                    <a:gd name="T33" fmla="*/ 0 h 2652"/>
                    <a:gd name="T34" fmla="*/ 0 w 2776"/>
                    <a:gd name="T35" fmla="*/ 0 h 2652"/>
                    <a:gd name="T36" fmla="*/ 0 w 2776"/>
                    <a:gd name="T37" fmla="*/ 0 h 2652"/>
                    <a:gd name="T38" fmla="*/ 0 w 2776"/>
                    <a:gd name="T39" fmla="*/ 0 h 2652"/>
                    <a:gd name="T40" fmla="*/ 0 w 2776"/>
                    <a:gd name="T41" fmla="*/ 0 h 2652"/>
                    <a:gd name="T42" fmla="*/ 0 w 2776"/>
                    <a:gd name="T43" fmla="*/ 0 h 2652"/>
                    <a:gd name="T44" fmla="*/ 0 w 2776"/>
                    <a:gd name="T45" fmla="*/ 0 h 2652"/>
                    <a:gd name="T46" fmla="*/ 0 w 2776"/>
                    <a:gd name="T47" fmla="*/ 0 h 2652"/>
                    <a:gd name="T48" fmla="*/ 0 w 2776"/>
                    <a:gd name="T49" fmla="*/ 0 h 2652"/>
                    <a:gd name="T50" fmla="*/ 0 w 2776"/>
                    <a:gd name="T51" fmla="*/ 0 h 2652"/>
                    <a:gd name="T52" fmla="*/ 0 w 2776"/>
                    <a:gd name="T53" fmla="*/ 0 h 2652"/>
                    <a:gd name="T54" fmla="*/ 0 w 2776"/>
                    <a:gd name="T55" fmla="*/ 0 h 2652"/>
                    <a:gd name="T56" fmla="*/ 0 w 2776"/>
                    <a:gd name="T57" fmla="*/ 0 h 2652"/>
                    <a:gd name="T58" fmla="*/ 0 w 2776"/>
                    <a:gd name="T59" fmla="*/ 0 h 2652"/>
                    <a:gd name="T60" fmla="*/ 0 w 2776"/>
                    <a:gd name="T61" fmla="*/ 0 h 2652"/>
                    <a:gd name="T62" fmla="*/ 0 w 2776"/>
                    <a:gd name="T63" fmla="*/ 0 h 2652"/>
                    <a:gd name="T64" fmla="*/ 0 w 2776"/>
                    <a:gd name="T65" fmla="*/ 0 h 2652"/>
                    <a:gd name="T66" fmla="*/ 0 w 2776"/>
                    <a:gd name="T67" fmla="*/ 0 h 2652"/>
                    <a:gd name="T68" fmla="*/ 0 w 2776"/>
                    <a:gd name="T69" fmla="*/ 0 h 2652"/>
                    <a:gd name="T70" fmla="*/ 0 w 2776"/>
                    <a:gd name="T71" fmla="*/ 0 h 2652"/>
                    <a:gd name="T72" fmla="*/ 0 w 2776"/>
                    <a:gd name="T73" fmla="*/ 0 h 2652"/>
                    <a:gd name="T74" fmla="*/ 0 w 2776"/>
                    <a:gd name="T75" fmla="*/ 0 h 2652"/>
                    <a:gd name="T76" fmla="*/ 0 w 2776"/>
                    <a:gd name="T77" fmla="*/ 0 h 2652"/>
                    <a:gd name="T78" fmla="*/ 0 w 2776"/>
                    <a:gd name="T79" fmla="*/ 0 h 2652"/>
                    <a:gd name="T80" fmla="*/ 0 w 2776"/>
                    <a:gd name="T81" fmla="*/ 0 h 2652"/>
                    <a:gd name="T82" fmla="*/ 0 w 2776"/>
                    <a:gd name="T83" fmla="*/ 0 h 2652"/>
                    <a:gd name="T84" fmla="*/ 0 w 2776"/>
                    <a:gd name="T85" fmla="*/ 0 h 2652"/>
                    <a:gd name="T86" fmla="*/ 0 w 2776"/>
                    <a:gd name="T87" fmla="*/ 0 h 2652"/>
                    <a:gd name="T88" fmla="*/ 0 w 2776"/>
                    <a:gd name="T89" fmla="*/ 0 h 2652"/>
                    <a:gd name="T90" fmla="*/ 0 w 2776"/>
                    <a:gd name="T91" fmla="*/ 0 h 2652"/>
                    <a:gd name="T92" fmla="*/ 0 w 2776"/>
                    <a:gd name="T93" fmla="*/ 0 h 2652"/>
                    <a:gd name="T94" fmla="*/ 0 w 2776"/>
                    <a:gd name="T95" fmla="*/ 0 h 2652"/>
                    <a:gd name="T96" fmla="*/ 0 w 2776"/>
                    <a:gd name="T97" fmla="*/ 0 h 2652"/>
                    <a:gd name="T98" fmla="*/ 0 w 2776"/>
                    <a:gd name="T99" fmla="*/ 0 h 2652"/>
                    <a:gd name="T100" fmla="*/ 0 w 2776"/>
                    <a:gd name="T101" fmla="*/ 0 h 2652"/>
                    <a:gd name="T102" fmla="*/ 0 w 2776"/>
                    <a:gd name="T103" fmla="*/ 0 h 2652"/>
                    <a:gd name="T104" fmla="*/ 0 w 2776"/>
                    <a:gd name="T105" fmla="*/ 0 h 265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76"/>
                    <a:gd name="T160" fmla="*/ 0 h 2652"/>
                    <a:gd name="T161" fmla="*/ 2776 w 2776"/>
                    <a:gd name="T162" fmla="*/ 2652 h 265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76" h="2652">
                      <a:moveTo>
                        <a:pt x="191" y="0"/>
                      </a:moveTo>
                      <a:lnTo>
                        <a:pt x="182" y="17"/>
                      </a:lnTo>
                      <a:lnTo>
                        <a:pt x="160" y="61"/>
                      </a:lnTo>
                      <a:lnTo>
                        <a:pt x="144" y="92"/>
                      </a:lnTo>
                      <a:lnTo>
                        <a:pt x="128" y="129"/>
                      </a:lnTo>
                      <a:lnTo>
                        <a:pt x="110" y="169"/>
                      </a:lnTo>
                      <a:lnTo>
                        <a:pt x="92" y="212"/>
                      </a:lnTo>
                      <a:lnTo>
                        <a:pt x="74" y="260"/>
                      </a:lnTo>
                      <a:lnTo>
                        <a:pt x="56" y="307"/>
                      </a:lnTo>
                      <a:lnTo>
                        <a:pt x="41" y="357"/>
                      </a:lnTo>
                      <a:lnTo>
                        <a:pt x="26" y="408"/>
                      </a:lnTo>
                      <a:lnTo>
                        <a:pt x="21" y="433"/>
                      </a:lnTo>
                      <a:lnTo>
                        <a:pt x="15" y="458"/>
                      </a:lnTo>
                      <a:lnTo>
                        <a:pt x="10" y="483"/>
                      </a:lnTo>
                      <a:lnTo>
                        <a:pt x="6" y="507"/>
                      </a:lnTo>
                      <a:lnTo>
                        <a:pt x="3" y="532"/>
                      </a:lnTo>
                      <a:lnTo>
                        <a:pt x="2" y="556"/>
                      </a:lnTo>
                      <a:lnTo>
                        <a:pt x="0" y="579"/>
                      </a:lnTo>
                      <a:lnTo>
                        <a:pt x="0" y="601"/>
                      </a:lnTo>
                      <a:lnTo>
                        <a:pt x="2" y="624"/>
                      </a:lnTo>
                      <a:lnTo>
                        <a:pt x="4" y="647"/>
                      </a:lnTo>
                      <a:lnTo>
                        <a:pt x="7" y="670"/>
                      </a:lnTo>
                      <a:lnTo>
                        <a:pt x="12" y="695"/>
                      </a:lnTo>
                      <a:lnTo>
                        <a:pt x="18" y="720"/>
                      </a:lnTo>
                      <a:lnTo>
                        <a:pt x="24" y="747"/>
                      </a:lnTo>
                      <a:lnTo>
                        <a:pt x="32" y="773"/>
                      </a:lnTo>
                      <a:lnTo>
                        <a:pt x="40" y="800"/>
                      </a:lnTo>
                      <a:lnTo>
                        <a:pt x="59" y="854"/>
                      </a:lnTo>
                      <a:lnTo>
                        <a:pt x="79" y="908"/>
                      </a:lnTo>
                      <a:lnTo>
                        <a:pt x="100" y="962"/>
                      </a:lnTo>
                      <a:lnTo>
                        <a:pt x="124" y="1016"/>
                      </a:lnTo>
                      <a:lnTo>
                        <a:pt x="148" y="1066"/>
                      </a:lnTo>
                      <a:lnTo>
                        <a:pt x="172" y="1114"/>
                      </a:lnTo>
                      <a:lnTo>
                        <a:pt x="194" y="1160"/>
                      </a:lnTo>
                      <a:lnTo>
                        <a:pt x="217" y="1200"/>
                      </a:lnTo>
                      <a:lnTo>
                        <a:pt x="238" y="1236"/>
                      </a:lnTo>
                      <a:lnTo>
                        <a:pt x="256" y="1265"/>
                      </a:lnTo>
                      <a:lnTo>
                        <a:pt x="273" y="1289"/>
                      </a:lnTo>
                      <a:lnTo>
                        <a:pt x="286" y="1307"/>
                      </a:lnTo>
                      <a:lnTo>
                        <a:pt x="286" y="1383"/>
                      </a:lnTo>
                      <a:lnTo>
                        <a:pt x="291" y="1457"/>
                      </a:lnTo>
                      <a:lnTo>
                        <a:pt x="301" y="1527"/>
                      </a:lnTo>
                      <a:lnTo>
                        <a:pt x="317" y="1596"/>
                      </a:lnTo>
                      <a:lnTo>
                        <a:pt x="337" y="1662"/>
                      </a:lnTo>
                      <a:lnTo>
                        <a:pt x="362" y="1725"/>
                      </a:lnTo>
                      <a:lnTo>
                        <a:pt x="391" y="1786"/>
                      </a:lnTo>
                      <a:lnTo>
                        <a:pt x="424" y="1844"/>
                      </a:lnTo>
                      <a:lnTo>
                        <a:pt x="460" y="1900"/>
                      </a:lnTo>
                      <a:lnTo>
                        <a:pt x="499" y="1953"/>
                      </a:lnTo>
                      <a:lnTo>
                        <a:pt x="539" y="2003"/>
                      </a:lnTo>
                      <a:lnTo>
                        <a:pt x="584" y="2052"/>
                      </a:lnTo>
                      <a:lnTo>
                        <a:pt x="630" y="2099"/>
                      </a:lnTo>
                      <a:lnTo>
                        <a:pt x="676" y="2141"/>
                      </a:lnTo>
                      <a:lnTo>
                        <a:pt x="725" y="2183"/>
                      </a:lnTo>
                      <a:lnTo>
                        <a:pt x="775" y="2221"/>
                      </a:lnTo>
                      <a:lnTo>
                        <a:pt x="825" y="2258"/>
                      </a:lnTo>
                      <a:lnTo>
                        <a:pt x="875" y="2293"/>
                      </a:lnTo>
                      <a:lnTo>
                        <a:pt x="925" y="2325"/>
                      </a:lnTo>
                      <a:lnTo>
                        <a:pt x="975" y="2355"/>
                      </a:lnTo>
                      <a:lnTo>
                        <a:pt x="1024" y="2382"/>
                      </a:lnTo>
                      <a:lnTo>
                        <a:pt x="1072" y="2407"/>
                      </a:lnTo>
                      <a:lnTo>
                        <a:pt x="1117" y="2431"/>
                      </a:lnTo>
                      <a:lnTo>
                        <a:pt x="1161" y="2451"/>
                      </a:lnTo>
                      <a:lnTo>
                        <a:pt x="1202" y="2470"/>
                      </a:lnTo>
                      <a:lnTo>
                        <a:pt x="1242" y="2487"/>
                      </a:lnTo>
                      <a:lnTo>
                        <a:pt x="1279" y="2502"/>
                      </a:lnTo>
                      <a:lnTo>
                        <a:pt x="1312" y="2515"/>
                      </a:lnTo>
                      <a:lnTo>
                        <a:pt x="1367" y="2534"/>
                      </a:lnTo>
                      <a:lnTo>
                        <a:pt x="1405" y="2545"/>
                      </a:lnTo>
                      <a:lnTo>
                        <a:pt x="1467" y="2565"/>
                      </a:lnTo>
                      <a:lnTo>
                        <a:pt x="1538" y="2588"/>
                      </a:lnTo>
                      <a:lnTo>
                        <a:pt x="1576" y="2600"/>
                      </a:lnTo>
                      <a:lnTo>
                        <a:pt x="1614" y="2612"/>
                      </a:lnTo>
                      <a:lnTo>
                        <a:pt x="1654" y="2624"/>
                      </a:lnTo>
                      <a:lnTo>
                        <a:pt x="1693" y="2633"/>
                      </a:lnTo>
                      <a:lnTo>
                        <a:pt x="1731" y="2641"/>
                      </a:lnTo>
                      <a:lnTo>
                        <a:pt x="1769" y="2647"/>
                      </a:lnTo>
                      <a:lnTo>
                        <a:pt x="1788" y="2650"/>
                      </a:lnTo>
                      <a:lnTo>
                        <a:pt x="1806" y="2651"/>
                      </a:lnTo>
                      <a:lnTo>
                        <a:pt x="1825" y="2652"/>
                      </a:lnTo>
                      <a:lnTo>
                        <a:pt x="1842" y="2652"/>
                      </a:lnTo>
                      <a:lnTo>
                        <a:pt x="1859" y="2651"/>
                      </a:lnTo>
                      <a:lnTo>
                        <a:pt x="1875" y="2649"/>
                      </a:lnTo>
                      <a:lnTo>
                        <a:pt x="1892" y="2646"/>
                      </a:lnTo>
                      <a:lnTo>
                        <a:pt x="1907" y="2643"/>
                      </a:lnTo>
                      <a:lnTo>
                        <a:pt x="1921" y="2638"/>
                      </a:lnTo>
                      <a:lnTo>
                        <a:pt x="1934" y="2632"/>
                      </a:lnTo>
                      <a:lnTo>
                        <a:pt x="1947" y="2624"/>
                      </a:lnTo>
                      <a:lnTo>
                        <a:pt x="1961" y="2615"/>
                      </a:lnTo>
                      <a:lnTo>
                        <a:pt x="1970" y="2608"/>
                      </a:lnTo>
                      <a:lnTo>
                        <a:pt x="1983" y="2602"/>
                      </a:lnTo>
                      <a:lnTo>
                        <a:pt x="1997" y="2596"/>
                      </a:lnTo>
                      <a:lnTo>
                        <a:pt x="2014" y="2590"/>
                      </a:lnTo>
                      <a:lnTo>
                        <a:pt x="2033" y="2584"/>
                      </a:lnTo>
                      <a:lnTo>
                        <a:pt x="2053" y="2580"/>
                      </a:lnTo>
                      <a:lnTo>
                        <a:pt x="2075" y="2575"/>
                      </a:lnTo>
                      <a:lnTo>
                        <a:pt x="2099" y="2571"/>
                      </a:lnTo>
                      <a:lnTo>
                        <a:pt x="2149" y="2563"/>
                      </a:lnTo>
                      <a:lnTo>
                        <a:pt x="2205" y="2557"/>
                      </a:lnTo>
                      <a:lnTo>
                        <a:pt x="2263" y="2552"/>
                      </a:lnTo>
                      <a:lnTo>
                        <a:pt x="2324" y="2549"/>
                      </a:lnTo>
                      <a:lnTo>
                        <a:pt x="2387" y="2545"/>
                      </a:lnTo>
                      <a:lnTo>
                        <a:pt x="2449" y="2544"/>
                      </a:lnTo>
                      <a:lnTo>
                        <a:pt x="2510" y="2541"/>
                      </a:lnTo>
                      <a:lnTo>
                        <a:pt x="2571" y="2541"/>
                      </a:lnTo>
                      <a:lnTo>
                        <a:pt x="2683" y="2541"/>
                      </a:lnTo>
                      <a:lnTo>
                        <a:pt x="2776" y="2543"/>
                      </a:lnTo>
                    </a:path>
                  </a:pathLst>
                </a:custGeom>
                <a:noFill/>
                <a:ln w="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461931" name="AutoShape 1131"/>
          <p:cNvSpPr>
            <a:spLocks noChangeArrowheads="1"/>
          </p:cNvSpPr>
          <p:nvPr/>
        </p:nvSpPr>
        <p:spPr bwMode="auto">
          <a:xfrm rot="18311298">
            <a:off x="1484779" y="3368525"/>
            <a:ext cx="5063326" cy="73799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med" len="lg"/>
            <a:tailEnd type="none" w="med" len="lg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000" tIns="46800" rIns="90000" bIns="46800" anchor="ctr">
            <a:spAutoFit/>
          </a:bodyPr>
          <a:lstStyle/>
          <a:p>
            <a:pPr eaLnBrk="0" hangingPunct="0">
              <a:defRPr/>
            </a:pPr>
            <a:endParaRPr lang="es-ES" dirty="0">
              <a:solidFill>
                <a:schemeClr val="bg2"/>
              </a:solidFill>
              <a:latin typeface="Helvetica Neue"/>
            </a:endParaRPr>
          </a:p>
        </p:txBody>
      </p:sp>
      <p:sp>
        <p:nvSpPr>
          <p:cNvPr id="32776" name="Text Box 402"/>
          <p:cNvSpPr txBox="1">
            <a:spLocks noChangeArrowheads="1"/>
          </p:cNvSpPr>
          <p:nvPr/>
        </p:nvSpPr>
        <p:spPr bwMode="auto">
          <a:xfrm>
            <a:off x="3821113" y="4605338"/>
            <a:ext cx="1150937" cy="463550"/>
          </a:xfrm>
          <a:prstGeom prst="rect">
            <a:avLst/>
          </a:prstGeom>
          <a:solidFill>
            <a:srgbClr val="FFF1C8"/>
          </a:solidFill>
          <a:ln w="12700">
            <a:solidFill>
              <a:srgbClr val="D96213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chemeClr val="bg2"/>
                </a:solidFill>
                <a:latin typeface="Helvetica 45 Light"/>
                <a:ea typeface="Helvetica 45 Light"/>
                <a:cs typeface="Helvetica 45 Light"/>
              </a:rPr>
              <a:t>TDAH</a:t>
            </a:r>
          </a:p>
        </p:txBody>
      </p:sp>
      <p:sp>
        <p:nvSpPr>
          <p:cNvPr id="32777" name="Text Box 655"/>
          <p:cNvSpPr txBox="1">
            <a:spLocks noChangeArrowheads="1"/>
          </p:cNvSpPr>
          <p:nvPr/>
        </p:nvSpPr>
        <p:spPr bwMode="auto">
          <a:xfrm>
            <a:off x="4592638" y="3455988"/>
            <a:ext cx="1152525" cy="463550"/>
          </a:xfrm>
          <a:prstGeom prst="rect">
            <a:avLst/>
          </a:prstGeom>
          <a:solidFill>
            <a:srgbClr val="FFF1C8"/>
          </a:solidFill>
          <a:ln w="12700">
            <a:solidFill>
              <a:srgbClr val="D96213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chemeClr val="bg2"/>
                </a:solidFill>
                <a:latin typeface="Helvetica 45 Light"/>
                <a:ea typeface="Helvetica 45 Light"/>
                <a:cs typeface="Helvetica 45 Light"/>
              </a:rPr>
              <a:t>Asma</a:t>
            </a:r>
          </a:p>
        </p:txBody>
      </p:sp>
      <p:sp>
        <p:nvSpPr>
          <p:cNvPr id="32778" name="Text Box 1121"/>
          <p:cNvSpPr txBox="1">
            <a:spLocks noChangeArrowheads="1"/>
          </p:cNvSpPr>
          <p:nvPr/>
        </p:nvSpPr>
        <p:spPr bwMode="auto">
          <a:xfrm>
            <a:off x="5391150" y="2425700"/>
            <a:ext cx="1295400" cy="463550"/>
          </a:xfrm>
          <a:prstGeom prst="rect">
            <a:avLst/>
          </a:prstGeom>
          <a:solidFill>
            <a:srgbClr val="FFF1C8"/>
          </a:solidFill>
          <a:ln w="12700">
            <a:solidFill>
              <a:srgbClr val="D96213"/>
            </a:solidFill>
            <a:miter lim="800000"/>
            <a:headEnd type="none" w="med" len="lg"/>
            <a:tailEnd type="none" w="med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chemeClr val="bg2"/>
                </a:solidFill>
                <a:latin typeface="Helvetica 45 Light"/>
                <a:ea typeface="Helvetica 45 Light"/>
                <a:cs typeface="Helvetica 45 Light"/>
              </a:rPr>
              <a:t>Control</a:t>
            </a:r>
          </a:p>
        </p:txBody>
      </p:sp>
      <p:sp>
        <p:nvSpPr>
          <p:cNvPr id="32779" name="Text Box 1124"/>
          <p:cNvSpPr txBox="1">
            <a:spLocks noChangeArrowheads="1"/>
          </p:cNvSpPr>
          <p:nvPr/>
        </p:nvSpPr>
        <p:spPr bwMode="auto">
          <a:xfrm>
            <a:off x="5213350" y="1417638"/>
            <a:ext cx="31670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rgbClr val="C7B20C"/>
                </a:solidFill>
                <a:latin typeface="Helvetica 55 Roman"/>
                <a:ea typeface="Helvetica 55 Roman"/>
                <a:cs typeface="Helvetica 55 Roman"/>
              </a:rPr>
              <a:t>Mejor calidad de vida</a:t>
            </a:r>
          </a:p>
        </p:txBody>
      </p:sp>
      <p:sp>
        <p:nvSpPr>
          <p:cNvPr id="32780" name="Text Box 1125"/>
          <p:cNvSpPr txBox="1">
            <a:spLocks noChangeArrowheads="1"/>
          </p:cNvSpPr>
          <p:nvPr/>
        </p:nvSpPr>
        <p:spPr bwMode="auto">
          <a:xfrm>
            <a:off x="3160713" y="5691188"/>
            <a:ext cx="27368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>
                <a:solidFill>
                  <a:srgbClr val="C7B20C"/>
                </a:solidFill>
                <a:latin typeface="Helvetica 55 Roman"/>
                <a:ea typeface="Helvetica 55 Roman"/>
                <a:cs typeface="Helvetica 55 Roman"/>
              </a:rPr>
              <a:t>Peor calidad de vida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2100"/>
            <a:ext cx="7643812" cy="13843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rgbClr val="FFFF00"/>
                </a:solidFill>
              </a:rPr>
              <a:t>¿ Cuáles son los síntomas del TDAH? </a:t>
            </a:r>
            <a:endParaRPr lang="es-ES" smtClean="0">
              <a:solidFill>
                <a:srgbClr val="FFFF00"/>
              </a:solidFill>
            </a:endParaRP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229600" cy="3227388"/>
          </a:xfrm>
        </p:spPr>
        <p:txBody>
          <a:bodyPr/>
          <a:lstStyle/>
          <a:p>
            <a:pPr lvl="2" eaLnBrk="1" hangingPunct="1">
              <a:buFontTx/>
              <a:buBlip>
                <a:blip r:embed="rId3"/>
              </a:buBlip>
              <a:defRPr/>
            </a:pPr>
            <a:r>
              <a:rPr lang="es-ES_tradnl" sz="4000" b="1" dirty="0" smtClean="0">
                <a:solidFill>
                  <a:schemeClr val="tx2"/>
                </a:solidFill>
              </a:rPr>
              <a:t> Falta de atención</a:t>
            </a:r>
          </a:p>
          <a:p>
            <a:pPr lvl="2" eaLnBrk="1" hangingPunct="1">
              <a:buFontTx/>
              <a:buBlip>
                <a:blip r:embed="rId3"/>
              </a:buBlip>
              <a:defRPr/>
            </a:pPr>
            <a:r>
              <a:rPr lang="es-ES_tradnl" sz="4000" b="1" dirty="0" smtClean="0">
                <a:solidFill>
                  <a:schemeClr val="tx2"/>
                </a:solidFill>
              </a:rPr>
              <a:t> Hiperactividad</a:t>
            </a:r>
          </a:p>
          <a:p>
            <a:pPr lvl="2" eaLnBrk="1" hangingPunct="1">
              <a:buFontTx/>
              <a:buBlip>
                <a:blip r:embed="rId3"/>
              </a:buBlip>
              <a:defRPr/>
            </a:pPr>
            <a:r>
              <a:rPr lang="es-ES_tradnl" sz="4000" b="1" dirty="0" smtClean="0">
                <a:solidFill>
                  <a:schemeClr val="tx2"/>
                </a:solidFill>
              </a:rPr>
              <a:t> Impulsividad</a:t>
            </a:r>
            <a:endParaRPr lang="es-ES" sz="4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09550"/>
            <a:ext cx="8010525" cy="881063"/>
          </a:xfrm>
        </p:spPr>
        <p:txBody>
          <a:bodyPr/>
          <a:lstStyle/>
          <a:p>
            <a:pPr>
              <a:defRPr/>
            </a:pPr>
            <a:r>
              <a:rPr lang="es-ES" altLang="es-ES" sz="4000" dirty="0" smtClean="0">
                <a:solidFill>
                  <a:srgbClr val="FF9900"/>
                </a:solidFill>
                <a:latin typeface="Helvetica 75 Bold"/>
                <a:ea typeface="Helvetica 75 Bold"/>
                <a:cs typeface="Helvetica 75 Bold"/>
              </a:rPr>
              <a:t>Repercusión en los padres </a:t>
            </a:r>
          </a:p>
        </p:txBody>
      </p:sp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1533525" y="3825875"/>
            <a:ext cx="1914525" cy="5381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619250" y="3906838"/>
            <a:ext cx="1790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DESCONCIERTO</a:t>
            </a:r>
          </a:p>
        </p:txBody>
      </p:sp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2101850" y="2619375"/>
            <a:ext cx="1274763" cy="522288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093913" y="2679700"/>
            <a:ext cx="12398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CULPA</a:t>
            </a:r>
          </a:p>
        </p:txBody>
      </p:sp>
      <p:sp>
        <p:nvSpPr>
          <p:cNvPr id="33799" name="Oval 11"/>
          <p:cNvSpPr>
            <a:spLocks noChangeArrowheads="1"/>
          </p:cNvSpPr>
          <p:nvPr/>
        </p:nvSpPr>
        <p:spPr bwMode="auto">
          <a:xfrm>
            <a:off x="3282950" y="1851025"/>
            <a:ext cx="1241425" cy="523875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3302000" y="1906588"/>
            <a:ext cx="12096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DESÁNIMO</a:t>
            </a:r>
          </a:p>
        </p:txBody>
      </p:sp>
      <p:sp>
        <p:nvSpPr>
          <p:cNvPr id="33801" name="Oval 14"/>
          <p:cNvSpPr>
            <a:spLocks noChangeArrowheads="1"/>
          </p:cNvSpPr>
          <p:nvPr/>
        </p:nvSpPr>
        <p:spPr bwMode="auto">
          <a:xfrm>
            <a:off x="4745038" y="1497013"/>
            <a:ext cx="1444625" cy="523875"/>
          </a:xfrm>
          <a:prstGeom prst="ellipse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02" name="Text Box 15"/>
          <p:cNvSpPr txBox="1">
            <a:spLocks noChangeArrowheads="1"/>
          </p:cNvSpPr>
          <p:nvPr/>
        </p:nvSpPr>
        <p:spPr bwMode="auto">
          <a:xfrm>
            <a:off x="4746625" y="1552575"/>
            <a:ext cx="14255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IMPOTENCIA</a:t>
            </a:r>
          </a:p>
        </p:txBody>
      </p:sp>
      <p:sp>
        <p:nvSpPr>
          <p:cNvPr id="33803" name="Oval 17"/>
          <p:cNvSpPr>
            <a:spLocks noChangeArrowheads="1"/>
          </p:cNvSpPr>
          <p:nvPr/>
        </p:nvSpPr>
        <p:spPr bwMode="auto">
          <a:xfrm>
            <a:off x="6173788" y="2019300"/>
            <a:ext cx="1711325" cy="52228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6089650" y="2070100"/>
            <a:ext cx="1930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FRUSTRACIÓN</a:t>
            </a:r>
          </a:p>
        </p:txBody>
      </p:sp>
      <p:sp>
        <p:nvSpPr>
          <p:cNvPr id="33805" name="Oval 20"/>
          <p:cNvSpPr>
            <a:spLocks noChangeArrowheads="1"/>
          </p:cNvSpPr>
          <p:nvPr/>
        </p:nvSpPr>
        <p:spPr bwMode="auto">
          <a:xfrm>
            <a:off x="7537450" y="2601913"/>
            <a:ext cx="1181100" cy="523875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06" name="Text Box 21"/>
          <p:cNvSpPr txBox="1">
            <a:spLocks noChangeArrowheads="1"/>
          </p:cNvSpPr>
          <p:nvPr/>
        </p:nvSpPr>
        <p:spPr bwMode="auto">
          <a:xfrm>
            <a:off x="7507288" y="2668588"/>
            <a:ext cx="12398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RECHAZO</a:t>
            </a:r>
          </a:p>
        </p:txBody>
      </p:sp>
      <p:sp>
        <p:nvSpPr>
          <p:cNvPr id="33807" name="Oval 23"/>
          <p:cNvSpPr>
            <a:spLocks noChangeArrowheads="1"/>
          </p:cNvSpPr>
          <p:nvPr/>
        </p:nvSpPr>
        <p:spPr bwMode="auto">
          <a:xfrm>
            <a:off x="4229100" y="3683000"/>
            <a:ext cx="2481263" cy="523875"/>
          </a:xfrm>
          <a:prstGeom prst="ellips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 flipV="1">
            <a:off x="3422650" y="3937000"/>
            <a:ext cx="806450" cy="115888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3224213" y="3028950"/>
            <a:ext cx="1308100" cy="755650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10" name="Line 26"/>
          <p:cNvSpPr>
            <a:spLocks noChangeShapeType="1"/>
          </p:cNvSpPr>
          <p:nvPr/>
        </p:nvSpPr>
        <p:spPr bwMode="auto">
          <a:xfrm>
            <a:off x="4195763" y="2319338"/>
            <a:ext cx="774700" cy="1401762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11" name="Line 27"/>
          <p:cNvSpPr>
            <a:spLocks noChangeShapeType="1"/>
          </p:cNvSpPr>
          <p:nvPr/>
        </p:nvSpPr>
        <p:spPr bwMode="auto">
          <a:xfrm>
            <a:off x="5454650" y="1990725"/>
            <a:ext cx="31750" cy="1711325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 flipH="1">
            <a:off x="5891213" y="2520950"/>
            <a:ext cx="1066800" cy="1193800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 flipH="1">
            <a:off x="6442075" y="3001963"/>
            <a:ext cx="1223963" cy="788987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3814" name="Oval 31"/>
          <p:cNvSpPr>
            <a:spLocks noChangeArrowheads="1"/>
          </p:cNvSpPr>
          <p:nvPr/>
        </p:nvSpPr>
        <p:spPr bwMode="auto">
          <a:xfrm>
            <a:off x="7397750" y="3716338"/>
            <a:ext cx="1671638" cy="523875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>
              <a:latin typeface="Helvetica Neue"/>
            </a:endParaRPr>
          </a:p>
        </p:txBody>
      </p:sp>
      <p:sp>
        <p:nvSpPr>
          <p:cNvPr id="33815" name="Text Box 32"/>
          <p:cNvSpPr txBox="1">
            <a:spLocks noChangeArrowheads="1"/>
          </p:cNvSpPr>
          <p:nvPr/>
        </p:nvSpPr>
        <p:spPr bwMode="auto">
          <a:xfrm>
            <a:off x="7435850" y="3670300"/>
            <a:ext cx="15938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1400" b="1">
                <a:latin typeface="Helvetica 45 Light"/>
                <a:ea typeface="Helvetica 45 Light"/>
                <a:cs typeface="Helvetica 45 Light"/>
              </a:rPr>
              <a:t>BÚSQUEDA DE SOLUCIONES</a:t>
            </a:r>
          </a:p>
        </p:txBody>
      </p:sp>
      <p:sp>
        <p:nvSpPr>
          <p:cNvPr id="33816" name="Line 33"/>
          <p:cNvSpPr>
            <a:spLocks noChangeShapeType="1"/>
          </p:cNvSpPr>
          <p:nvPr/>
        </p:nvSpPr>
        <p:spPr bwMode="auto">
          <a:xfrm flipH="1" flipV="1">
            <a:off x="6711950" y="3949700"/>
            <a:ext cx="685800" cy="31750"/>
          </a:xfrm>
          <a:prstGeom prst="line">
            <a:avLst/>
          </a:prstGeom>
          <a:noFill/>
          <a:ln w="25400">
            <a:solidFill>
              <a:srgbClr val="D96213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grpSp>
        <p:nvGrpSpPr>
          <p:cNvPr id="33817" name="Group 193"/>
          <p:cNvGrpSpPr>
            <a:grpSpLocks noChangeAspect="1"/>
          </p:cNvGrpSpPr>
          <p:nvPr/>
        </p:nvGrpSpPr>
        <p:grpSpPr bwMode="auto">
          <a:xfrm>
            <a:off x="4356100" y="4221163"/>
            <a:ext cx="1482725" cy="2400300"/>
            <a:chOff x="2472" y="2686"/>
            <a:chExt cx="1010" cy="1634"/>
          </a:xfrm>
        </p:grpSpPr>
        <p:sp>
          <p:nvSpPr>
            <p:cNvPr id="33818" name="Freeform 194"/>
            <p:cNvSpPr>
              <a:spLocks noChangeAspect="1"/>
            </p:cNvSpPr>
            <p:nvPr/>
          </p:nvSpPr>
          <p:spPr bwMode="blackWhite">
            <a:xfrm>
              <a:off x="2642" y="3512"/>
              <a:ext cx="60" cy="686"/>
            </a:xfrm>
            <a:custGeom>
              <a:avLst/>
              <a:gdLst>
                <a:gd name="T0" fmla="*/ 1 w 100"/>
                <a:gd name="T1" fmla="*/ 7 h 1146"/>
                <a:gd name="T2" fmla="*/ 1 w 100"/>
                <a:gd name="T3" fmla="*/ 7 h 1146"/>
                <a:gd name="T4" fmla="*/ 1 w 100"/>
                <a:gd name="T5" fmla="*/ 0 h 1146"/>
                <a:gd name="T6" fmla="*/ 1 w 100"/>
                <a:gd name="T7" fmla="*/ 0 h 1146"/>
                <a:gd name="T8" fmla="*/ 0 w 100"/>
                <a:gd name="T9" fmla="*/ 7 h 1146"/>
                <a:gd name="T10" fmla="*/ 1 w 100"/>
                <a:gd name="T11" fmla="*/ 7 h 1146"/>
                <a:gd name="T12" fmla="*/ 0 w 100"/>
                <a:gd name="T13" fmla="*/ 7 h 1146"/>
                <a:gd name="T14" fmla="*/ 1 w 100"/>
                <a:gd name="T15" fmla="*/ 7 h 1146"/>
                <a:gd name="T16" fmla="*/ 1 w 100"/>
                <a:gd name="T17" fmla="*/ 7 h 1146"/>
                <a:gd name="T18" fmla="*/ 1 w 100"/>
                <a:gd name="T19" fmla="*/ 7 h 1146"/>
                <a:gd name="T20" fmla="*/ 1 w 100"/>
                <a:gd name="T21" fmla="*/ 7 h 1146"/>
                <a:gd name="T22" fmla="*/ 1 w 100"/>
                <a:gd name="T23" fmla="*/ 7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1146"/>
                <a:gd name="T38" fmla="*/ 100 w 100"/>
                <a:gd name="T39" fmla="*/ 1146 h 11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1146">
                  <a:moveTo>
                    <a:pt x="4" y="1137"/>
                  </a:moveTo>
                  <a:lnTo>
                    <a:pt x="9" y="114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0" y="1141"/>
                  </a:lnTo>
                  <a:lnTo>
                    <a:pt x="4" y="1146"/>
                  </a:lnTo>
                  <a:lnTo>
                    <a:pt x="0" y="1141"/>
                  </a:lnTo>
                  <a:lnTo>
                    <a:pt x="1" y="1145"/>
                  </a:lnTo>
                  <a:lnTo>
                    <a:pt x="4" y="1146"/>
                  </a:lnTo>
                  <a:lnTo>
                    <a:pt x="8" y="1145"/>
                  </a:lnTo>
                  <a:lnTo>
                    <a:pt x="9" y="1141"/>
                  </a:lnTo>
                  <a:lnTo>
                    <a:pt x="4" y="1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19" name="Freeform 195"/>
            <p:cNvSpPr>
              <a:spLocks noChangeAspect="1"/>
            </p:cNvSpPr>
            <p:nvPr/>
          </p:nvSpPr>
          <p:spPr bwMode="blackWhite">
            <a:xfrm>
              <a:off x="2645" y="4192"/>
              <a:ext cx="652" cy="6"/>
            </a:xfrm>
            <a:custGeom>
              <a:avLst/>
              <a:gdLst>
                <a:gd name="T0" fmla="*/ 5 w 1115"/>
                <a:gd name="T1" fmla="*/ 1 h 9"/>
                <a:gd name="T2" fmla="*/ 5 w 1115"/>
                <a:gd name="T3" fmla="*/ 0 h 9"/>
                <a:gd name="T4" fmla="*/ 0 w 1115"/>
                <a:gd name="T5" fmla="*/ 0 h 9"/>
                <a:gd name="T6" fmla="*/ 0 w 1115"/>
                <a:gd name="T7" fmla="*/ 1 h 9"/>
                <a:gd name="T8" fmla="*/ 5 w 1115"/>
                <a:gd name="T9" fmla="*/ 1 h 9"/>
                <a:gd name="T10" fmla="*/ 5 w 1115"/>
                <a:gd name="T11" fmla="*/ 1 h 9"/>
                <a:gd name="T12" fmla="*/ 5 w 1115"/>
                <a:gd name="T13" fmla="*/ 1 h 9"/>
                <a:gd name="T14" fmla="*/ 5 w 1115"/>
                <a:gd name="T15" fmla="*/ 1 h 9"/>
                <a:gd name="T16" fmla="*/ 5 w 1115"/>
                <a:gd name="T17" fmla="*/ 1 h 9"/>
                <a:gd name="T18" fmla="*/ 5 w 1115"/>
                <a:gd name="T19" fmla="*/ 1 h 9"/>
                <a:gd name="T20" fmla="*/ 5 w 1115"/>
                <a:gd name="T21" fmla="*/ 0 h 9"/>
                <a:gd name="T22" fmla="*/ 5 w 1115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5"/>
                <a:gd name="T37" fmla="*/ 0 h 9"/>
                <a:gd name="T38" fmla="*/ 1115 w 1115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5" h="9">
                  <a:moveTo>
                    <a:pt x="1105" y="3"/>
                  </a:moveTo>
                  <a:lnTo>
                    <a:pt x="11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10" y="9"/>
                  </a:lnTo>
                  <a:lnTo>
                    <a:pt x="1115" y="6"/>
                  </a:lnTo>
                  <a:lnTo>
                    <a:pt x="1110" y="9"/>
                  </a:lnTo>
                  <a:lnTo>
                    <a:pt x="1113" y="8"/>
                  </a:lnTo>
                  <a:lnTo>
                    <a:pt x="1115" y="4"/>
                  </a:lnTo>
                  <a:lnTo>
                    <a:pt x="1113" y="1"/>
                  </a:lnTo>
                  <a:lnTo>
                    <a:pt x="1110" y="0"/>
                  </a:lnTo>
                  <a:lnTo>
                    <a:pt x="110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0" name="Freeform 196"/>
            <p:cNvSpPr>
              <a:spLocks noChangeAspect="1"/>
            </p:cNvSpPr>
            <p:nvPr/>
          </p:nvSpPr>
          <p:spPr bwMode="blackWhite">
            <a:xfrm>
              <a:off x="3291" y="4000"/>
              <a:ext cx="54" cy="196"/>
            </a:xfrm>
            <a:custGeom>
              <a:avLst/>
              <a:gdLst>
                <a:gd name="T0" fmla="*/ 1 w 93"/>
                <a:gd name="T1" fmla="*/ 0 h 328"/>
                <a:gd name="T2" fmla="*/ 1 w 93"/>
                <a:gd name="T3" fmla="*/ 1 h 328"/>
                <a:gd name="T4" fmla="*/ 0 w 93"/>
                <a:gd name="T5" fmla="*/ 2 h 328"/>
                <a:gd name="T6" fmla="*/ 1 w 93"/>
                <a:gd name="T7" fmla="*/ 2 h 328"/>
                <a:gd name="T8" fmla="*/ 1 w 93"/>
                <a:gd name="T9" fmla="*/ 1 h 328"/>
                <a:gd name="T10" fmla="*/ 1 w 93"/>
                <a:gd name="T11" fmla="*/ 1 h 328"/>
                <a:gd name="T12" fmla="*/ 1 w 93"/>
                <a:gd name="T13" fmla="*/ 1 h 328"/>
                <a:gd name="T14" fmla="*/ 1 w 93"/>
                <a:gd name="T15" fmla="*/ 1 h 328"/>
                <a:gd name="T16" fmla="*/ 1 w 93"/>
                <a:gd name="T17" fmla="*/ 0 h 328"/>
                <a:gd name="T18" fmla="*/ 1 w 93"/>
                <a:gd name="T19" fmla="*/ 0 h 328"/>
                <a:gd name="T20" fmla="*/ 1 w 93"/>
                <a:gd name="T21" fmla="*/ 1 h 328"/>
                <a:gd name="T22" fmla="*/ 1 w 93"/>
                <a:gd name="T23" fmla="*/ 0 h 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328"/>
                <a:gd name="T38" fmla="*/ 93 w 93"/>
                <a:gd name="T39" fmla="*/ 328 h 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328">
                  <a:moveTo>
                    <a:pt x="88" y="0"/>
                  </a:moveTo>
                  <a:lnTo>
                    <a:pt x="83" y="4"/>
                  </a:lnTo>
                  <a:lnTo>
                    <a:pt x="0" y="325"/>
                  </a:lnTo>
                  <a:lnTo>
                    <a:pt x="10" y="328"/>
                  </a:lnTo>
                  <a:lnTo>
                    <a:pt x="93" y="6"/>
                  </a:lnTo>
                  <a:lnTo>
                    <a:pt x="88" y="10"/>
                  </a:lnTo>
                  <a:lnTo>
                    <a:pt x="93" y="6"/>
                  </a:lnTo>
                  <a:lnTo>
                    <a:pt x="91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3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1" name="Freeform 197"/>
            <p:cNvSpPr>
              <a:spLocks noChangeAspect="1"/>
            </p:cNvSpPr>
            <p:nvPr/>
          </p:nvSpPr>
          <p:spPr bwMode="blackWhite">
            <a:xfrm>
              <a:off x="2726" y="3697"/>
              <a:ext cx="4" cy="501"/>
            </a:xfrm>
            <a:custGeom>
              <a:avLst/>
              <a:gdLst>
                <a:gd name="T0" fmla="*/ 0 w 9"/>
                <a:gd name="T1" fmla="*/ 5 h 836"/>
                <a:gd name="T2" fmla="*/ 0 w 9"/>
                <a:gd name="T3" fmla="*/ 5 h 836"/>
                <a:gd name="T4" fmla="*/ 0 w 9"/>
                <a:gd name="T5" fmla="*/ 0 h 836"/>
                <a:gd name="T6" fmla="*/ 0 w 9"/>
                <a:gd name="T7" fmla="*/ 0 h 836"/>
                <a:gd name="T8" fmla="*/ 0 w 9"/>
                <a:gd name="T9" fmla="*/ 5 h 836"/>
                <a:gd name="T10" fmla="*/ 0 w 9"/>
                <a:gd name="T11" fmla="*/ 5 h 836"/>
                <a:gd name="T12" fmla="*/ 0 w 9"/>
                <a:gd name="T13" fmla="*/ 5 h 836"/>
                <a:gd name="T14" fmla="*/ 0 w 9"/>
                <a:gd name="T15" fmla="*/ 5 h 836"/>
                <a:gd name="T16" fmla="*/ 0 w 9"/>
                <a:gd name="T17" fmla="*/ 5 h 836"/>
                <a:gd name="T18" fmla="*/ 0 w 9"/>
                <a:gd name="T19" fmla="*/ 5 h 836"/>
                <a:gd name="T20" fmla="*/ 0 w 9"/>
                <a:gd name="T21" fmla="*/ 5 h 836"/>
                <a:gd name="T22" fmla="*/ 0 w 9"/>
                <a:gd name="T23" fmla="*/ 5 h 8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836"/>
                <a:gd name="T38" fmla="*/ 9 w 9"/>
                <a:gd name="T39" fmla="*/ 836 h 8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836">
                  <a:moveTo>
                    <a:pt x="4" y="827"/>
                  </a:moveTo>
                  <a:lnTo>
                    <a:pt x="9" y="83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4" y="836"/>
                  </a:lnTo>
                  <a:lnTo>
                    <a:pt x="0" y="831"/>
                  </a:lnTo>
                  <a:lnTo>
                    <a:pt x="1" y="835"/>
                  </a:lnTo>
                  <a:lnTo>
                    <a:pt x="4" y="836"/>
                  </a:lnTo>
                  <a:lnTo>
                    <a:pt x="8" y="835"/>
                  </a:lnTo>
                  <a:lnTo>
                    <a:pt x="9" y="831"/>
                  </a:lnTo>
                  <a:lnTo>
                    <a:pt x="4" y="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2" name="Freeform 198"/>
            <p:cNvSpPr>
              <a:spLocks noChangeAspect="1"/>
            </p:cNvSpPr>
            <p:nvPr/>
          </p:nvSpPr>
          <p:spPr bwMode="blackWhite">
            <a:xfrm>
              <a:off x="2728" y="4192"/>
              <a:ext cx="246" cy="6"/>
            </a:xfrm>
            <a:custGeom>
              <a:avLst/>
              <a:gdLst>
                <a:gd name="T0" fmla="*/ 2 w 421"/>
                <a:gd name="T1" fmla="*/ 1 h 9"/>
                <a:gd name="T2" fmla="*/ 2 w 421"/>
                <a:gd name="T3" fmla="*/ 0 h 9"/>
                <a:gd name="T4" fmla="*/ 0 w 421"/>
                <a:gd name="T5" fmla="*/ 0 h 9"/>
                <a:gd name="T6" fmla="*/ 0 w 421"/>
                <a:gd name="T7" fmla="*/ 1 h 9"/>
                <a:gd name="T8" fmla="*/ 2 w 421"/>
                <a:gd name="T9" fmla="*/ 1 h 9"/>
                <a:gd name="T10" fmla="*/ 2 w 421"/>
                <a:gd name="T11" fmla="*/ 1 h 9"/>
                <a:gd name="T12" fmla="*/ 2 w 421"/>
                <a:gd name="T13" fmla="*/ 1 h 9"/>
                <a:gd name="T14" fmla="*/ 2 w 421"/>
                <a:gd name="T15" fmla="*/ 1 h 9"/>
                <a:gd name="T16" fmla="*/ 2 w 421"/>
                <a:gd name="T17" fmla="*/ 1 h 9"/>
                <a:gd name="T18" fmla="*/ 2 w 421"/>
                <a:gd name="T19" fmla="*/ 1 h 9"/>
                <a:gd name="T20" fmla="*/ 2 w 421"/>
                <a:gd name="T21" fmla="*/ 0 h 9"/>
                <a:gd name="T22" fmla="*/ 2 w 421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1"/>
                <a:gd name="T37" fmla="*/ 0 h 9"/>
                <a:gd name="T38" fmla="*/ 421 w 42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1" h="9">
                  <a:moveTo>
                    <a:pt x="412" y="4"/>
                  </a:moveTo>
                  <a:lnTo>
                    <a:pt x="41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16" y="9"/>
                  </a:lnTo>
                  <a:lnTo>
                    <a:pt x="421" y="4"/>
                  </a:lnTo>
                  <a:lnTo>
                    <a:pt x="416" y="9"/>
                  </a:lnTo>
                  <a:lnTo>
                    <a:pt x="420" y="8"/>
                  </a:lnTo>
                  <a:lnTo>
                    <a:pt x="421" y="4"/>
                  </a:lnTo>
                  <a:lnTo>
                    <a:pt x="420" y="1"/>
                  </a:lnTo>
                  <a:lnTo>
                    <a:pt x="416" y="0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3" name="Freeform 199"/>
            <p:cNvSpPr>
              <a:spLocks noChangeAspect="1"/>
            </p:cNvSpPr>
            <p:nvPr/>
          </p:nvSpPr>
          <p:spPr bwMode="blackWhite">
            <a:xfrm>
              <a:off x="2968" y="3691"/>
              <a:ext cx="6" cy="505"/>
            </a:xfrm>
            <a:custGeom>
              <a:avLst/>
              <a:gdLst>
                <a:gd name="T0" fmla="*/ 1 w 11"/>
                <a:gd name="T1" fmla="*/ 0 h 840"/>
                <a:gd name="T2" fmla="*/ 0 w 11"/>
                <a:gd name="T3" fmla="*/ 1 h 840"/>
                <a:gd name="T4" fmla="*/ 1 w 11"/>
                <a:gd name="T5" fmla="*/ 5 h 840"/>
                <a:gd name="T6" fmla="*/ 1 w 11"/>
                <a:gd name="T7" fmla="*/ 5 h 840"/>
                <a:gd name="T8" fmla="*/ 1 w 11"/>
                <a:gd name="T9" fmla="*/ 1 h 840"/>
                <a:gd name="T10" fmla="*/ 1 w 11"/>
                <a:gd name="T11" fmla="*/ 1 h 840"/>
                <a:gd name="T12" fmla="*/ 1 w 11"/>
                <a:gd name="T13" fmla="*/ 1 h 840"/>
                <a:gd name="T14" fmla="*/ 1 w 11"/>
                <a:gd name="T15" fmla="*/ 1 h 840"/>
                <a:gd name="T16" fmla="*/ 1 w 11"/>
                <a:gd name="T17" fmla="*/ 0 h 840"/>
                <a:gd name="T18" fmla="*/ 1 w 11"/>
                <a:gd name="T19" fmla="*/ 1 h 840"/>
                <a:gd name="T20" fmla="*/ 0 w 11"/>
                <a:gd name="T21" fmla="*/ 1 h 840"/>
                <a:gd name="T22" fmla="*/ 1 w 11"/>
                <a:gd name="T23" fmla="*/ 0 h 8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840"/>
                <a:gd name="T38" fmla="*/ 11 w 11"/>
                <a:gd name="T39" fmla="*/ 840 h 8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840">
                  <a:moveTo>
                    <a:pt x="5" y="0"/>
                  </a:moveTo>
                  <a:lnTo>
                    <a:pt x="0" y="4"/>
                  </a:lnTo>
                  <a:lnTo>
                    <a:pt x="2" y="840"/>
                  </a:lnTo>
                  <a:lnTo>
                    <a:pt x="11" y="840"/>
                  </a:lnTo>
                  <a:lnTo>
                    <a:pt x="10" y="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4" name="Freeform 200"/>
            <p:cNvSpPr>
              <a:spLocks noChangeAspect="1" noEditPoints="1"/>
            </p:cNvSpPr>
            <p:nvPr/>
          </p:nvSpPr>
          <p:spPr bwMode="blackWhite">
            <a:xfrm>
              <a:off x="2475" y="2686"/>
              <a:ext cx="1007" cy="984"/>
            </a:xfrm>
            <a:custGeom>
              <a:avLst/>
              <a:gdLst>
                <a:gd name="T0" fmla="*/ 4 w 1428"/>
                <a:gd name="T1" fmla="*/ 43 h 1363"/>
                <a:gd name="T2" fmla="*/ 4 w 1428"/>
                <a:gd name="T3" fmla="*/ 52 h 1363"/>
                <a:gd name="T4" fmla="*/ 4 w 1428"/>
                <a:gd name="T5" fmla="*/ 52 h 1363"/>
                <a:gd name="T6" fmla="*/ 3 w 1428"/>
                <a:gd name="T7" fmla="*/ 51 h 1363"/>
                <a:gd name="T8" fmla="*/ 1 w 1428"/>
                <a:gd name="T9" fmla="*/ 50 h 1363"/>
                <a:gd name="T10" fmla="*/ 1 w 1428"/>
                <a:gd name="T11" fmla="*/ 48 h 1363"/>
                <a:gd name="T12" fmla="*/ 1 w 1428"/>
                <a:gd name="T13" fmla="*/ 46 h 1363"/>
                <a:gd name="T14" fmla="*/ 1 w 1428"/>
                <a:gd name="T15" fmla="*/ 45 h 1363"/>
                <a:gd name="T16" fmla="*/ 1 w 1428"/>
                <a:gd name="T17" fmla="*/ 44 h 1363"/>
                <a:gd name="T18" fmla="*/ 13 w 1428"/>
                <a:gd name="T19" fmla="*/ 0 h 1363"/>
                <a:gd name="T20" fmla="*/ 15 w 1428"/>
                <a:gd name="T21" fmla="*/ 1 h 1363"/>
                <a:gd name="T22" fmla="*/ 16 w 1428"/>
                <a:gd name="T23" fmla="*/ 1 h 1363"/>
                <a:gd name="T24" fmla="*/ 18 w 1428"/>
                <a:gd name="T25" fmla="*/ 4 h 1363"/>
                <a:gd name="T26" fmla="*/ 18 w 1428"/>
                <a:gd name="T27" fmla="*/ 6 h 1363"/>
                <a:gd name="T28" fmla="*/ 18 w 1428"/>
                <a:gd name="T29" fmla="*/ 9 h 1363"/>
                <a:gd name="T30" fmla="*/ 16 w 1428"/>
                <a:gd name="T31" fmla="*/ 11 h 1363"/>
                <a:gd name="T32" fmla="*/ 15 w 1428"/>
                <a:gd name="T33" fmla="*/ 12 h 1363"/>
                <a:gd name="T34" fmla="*/ 13 w 1428"/>
                <a:gd name="T35" fmla="*/ 13 h 1363"/>
                <a:gd name="T36" fmla="*/ 11 w 1428"/>
                <a:gd name="T37" fmla="*/ 12 h 1363"/>
                <a:gd name="T38" fmla="*/ 9 w 1428"/>
                <a:gd name="T39" fmla="*/ 11 h 1363"/>
                <a:gd name="T40" fmla="*/ 8 w 1428"/>
                <a:gd name="T41" fmla="*/ 9 h 1363"/>
                <a:gd name="T42" fmla="*/ 8 w 1428"/>
                <a:gd name="T43" fmla="*/ 6 h 1363"/>
                <a:gd name="T44" fmla="*/ 8 w 1428"/>
                <a:gd name="T45" fmla="*/ 4 h 1363"/>
                <a:gd name="T46" fmla="*/ 9 w 1428"/>
                <a:gd name="T47" fmla="*/ 1 h 1363"/>
                <a:gd name="T48" fmla="*/ 11 w 1428"/>
                <a:gd name="T49" fmla="*/ 1 h 1363"/>
                <a:gd name="T50" fmla="*/ 13 w 1428"/>
                <a:gd name="T51" fmla="*/ 0 h 1363"/>
                <a:gd name="T52" fmla="*/ 34 w 1428"/>
                <a:gd name="T53" fmla="*/ 4 h 1363"/>
                <a:gd name="T54" fmla="*/ 35 w 1428"/>
                <a:gd name="T55" fmla="*/ 5 h 1363"/>
                <a:gd name="T56" fmla="*/ 37 w 1428"/>
                <a:gd name="T57" fmla="*/ 6 h 1363"/>
                <a:gd name="T58" fmla="*/ 37 w 1428"/>
                <a:gd name="T59" fmla="*/ 9 h 1363"/>
                <a:gd name="T60" fmla="*/ 37 w 1428"/>
                <a:gd name="T61" fmla="*/ 11 h 1363"/>
                <a:gd name="T62" fmla="*/ 37 w 1428"/>
                <a:gd name="T63" fmla="*/ 13 h 1363"/>
                <a:gd name="T64" fmla="*/ 35 w 1428"/>
                <a:gd name="T65" fmla="*/ 14 h 1363"/>
                <a:gd name="T66" fmla="*/ 34 w 1428"/>
                <a:gd name="T67" fmla="*/ 16 h 1363"/>
                <a:gd name="T68" fmla="*/ 32 w 1428"/>
                <a:gd name="T69" fmla="*/ 16 h 1363"/>
                <a:gd name="T70" fmla="*/ 30 w 1428"/>
                <a:gd name="T71" fmla="*/ 14 h 1363"/>
                <a:gd name="T72" fmla="*/ 30 w 1428"/>
                <a:gd name="T73" fmla="*/ 13 h 1363"/>
                <a:gd name="T74" fmla="*/ 28 w 1428"/>
                <a:gd name="T75" fmla="*/ 11 h 1363"/>
                <a:gd name="T76" fmla="*/ 28 w 1428"/>
                <a:gd name="T77" fmla="*/ 9 h 1363"/>
                <a:gd name="T78" fmla="*/ 30 w 1428"/>
                <a:gd name="T79" fmla="*/ 6 h 1363"/>
                <a:gd name="T80" fmla="*/ 30 w 1428"/>
                <a:gd name="T81" fmla="*/ 5 h 1363"/>
                <a:gd name="T82" fmla="*/ 32 w 1428"/>
                <a:gd name="T83" fmla="*/ 4 h 1363"/>
                <a:gd name="T84" fmla="*/ 43 w 1428"/>
                <a:gd name="T85" fmla="*/ 43 h 1363"/>
                <a:gd name="T86" fmla="*/ 39 w 1428"/>
                <a:gd name="T87" fmla="*/ 48 h 1363"/>
                <a:gd name="T88" fmla="*/ 40 w 1428"/>
                <a:gd name="T89" fmla="*/ 52 h 1363"/>
                <a:gd name="T90" fmla="*/ 42 w 1428"/>
                <a:gd name="T91" fmla="*/ 51 h 1363"/>
                <a:gd name="T92" fmla="*/ 42 w 1428"/>
                <a:gd name="T93" fmla="*/ 51 h 1363"/>
                <a:gd name="T94" fmla="*/ 42 w 1428"/>
                <a:gd name="T95" fmla="*/ 50 h 1363"/>
                <a:gd name="T96" fmla="*/ 42 w 1428"/>
                <a:gd name="T97" fmla="*/ 48 h 1363"/>
                <a:gd name="T98" fmla="*/ 43 w 1428"/>
                <a:gd name="T99" fmla="*/ 47 h 1363"/>
                <a:gd name="T100" fmla="*/ 43 w 1428"/>
                <a:gd name="T101" fmla="*/ 45 h 1363"/>
                <a:gd name="T102" fmla="*/ 43 w 1428"/>
                <a:gd name="T103" fmla="*/ 44 h 1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28"/>
                <a:gd name="T157" fmla="*/ 0 h 1363"/>
                <a:gd name="T158" fmla="*/ 1428 w 1428"/>
                <a:gd name="T159" fmla="*/ 1363 h 1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28" h="1363">
                  <a:moveTo>
                    <a:pt x="0" y="1111"/>
                  </a:moveTo>
                  <a:lnTo>
                    <a:pt x="138" y="1111"/>
                  </a:lnTo>
                  <a:lnTo>
                    <a:pt x="166" y="1363"/>
                  </a:lnTo>
                  <a:lnTo>
                    <a:pt x="146" y="1360"/>
                  </a:lnTo>
                  <a:lnTo>
                    <a:pt x="128" y="1353"/>
                  </a:lnTo>
                  <a:lnTo>
                    <a:pt x="110" y="1344"/>
                  </a:lnTo>
                  <a:lnTo>
                    <a:pt x="94" y="1332"/>
                  </a:lnTo>
                  <a:lnTo>
                    <a:pt x="79" y="1318"/>
                  </a:lnTo>
                  <a:lnTo>
                    <a:pt x="66" y="1304"/>
                  </a:lnTo>
                  <a:lnTo>
                    <a:pt x="54" y="1286"/>
                  </a:lnTo>
                  <a:lnTo>
                    <a:pt x="42" y="1268"/>
                  </a:lnTo>
                  <a:lnTo>
                    <a:pt x="33" y="1249"/>
                  </a:lnTo>
                  <a:lnTo>
                    <a:pt x="24" y="1230"/>
                  </a:lnTo>
                  <a:lnTo>
                    <a:pt x="17" y="1209"/>
                  </a:lnTo>
                  <a:lnTo>
                    <a:pt x="10" y="1188"/>
                  </a:lnTo>
                  <a:lnTo>
                    <a:pt x="5" y="1169"/>
                  </a:lnTo>
                  <a:lnTo>
                    <a:pt x="2" y="1149"/>
                  </a:lnTo>
                  <a:lnTo>
                    <a:pt x="1" y="1130"/>
                  </a:lnTo>
                  <a:lnTo>
                    <a:pt x="0" y="1111"/>
                  </a:lnTo>
                  <a:close/>
                  <a:moveTo>
                    <a:pt x="418" y="0"/>
                  </a:moveTo>
                  <a:lnTo>
                    <a:pt x="451" y="3"/>
                  </a:lnTo>
                  <a:lnTo>
                    <a:pt x="482" y="12"/>
                  </a:lnTo>
                  <a:lnTo>
                    <a:pt x="510" y="27"/>
                  </a:lnTo>
                  <a:lnTo>
                    <a:pt x="534" y="48"/>
                  </a:lnTo>
                  <a:lnTo>
                    <a:pt x="555" y="72"/>
                  </a:lnTo>
                  <a:lnTo>
                    <a:pt x="570" y="100"/>
                  </a:lnTo>
                  <a:lnTo>
                    <a:pt x="579" y="131"/>
                  </a:lnTo>
                  <a:lnTo>
                    <a:pt x="583" y="164"/>
                  </a:lnTo>
                  <a:lnTo>
                    <a:pt x="579" y="198"/>
                  </a:lnTo>
                  <a:lnTo>
                    <a:pt x="570" y="229"/>
                  </a:lnTo>
                  <a:lnTo>
                    <a:pt x="555" y="256"/>
                  </a:lnTo>
                  <a:lnTo>
                    <a:pt x="534" y="281"/>
                  </a:lnTo>
                  <a:lnTo>
                    <a:pt x="510" y="301"/>
                  </a:lnTo>
                  <a:lnTo>
                    <a:pt x="482" y="316"/>
                  </a:lnTo>
                  <a:lnTo>
                    <a:pt x="451" y="326"/>
                  </a:lnTo>
                  <a:lnTo>
                    <a:pt x="418" y="329"/>
                  </a:lnTo>
                  <a:lnTo>
                    <a:pt x="386" y="326"/>
                  </a:lnTo>
                  <a:lnTo>
                    <a:pt x="355" y="316"/>
                  </a:lnTo>
                  <a:lnTo>
                    <a:pt x="327" y="301"/>
                  </a:lnTo>
                  <a:lnTo>
                    <a:pt x="303" y="281"/>
                  </a:lnTo>
                  <a:lnTo>
                    <a:pt x="282" y="256"/>
                  </a:lnTo>
                  <a:lnTo>
                    <a:pt x="267" y="229"/>
                  </a:lnTo>
                  <a:lnTo>
                    <a:pt x="258" y="198"/>
                  </a:lnTo>
                  <a:lnTo>
                    <a:pt x="254" y="164"/>
                  </a:lnTo>
                  <a:lnTo>
                    <a:pt x="258" y="131"/>
                  </a:lnTo>
                  <a:lnTo>
                    <a:pt x="267" y="100"/>
                  </a:lnTo>
                  <a:lnTo>
                    <a:pt x="282" y="72"/>
                  </a:lnTo>
                  <a:lnTo>
                    <a:pt x="303" y="48"/>
                  </a:lnTo>
                  <a:lnTo>
                    <a:pt x="327" y="27"/>
                  </a:lnTo>
                  <a:lnTo>
                    <a:pt x="355" y="12"/>
                  </a:lnTo>
                  <a:lnTo>
                    <a:pt x="386" y="3"/>
                  </a:lnTo>
                  <a:lnTo>
                    <a:pt x="418" y="0"/>
                  </a:lnTo>
                  <a:close/>
                  <a:moveTo>
                    <a:pt x="1083" y="107"/>
                  </a:moveTo>
                  <a:lnTo>
                    <a:pt x="1113" y="110"/>
                  </a:lnTo>
                  <a:lnTo>
                    <a:pt x="1141" y="118"/>
                  </a:lnTo>
                  <a:lnTo>
                    <a:pt x="1167" y="132"/>
                  </a:lnTo>
                  <a:lnTo>
                    <a:pt x="1190" y="151"/>
                  </a:lnTo>
                  <a:lnTo>
                    <a:pt x="1208" y="174"/>
                  </a:lnTo>
                  <a:lnTo>
                    <a:pt x="1222" y="199"/>
                  </a:lnTo>
                  <a:lnTo>
                    <a:pt x="1230" y="228"/>
                  </a:lnTo>
                  <a:lnTo>
                    <a:pt x="1234" y="258"/>
                  </a:lnTo>
                  <a:lnTo>
                    <a:pt x="1230" y="288"/>
                  </a:lnTo>
                  <a:lnTo>
                    <a:pt x="1222" y="316"/>
                  </a:lnTo>
                  <a:lnTo>
                    <a:pt x="1208" y="342"/>
                  </a:lnTo>
                  <a:lnTo>
                    <a:pt x="1190" y="365"/>
                  </a:lnTo>
                  <a:lnTo>
                    <a:pt x="1167" y="383"/>
                  </a:lnTo>
                  <a:lnTo>
                    <a:pt x="1141" y="397"/>
                  </a:lnTo>
                  <a:lnTo>
                    <a:pt x="1113" y="406"/>
                  </a:lnTo>
                  <a:lnTo>
                    <a:pt x="1083" y="410"/>
                  </a:lnTo>
                  <a:lnTo>
                    <a:pt x="1053" y="406"/>
                  </a:lnTo>
                  <a:lnTo>
                    <a:pt x="1024" y="397"/>
                  </a:lnTo>
                  <a:lnTo>
                    <a:pt x="999" y="383"/>
                  </a:lnTo>
                  <a:lnTo>
                    <a:pt x="977" y="365"/>
                  </a:lnTo>
                  <a:lnTo>
                    <a:pt x="957" y="342"/>
                  </a:lnTo>
                  <a:lnTo>
                    <a:pt x="943" y="316"/>
                  </a:lnTo>
                  <a:lnTo>
                    <a:pt x="935" y="288"/>
                  </a:lnTo>
                  <a:lnTo>
                    <a:pt x="932" y="258"/>
                  </a:lnTo>
                  <a:lnTo>
                    <a:pt x="935" y="228"/>
                  </a:lnTo>
                  <a:lnTo>
                    <a:pt x="943" y="199"/>
                  </a:lnTo>
                  <a:lnTo>
                    <a:pt x="957" y="174"/>
                  </a:lnTo>
                  <a:lnTo>
                    <a:pt x="977" y="151"/>
                  </a:lnTo>
                  <a:lnTo>
                    <a:pt x="999" y="132"/>
                  </a:lnTo>
                  <a:lnTo>
                    <a:pt x="1024" y="118"/>
                  </a:lnTo>
                  <a:lnTo>
                    <a:pt x="1053" y="110"/>
                  </a:lnTo>
                  <a:lnTo>
                    <a:pt x="1083" y="107"/>
                  </a:lnTo>
                  <a:close/>
                  <a:moveTo>
                    <a:pt x="1428" y="1125"/>
                  </a:moveTo>
                  <a:lnTo>
                    <a:pt x="1327" y="1124"/>
                  </a:lnTo>
                  <a:lnTo>
                    <a:pt x="1299" y="1255"/>
                  </a:lnTo>
                  <a:lnTo>
                    <a:pt x="1320" y="1361"/>
                  </a:lnTo>
                  <a:lnTo>
                    <a:pt x="1327" y="1355"/>
                  </a:lnTo>
                  <a:lnTo>
                    <a:pt x="1335" y="1348"/>
                  </a:lnTo>
                  <a:lnTo>
                    <a:pt x="1344" y="1339"/>
                  </a:lnTo>
                  <a:lnTo>
                    <a:pt x="1352" y="1329"/>
                  </a:lnTo>
                  <a:lnTo>
                    <a:pt x="1362" y="1316"/>
                  </a:lnTo>
                  <a:lnTo>
                    <a:pt x="1371" y="1302"/>
                  </a:lnTo>
                  <a:lnTo>
                    <a:pt x="1380" y="1287"/>
                  </a:lnTo>
                  <a:lnTo>
                    <a:pt x="1388" y="1271"/>
                  </a:lnTo>
                  <a:lnTo>
                    <a:pt x="1396" y="1254"/>
                  </a:lnTo>
                  <a:lnTo>
                    <a:pt x="1404" y="1237"/>
                  </a:lnTo>
                  <a:lnTo>
                    <a:pt x="1410" y="1218"/>
                  </a:lnTo>
                  <a:lnTo>
                    <a:pt x="1417" y="1200"/>
                  </a:lnTo>
                  <a:lnTo>
                    <a:pt x="1421" y="1180"/>
                  </a:lnTo>
                  <a:lnTo>
                    <a:pt x="1425" y="1162"/>
                  </a:lnTo>
                  <a:lnTo>
                    <a:pt x="1427" y="1143"/>
                  </a:lnTo>
                  <a:lnTo>
                    <a:pt x="1428" y="1125"/>
                  </a:lnTo>
                  <a:close/>
                </a:path>
              </a:pathLst>
            </a:custGeom>
            <a:solidFill>
              <a:srgbClr val="FF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5" name="Freeform 201"/>
            <p:cNvSpPr>
              <a:spLocks noChangeAspect="1"/>
            </p:cNvSpPr>
            <p:nvPr/>
          </p:nvSpPr>
          <p:spPr bwMode="blackWhite">
            <a:xfrm>
              <a:off x="2475" y="3486"/>
              <a:ext cx="101" cy="5"/>
            </a:xfrm>
            <a:custGeom>
              <a:avLst/>
              <a:gdLst>
                <a:gd name="T0" fmla="*/ 4 w 142"/>
                <a:gd name="T1" fmla="*/ 1 h 9"/>
                <a:gd name="T2" fmla="*/ 4 w 142"/>
                <a:gd name="T3" fmla="*/ 0 h 9"/>
                <a:gd name="T4" fmla="*/ 0 w 142"/>
                <a:gd name="T5" fmla="*/ 0 h 9"/>
                <a:gd name="T6" fmla="*/ 0 w 142"/>
                <a:gd name="T7" fmla="*/ 1 h 9"/>
                <a:gd name="T8" fmla="*/ 4 w 142"/>
                <a:gd name="T9" fmla="*/ 1 h 9"/>
                <a:gd name="T10" fmla="*/ 4 w 142"/>
                <a:gd name="T11" fmla="*/ 1 h 9"/>
                <a:gd name="T12" fmla="*/ 4 w 142"/>
                <a:gd name="T13" fmla="*/ 1 h 9"/>
                <a:gd name="T14" fmla="*/ 4 w 142"/>
                <a:gd name="T15" fmla="*/ 1 h 9"/>
                <a:gd name="T16" fmla="*/ 4 w 142"/>
                <a:gd name="T17" fmla="*/ 1 h 9"/>
                <a:gd name="T18" fmla="*/ 4 w 142"/>
                <a:gd name="T19" fmla="*/ 1 h 9"/>
                <a:gd name="T20" fmla="*/ 4 w 142"/>
                <a:gd name="T21" fmla="*/ 0 h 9"/>
                <a:gd name="T22" fmla="*/ 4 w 142"/>
                <a:gd name="T23" fmla="*/ 1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9"/>
                <a:gd name="T38" fmla="*/ 142 w 142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9">
                  <a:moveTo>
                    <a:pt x="142" y="4"/>
                  </a:moveTo>
                  <a:lnTo>
                    <a:pt x="13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8" y="9"/>
                  </a:lnTo>
                  <a:lnTo>
                    <a:pt x="133" y="4"/>
                  </a:lnTo>
                  <a:lnTo>
                    <a:pt x="138" y="9"/>
                  </a:lnTo>
                  <a:lnTo>
                    <a:pt x="141" y="8"/>
                  </a:lnTo>
                  <a:lnTo>
                    <a:pt x="142" y="4"/>
                  </a:lnTo>
                  <a:lnTo>
                    <a:pt x="141" y="1"/>
                  </a:lnTo>
                  <a:lnTo>
                    <a:pt x="138" y="0"/>
                  </a:lnTo>
                  <a:lnTo>
                    <a:pt x="1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826" name="Freeform 215"/>
            <p:cNvSpPr>
              <a:spLocks noChangeAspect="1"/>
            </p:cNvSpPr>
            <p:nvPr/>
          </p:nvSpPr>
          <p:spPr bwMode="blackWhite">
            <a:xfrm>
              <a:off x="2472" y="2946"/>
              <a:ext cx="1003" cy="1374"/>
            </a:xfrm>
            <a:custGeom>
              <a:avLst/>
              <a:gdLst>
                <a:gd name="T0" fmla="*/ 25 w 1424"/>
                <a:gd name="T1" fmla="*/ 3 h 1904"/>
                <a:gd name="T2" fmla="*/ 25 w 1424"/>
                <a:gd name="T3" fmla="*/ 1 h 1904"/>
                <a:gd name="T4" fmla="*/ 23 w 1424"/>
                <a:gd name="T5" fmla="*/ 1 h 1904"/>
                <a:gd name="T6" fmla="*/ 22 w 1424"/>
                <a:gd name="T7" fmla="*/ 1 h 1904"/>
                <a:gd name="T8" fmla="*/ 16 w 1424"/>
                <a:gd name="T9" fmla="*/ 1 h 1904"/>
                <a:gd name="T10" fmla="*/ 13 w 1424"/>
                <a:gd name="T11" fmla="*/ 0 h 1904"/>
                <a:gd name="T12" fmla="*/ 9 w 1424"/>
                <a:gd name="T13" fmla="*/ 1 h 1904"/>
                <a:gd name="T14" fmla="*/ 4 w 1424"/>
                <a:gd name="T15" fmla="*/ 1 h 1904"/>
                <a:gd name="T16" fmla="*/ 2 w 1424"/>
                <a:gd name="T17" fmla="*/ 1 h 1904"/>
                <a:gd name="T18" fmla="*/ 1 w 1424"/>
                <a:gd name="T19" fmla="*/ 3 h 1904"/>
                <a:gd name="T20" fmla="*/ 1 w 1424"/>
                <a:gd name="T21" fmla="*/ 5 h 1904"/>
                <a:gd name="T22" fmla="*/ 0 w 1424"/>
                <a:gd name="T23" fmla="*/ 29 h 1904"/>
                <a:gd name="T24" fmla="*/ 1 w 1424"/>
                <a:gd name="T25" fmla="*/ 73 h 1904"/>
                <a:gd name="T26" fmla="*/ 37 w 1424"/>
                <a:gd name="T27" fmla="*/ 61 h 1904"/>
                <a:gd name="T28" fmla="*/ 38 w 1424"/>
                <a:gd name="T29" fmla="*/ 25 h 1904"/>
                <a:gd name="T30" fmla="*/ 38 w 1424"/>
                <a:gd name="T31" fmla="*/ 19 h 1904"/>
                <a:gd name="T32" fmla="*/ 39 w 1424"/>
                <a:gd name="T33" fmla="*/ 17 h 1904"/>
                <a:gd name="T34" fmla="*/ 39 w 1424"/>
                <a:gd name="T35" fmla="*/ 15 h 1904"/>
                <a:gd name="T36" fmla="*/ 39 w 1424"/>
                <a:gd name="T37" fmla="*/ 13 h 1904"/>
                <a:gd name="T38" fmla="*/ 39 w 1424"/>
                <a:gd name="T39" fmla="*/ 30 h 1904"/>
                <a:gd name="T40" fmla="*/ 43 w 1424"/>
                <a:gd name="T41" fmla="*/ 9 h 1904"/>
                <a:gd name="T42" fmla="*/ 43 w 1424"/>
                <a:gd name="T43" fmla="*/ 7 h 1904"/>
                <a:gd name="T44" fmla="*/ 42 w 1424"/>
                <a:gd name="T45" fmla="*/ 5 h 1904"/>
                <a:gd name="T46" fmla="*/ 41 w 1424"/>
                <a:gd name="T47" fmla="*/ 4 h 1904"/>
                <a:gd name="T48" fmla="*/ 39 w 1424"/>
                <a:gd name="T49" fmla="*/ 3 h 1904"/>
                <a:gd name="T50" fmla="*/ 37 w 1424"/>
                <a:gd name="T51" fmla="*/ 4 h 1904"/>
                <a:gd name="T52" fmla="*/ 36 w 1424"/>
                <a:gd name="T53" fmla="*/ 6 h 1904"/>
                <a:gd name="T54" fmla="*/ 35 w 1424"/>
                <a:gd name="T55" fmla="*/ 8 h 1904"/>
                <a:gd name="T56" fmla="*/ 34 w 1424"/>
                <a:gd name="T57" fmla="*/ 9 h 1904"/>
                <a:gd name="T58" fmla="*/ 31 w 1424"/>
                <a:gd name="T59" fmla="*/ 9 h 1904"/>
                <a:gd name="T60" fmla="*/ 30 w 1424"/>
                <a:gd name="T61" fmla="*/ 7 h 1904"/>
                <a:gd name="T62" fmla="*/ 29 w 1424"/>
                <a:gd name="T63" fmla="*/ 6 h 1904"/>
                <a:gd name="T64" fmla="*/ 28 w 1424"/>
                <a:gd name="T65" fmla="*/ 4 h 1904"/>
                <a:gd name="T66" fmla="*/ 25 w 1424"/>
                <a:gd name="T67" fmla="*/ 3 h 19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4"/>
                <a:gd name="T103" fmla="*/ 0 h 1904"/>
                <a:gd name="T104" fmla="*/ 1424 w 1424"/>
                <a:gd name="T105" fmla="*/ 1904 h 19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4" h="1904">
                  <a:moveTo>
                    <a:pt x="839" y="87"/>
                  </a:moveTo>
                  <a:lnTo>
                    <a:pt x="830" y="72"/>
                  </a:lnTo>
                  <a:lnTo>
                    <a:pt x="817" y="57"/>
                  </a:lnTo>
                  <a:lnTo>
                    <a:pt x="802" y="43"/>
                  </a:lnTo>
                  <a:lnTo>
                    <a:pt x="786" y="30"/>
                  </a:lnTo>
                  <a:lnTo>
                    <a:pt x="766" y="20"/>
                  </a:lnTo>
                  <a:lnTo>
                    <a:pt x="746" y="12"/>
                  </a:lnTo>
                  <a:lnTo>
                    <a:pt x="724" y="7"/>
                  </a:lnTo>
                  <a:lnTo>
                    <a:pt x="701" y="5"/>
                  </a:lnTo>
                  <a:lnTo>
                    <a:pt x="541" y="4"/>
                  </a:lnTo>
                  <a:lnTo>
                    <a:pt x="477" y="150"/>
                  </a:lnTo>
                  <a:lnTo>
                    <a:pt x="413" y="0"/>
                  </a:lnTo>
                  <a:lnTo>
                    <a:pt x="352" y="150"/>
                  </a:lnTo>
                  <a:lnTo>
                    <a:pt x="291" y="4"/>
                  </a:lnTo>
                  <a:lnTo>
                    <a:pt x="143" y="5"/>
                  </a:lnTo>
                  <a:lnTo>
                    <a:pt x="118" y="10"/>
                  </a:lnTo>
                  <a:lnTo>
                    <a:pt x="92" y="20"/>
                  </a:lnTo>
                  <a:lnTo>
                    <a:pt x="68" y="36"/>
                  </a:lnTo>
                  <a:lnTo>
                    <a:pt x="46" y="58"/>
                  </a:lnTo>
                  <a:lnTo>
                    <a:pt x="28" y="82"/>
                  </a:lnTo>
                  <a:lnTo>
                    <a:pt x="13" y="110"/>
                  </a:lnTo>
                  <a:lnTo>
                    <a:pt x="4" y="140"/>
                  </a:lnTo>
                  <a:lnTo>
                    <a:pt x="0" y="170"/>
                  </a:lnTo>
                  <a:lnTo>
                    <a:pt x="0" y="762"/>
                  </a:lnTo>
                  <a:lnTo>
                    <a:pt x="145" y="763"/>
                  </a:lnTo>
                  <a:lnTo>
                    <a:pt x="54" y="1904"/>
                  </a:lnTo>
                  <a:lnTo>
                    <a:pt x="1164" y="1904"/>
                  </a:lnTo>
                  <a:lnTo>
                    <a:pt x="1247" y="1583"/>
                  </a:lnTo>
                  <a:lnTo>
                    <a:pt x="1419" y="1583"/>
                  </a:lnTo>
                  <a:lnTo>
                    <a:pt x="1253" y="652"/>
                  </a:lnTo>
                  <a:lnTo>
                    <a:pt x="1252" y="491"/>
                  </a:lnTo>
                  <a:lnTo>
                    <a:pt x="1278" y="486"/>
                  </a:lnTo>
                  <a:lnTo>
                    <a:pt x="1298" y="471"/>
                  </a:lnTo>
                  <a:lnTo>
                    <a:pt x="1310" y="452"/>
                  </a:lnTo>
                  <a:lnTo>
                    <a:pt x="1318" y="427"/>
                  </a:lnTo>
                  <a:lnTo>
                    <a:pt x="1323" y="399"/>
                  </a:lnTo>
                  <a:lnTo>
                    <a:pt x="1324" y="372"/>
                  </a:lnTo>
                  <a:lnTo>
                    <a:pt x="1324" y="347"/>
                  </a:lnTo>
                  <a:lnTo>
                    <a:pt x="1323" y="326"/>
                  </a:lnTo>
                  <a:lnTo>
                    <a:pt x="1323" y="771"/>
                  </a:lnTo>
                  <a:lnTo>
                    <a:pt x="1424" y="771"/>
                  </a:lnTo>
                  <a:lnTo>
                    <a:pt x="1423" y="220"/>
                  </a:lnTo>
                  <a:lnTo>
                    <a:pt x="1421" y="203"/>
                  </a:lnTo>
                  <a:lnTo>
                    <a:pt x="1415" y="184"/>
                  </a:lnTo>
                  <a:lnTo>
                    <a:pt x="1406" y="163"/>
                  </a:lnTo>
                  <a:lnTo>
                    <a:pt x="1392" y="143"/>
                  </a:lnTo>
                  <a:lnTo>
                    <a:pt x="1376" y="124"/>
                  </a:lnTo>
                  <a:lnTo>
                    <a:pt x="1355" y="108"/>
                  </a:lnTo>
                  <a:lnTo>
                    <a:pt x="1330" y="95"/>
                  </a:lnTo>
                  <a:lnTo>
                    <a:pt x="1302" y="87"/>
                  </a:lnTo>
                  <a:lnTo>
                    <a:pt x="1237" y="87"/>
                  </a:lnTo>
                  <a:lnTo>
                    <a:pt x="1230" y="116"/>
                  </a:lnTo>
                  <a:lnTo>
                    <a:pt x="1220" y="143"/>
                  </a:lnTo>
                  <a:lnTo>
                    <a:pt x="1208" y="167"/>
                  </a:lnTo>
                  <a:lnTo>
                    <a:pt x="1190" y="189"/>
                  </a:lnTo>
                  <a:lnTo>
                    <a:pt x="1170" y="208"/>
                  </a:lnTo>
                  <a:lnTo>
                    <a:pt x="1144" y="222"/>
                  </a:lnTo>
                  <a:lnTo>
                    <a:pt x="1114" y="231"/>
                  </a:lnTo>
                  <a:lnTo>
                    <a:pt x="1080" y="235"/>
                  </a:lnTo>
                  <a:lnTo>
                    <a:pt x="1043" y="228"/>
                  </a:lnTo>
                  <a:lnTo>
                    <a:pt x="1012" y="216"/>
                  </a:lnTo>
                  <a:lnTo>
                    <a:pt x="988" y="200"/>
                  </a:lnTo>
                  <a:lnTo>
                    <a:pt x="968" y="180"/>
                  </a:lnTo>
                  <a:lnTo>
                    <a:pt x="953" y="157"/>
                  </a:lnTo>
                  <a:lnTo>
                    <a:pt x="943" y="134"/>
                  </a:lnTo>
                  <a:lnTo>
                    <a:pt x="937" y="110"/>
                  </a:lnTo>
                  <a:lnTo>
                    <a:pt x="934" y="87"/>
                  </a:lnTo>
                  <a:lnTo>
                    <a:pt x="839" y="87"/>
                  </a:lnTo>
                  <a:close/>
                </a:path>
              </a:pathLst>
            </a:custGeom>
            <a:solidFill>
              <a:srgbClr val="F4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2841625" y="1609725"/>
            <a:ext cx="48529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5200"/>
              </a:lnSpc>
            </a:pPr>
            <a:r>
              <a:rPr lang="es-ES_tradnl" altLang="es-ES" sz="5000" b="1">
                <a:solidFill>
                  <a:srgbClr val="C7B20C"/>
                </a:solidFill>
                <a:latin typeface="Helvetica Neue"/>
              </a:rPr>
              <a:t>Tratamiento </a:t>
            </a:r>
            <a:br>
              <a:rPr lang="es-ES_tradnl" altLang="es-ES" sz="5000" b="1">
                <a:solidFill>
                  <a:srgbClr val="C7B20C"/>
                </a:solidFill>
                <a:latin typeface="Helvetica Neue"/>
              </a:rPr>
            </a:br>
            <a:r>
              <a:rPr lang="es-ES_tradnl" altLang="es-ES" sz="5000" b="1">
                <a:solidFill>
                  <a:srgbClr val="C7B20C"/>
                </a:solidFill>
                <a:latin typeface="Helvetica Neue"/>
              </a:rPr>
              <a:t>del </a:t>
            </a:r>
            <a:r>
              <a:rPr lang="es-ES_tradnl" altLang="es-ES" sz="5000" b="1">
                <a:solidFill>
                  <a:srgbClr val="D96213"/>
                </a:solidFill>
                <a:latin typeface="Helvetica Neue"/>
              </a:rPr>
              <a:t>TDA</a:t>
            </a:r>
            <a:r>
              <a:rPr lang="es-ES_tradnl" altLang="es-ES" sz="5000" b="1">
                <a:solidFill>
                  <a:srgbClr val="C7B20C"/>
                </a:solidFill>
                <a:latin typeface="Helvetica Neue"/>
              </a:rPr>
              <a:t>H</a:t>
            </a:r>
            <a:endParaRPr lang="es-ES" altLang="es-ES" sz="5000" b="1"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 altLang="es-ES" smtClean="0"/>
          </a:p>
        </p:txBody>
      </p:sp>
      <p:pic>
        <p:nvPicPr>
          <p:cNvPr id="35843" name="Picture 2" descr="coca-col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49325"/>
          </a:xfrm>
        </p:spPr>
        <p:txBody>
          <a:bodyPr/>
          <a:lstStyle/>
          <a:p>
            <a:pPr algn="ctr">
              <a:defRPr/>
            </a:pPr>
            <a: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Intervenciones de eficacia </a:t>
            </a:r>
            <a:b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demostrada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1187450" y="1412875"/>
            <a:ext cx="7078663" cy="4248150"/>
          </a:xfrm>
        </p:spPr>
        <p:txBody>
          <a:bodyPr lIns="126435" tIns="72248" rIns="126435" bIns="72248"/>
          <a:lstStyle/>
          <a:p>
            <a:pPr marL="439738" indent="-439738" defTabSz="1300163" eaLnBrk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7000"/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Intervenciones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psicoeducativas</a:t>
            </a:r>
            <a:endParaRPr lang="es-ES" sz="2800" dirty="0" smtClean="0">
              <a:solidFill>
                <a:srgbClr val="FFFF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pPr marL="439738" indent="-439738" defTabSz="1300163" eaLnBrk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7000"/>
              <a:buFont typeface="Wingdings" pitchFamily="2" charset="2"/>
              <a:buChar char="§"/>
              <a:defRPr/>
            </a:pPr>
            <a:r>
              <a:rPr lang="es-ES" sz="2800" dirty="0" err="1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Psicofarmacos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:</a:t>
            </a:r>
          </a:p>
          <a:p>
            <a:pPr marL="439738" indent="-439738" defTabSz="1300163" eaLnBrk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7000"/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Entrenamiento de padres en manejo de contingencias (terapias conductuales):</a:t>
            </a:r>
          </a:p>
          <a:p>
            <a:pPr marL="439738" indent="-439738" defTabSz="1300163" eaLnBrk="1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7000"/>
              <a:buFont typeface="Wingdings" pitchFamily="2" charset="2"/>
              <a:buChar char="§"/>
              <a:defRPr/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Helvetica" charset="0"/>
              </a:rPr>
              <a:t>Intervenciones familiares para adolescentes: resolución de problemas, entrenamiento en comunicación (30% respuesta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)</a:t>
            </a:r>
            <a:endParaRPr lang="es-E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949325"/>
          </a:xfrm>
        </p:spPr>
        <p:txBody>
          <a:bodyPr/>
          <a:lstStyle/>
          <a:p>
            <a:pPr algn="ctr">
              <a:defRPr/>
            </a:pPr>
            <a: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Intervenciones de eficacia </a:t>
            </a:r>
            <a:b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</a:br>
            <a:r>
              <a:rPr lang="es-ES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demostrada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371" name="Rectangle 5"/>
          <p:cNvSpPr>
            <a:spLocks noGrp="1" noChangeArrowheads="1"/>
          </p:cNvSpPr>
          <p:nvPr>
            <p:ph idx="1"/>
          </p:nvPr>
        </p:nvSpPr>
        <p:spPr>
          <a:xfrm>
            <a:off x="1042988" y="1412875"/>
            <a:ext cx="7405687" cy="5251450"/>
          </a:xfrm>
        </p:spPr>
        <p:txBody>
          <a:bodyPr lIns="126435" tIns="72248" rIns="126435" bIns="72248"/>
          <a:lstStyle/>
          <a:p>
            <a:pPr marL="515938" indent="-515938" defTabSz="1300163" eaLnBrk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Psicoeducación</a:t>
            </a: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 para profesores/colegios</a:t>
            </a:r>
          </a:p>
          <a:p>
            <a:pPr marL="515938" indent="-515938" defTabSz="1300163" eaLnBrk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Entrenamiento para profesores en manejo de contingencias</a:t>
            </a:r>
          </a:p>
          <a:p>
            <a:pPr marL="515938" indent="-515938" defTabSz="1300163" eaLnBrk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Servicios educativos específicos</a:t>
            </a:r>
          </a:p>
          <a:p>
            <a:pPr marL="515938" indent="-515938" defTabSz="1300163" eaLnBrk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Ejercicio físico (sobre todo al aire libre)</a:t>
            </a:r>
          </a:p>
          <a:p>
            <a:pPr marL="515938" indent="-515938" defTabSz="1300163" eaLnBrk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Tratamientos residenciales</a:t>
            </a:r>
          </a:p>
          <a:p>
            <a:pPr marL="515938" indent="-515938" defTabSz="1300163" eaLnBrk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altLang="es-ES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Helvetica" pitchFamily="34" charset="0"/>
              </a:rPr>
              <a:t>Grupos de ayuda para padres y para pacientes</a:t>
            </a:r>
            <a:endParaRPr lang="es-ES" altLang="es-ES" sz="24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87363" y="639763"/>
            <a:ext cx="8275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s-ES_tradnl" altLang="es-ES" sz="4400">
              <a:latin typeface="Arial Narrow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36550" y="212725"/>
            <a:ext cx="8382000" cy="730250"/>
          </a:xfrm>
          <a:prstGeom prst="rect">
            <a:avLst/>
          </a:prstGeom>
          <a:solidFill>
            <a:srgbClr val="FFCC99"/>
          </a:solidFill>
          <a:ln w="28575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4000" b="1">
                <a:solidFill>
                  <a:srgbClr val="006666"/>
                </a:solidFill>
                <a:latin typeface="Arial" pitchFamily="34" charset="0"/>
              </a:rPr>
              <a:t>Tratamiento farmacológico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68313" y="1773238"/>
            <a:ext cx="8259762" cy="4338637"/>
          </a:xfrm>
          <a:prstGeom prst="rect">
            <a:avLst/>
          </a:prstGeom>
          <a:solidFill>
            <a:srgbClr val="FFFFFF"/>
          </a:solidFill>
          <a:ln w="1270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s-ES" altLang="es-ES" sz="2000" b="1">
              <a:solidFill>
                <a:schemeClr val="hlink"/>
              </a:solidFill>
              <a:latin typeface="Arial" pitchFamily="34" charset="0"/>
            </a:endParaRPr>
          </a:p>
          <a:p>
            <a:r>
              <a:rPr lang="es-ES" altLang="es-ES" sz="2000" b="1">
                <a:latin typeface="Arial" pitchFamily="34" charset="0"/>
              </a:rPr>
              <a:t>1.- Psicoestimulantes:</a:t>
            </a:r>
          </a:p>
          <a:p>
            <a:r>
              <a:rPr lang="es-ES" altLang="es-ES" sz="2000" b="1">
                <a:solidFill>
                  <a:schemeClr val="hlink"/>
                </a:solidFill>
                <a:latin typeface="Arial" pitchFamily="34" charset="0"/>
              </a:rPr>
              <a:t>	</a:t>
            </a:r>
            <a:r>
              <a:rPr lang="es-ES" altLang="es-ES" sz="2800" b="1">
                <a:solidFill>
                  <a:srgbClr val="003366"/>
                </a:solidFill>
                <a:latin typeface="Arial" pitchFamily="34" charset="0"/>
              </a:rPr>
              <a:t>Metilfenidato:	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	</a:t>
            </a:r>
            <a:endParaRPr lang="es-ES_tradnl" altLang="es-ES" sz="2000" b="1">
              <a:solidFill>
                <a:srgbClr val="003366"/>
              </a:solidFill>
              <a:latin typeface="Arial" pitchFamily="34" charset="0"/>
            </a:endParaRPr>
          </a:p>
          <a:p>
            <a:pPr lvl="1"/>
            <a:r>
              <a:rPr lang="es-ES_tradnl" altLang="es-ES" sz="2000" b="1">
                <a:solidFill>
                  <a:srgbClr val="003366"/>
                </a:solidFill>
                <a:latin typeface="Arial" pitchFamily="34" charset="0"/>
              </a:rPr>
              <a:t>		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- de liberación inmediata:  Rubifén </a:t>
            </a:r>
            <a:r>
              <a:rPr lang="en-US" altLang="es-ES" sz="2000" b="1">
                <a:solidFill>
                  <a:srgbClr val="003366"/>
                </a:solidFill>
                <a:latin typeface="Arial" pitchFamily="34" charset="0"/>
              </a:rPr>
              <a:t>®</a:t>
            </a:r>
            <a:endParaRPr lang="es-ES" altLang="es-ES" sz="2000" b="1">
              <a:solidFill>
                <a:srgbClr val="003366"/>
              </a:solidFill>
              <a:latin typeface="Arial" pitchFamily="34" charset="0"/>
            </a:endParaRPr>
          </a:p>
          <a:p>
            <a:pPr lvl="1"/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		- de liberación prolongada : Medikinet </a:t>
            </a:r>
            <a:r>
              <a:rPr lang="en-US" altLang="es-ES" sz="2000" b="1">
                <a:solidFill>
                  <a:srgbClr val="003366"/>
                </a:solidFill>
                <a:latin typeface="Arial" pitchFamily="34" charset="0"/>
              </a:rPr>
              <a:t>®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.</a:t>
            </a:r>
          </a:p>
          <a:p>
            <a:pPr lvl="1"/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		- de liberación osmótica: Concerta </a:t>
            </a:r>
            <a:r>
              <a:rPr lang="en-US" altLang="es-ES" sz="2000" b="1">
                <a:solidFill>
                  <a:srgbClr val="003366"/>
                </a:solidFill>
                <a:latin typeface="Arial" pitchFamily="34" charset="0"/>
              </a:rPr>
              <a:t>®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.</a:t>
            </a:r>
          </a:p>
          <a:p>
            <a:pPr lvl="1"/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		- de liberación modificada: Equasym</a:t>
            </a:r>
            <a:r>
              <a:rPr lang="en-US" altLang="es-ES" sz="2000" b="1">
                <a:solidFill>
                  <a:srgbClr val="003366"/>
                </a:solidFill>
                <a:latin typeface="Arial" pitchFamily="34" charset="0"/>
              </a:rPr>
              <a:t> ® </a:t>
            </a:r>
            <a:r>
              <a:rPr lang="es-ES_tradnl" altLang="es-ES" sz="2000" b="1">
                <a:solidFill>
                  <a:srgbClr val="003366"/>
                </a:solidFill>
                <a:latin typeface="Arial" pitchFamily="34" charset="0"/>
              </a:rPr>
              <a:t>	</a:t>
            </a:r>
            <a:endParaRPr lang="es-ES" altLang="es-ES" sz="2000" b="1">
              <a:solidFill>
                <a:srgbClr val="003366"/>
              </a:solidFill>
              <a:latin typeface="Arial" pitchFamily="34" charset="0"/>
            </a:endParaRPr>
          </a:p>
          <a:p>
            <a:endParaRPr lang="es-ES" altLang="es-ES" sz="2000" b="1">
              <a:solidFill>
                <a:srgbClr val="003366"/>
              </a:solidFill>
              <a:latin typeface="Arial" pitchFamily="34" charset="0"/>
            </a:endParaRPr>
          </a:p>
          <a:p>
            <a:endParaRPr lang="es-ES" altLang="es-ES" sz="2000" b="1">
              <a:solidFill>
                <a:schemeClr val="hlink"/>
              </a:solidFill>
              <a:latin typeface="Arial" pitchFamily="34" charset="0"/>
            </a:endParaRPr>
          </a:p>
          <a:p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2.- Inhibidores selectivos de la recaptación de noradrenalina: 	</a:t>
            </a:r>
            <a:r>
              <a:rPr lang="es-ES" altLang="es-ES" sz="2800" b="1">
                <a:solidFill>
                  <a:srgbClr val="003366"/>
                </a:solidFill>
                <a:latin typeface="Arial" pitchFamily="34" charset="0"/>
              </a:rPr>
              <a:t>Atomoxetina: 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Strattera </a:t>
            </a:r>
            <a:r>
              <a:rPr lang="en-US" altLang="es-ES" sz="2000" b="1">
                <a:solidFill>
                  <a:srgbClr val="003366"/>
                </a:solidFill>
                <a:latin typeface="Arial" pitchFamily="34" charset="0"/>
              </a:rPr>
              <a:t>®</a:t>
            </a:r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.</a:t>
            </a:r>
          </a:p>
          <a:p>
            <a:r>
              <a:rPr lang="es-ES" altLang="es-ES" sz="2000" b="1">
                <a:solidFill>
                  <a:srgbClr val="003366"/>
                </a:solidFill>
                <a:latin typeface="Arial" pitchFamily="34" charset="0"/>
              </a:rPr>
              <a:t>			</a:t>
            </a:r>
            <a:endParaRPr lang="es-ES_tradnl" altLang="es-ES" sz="2000" b="1">
              <a:solidFill>
                <a:srgbClr val="003366"/>
              </a:solidFill>
              <a:latin typeface="Arial" pitchFamily="34" charset="0"/>
            </a:endParaRPr>
          </a:p>
          <a:p>
            <a:pPr lvl="1"/>
            <a:r>
              <a:rPr lang="es-ES_tradnl" altLang="es-ES" sz="2000" b="1">
                <a:solidFill>
                  <a:schemeClr val="hlink"/>
                </a:solidFill>
                <a:latin typeface="Arial" pitchFamily="34" charset="0"/>
              </a:rPr>
              <a:t>	</a:t>
            </a:r>
            <a:endParaRPr lang="es-ES" altLang="es-ES" sz="2000" b="1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 flipH="1">
            <a:off x="1773238" y="1312863"/>
            <a:ext cx="1587" cy="158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1773238" y="2857500"/>
            <a:ext cx="42052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470525" y="6157913"/>
            <a:ext cx="7413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chemeClr val="hlink"/>
                </a:solidFill>
                <a:latin typeface="Garamond" pitchFamily="18" charset="0"/>
                <a:cs typeface="Arial" charset="0"/>
              </a:rPr>
              <a:t>Tiempo (h)</a:t>
            </a:r>
            <a:endParaRPr lang="en-US" alt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 rot="16200000">
            <a:off x="842962" y="3584576"/>
            <a:ext cx="982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chemeClr val="hlink"/>
                </a:solidFill>
                <a:latin typeface="Garamond" pitchFamily="18" charset="0"/>
                <a:cs typeface="Arial" charset="0"/>
              </a:rPr>
              <a:t>Concentración </a:t>
            </a:r>
            <a:endParaRPr lang="en-US" altLang="en-US" sz="1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2643188" y="2814638"/>
            <a:ext cx="1587" cy="141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3875088" y="2814638"/>
            <a:ext cx="1587" cy="141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035550" y="2814638"/>
            <a:ext cx="1588" cy="141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498725" y="295592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4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730625" y="3025775"/>
            <a:ext cx="290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8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818063" y="302577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12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773238" y="2744788"/>
            <a:ext cx="1587" cy="17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1773238" y="4471988"/>
            <a:ext cx="42052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2716213" y="4430713"/>
            <a:ext cx="1587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48113" y="4430713"/>
            <a:ext cx="1587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5108575" y="4430713"/>
            <a:ext cx="1588" cy="13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857375" y="2451100"/>
            <a:ext cx="79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 b="1">
                <a:solidFill>
                  <a:srgbClr val="B2B2B2"/>
                </a:solidFill>
                <a:latin typeface="Garamond" pitchFamily="18" charset="0"/>
                <a:cs typeface="Arial" pitchFamily="34" charset="0"/>
              </a:rPr>
              <a:t>10mg</a:t>
            </a:r>
            <a:endParaRPr lang="ca-ES" altLang="es-ES" sz="1600" b="1">
              <a:solidFill>
                <a:srgbClr val="B2B2B2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727325" y="2447925"/>
            <a:ext cx="725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 b="1">
                <a:solidFill>
                  <a:srgbClr val="B2B2B2"/>
                </a:solidFill>
                <a:latin typeface="Garamond" pitchFamily="18" charset="0"/>
                <a:cs typeface="Arial" pitchFamily="34" charset="0"/>
              </a:rPr>
              <a:t>10mg</a:t>
            </a:r>
            <a:endParaRPr lang="ca-ES" altLang="es-ES" sz="1600" b="1">
              <a:solidFill>
                <a:srgbClr val="B2B2B2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570163" y="4570413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4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803650" y="4640263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8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891088" y="4640263"/>
            <a:ext cx="506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12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792538" y="2411413"/>
            <a:ext cx="72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 b="1">
                <a:solidFill>
                  <a:srgbClr val="B2B2B2"/>
                </a:solidFill>
                <a:latin typeface="Garamond" pitchFamily="18" charset="0"/>
                <a:cs typeface="Arial" pitchFamily="34" charset="0"/>
              </a:rPr>
              <a:t>10mg</a:t>
            </a:r>
            <a:endParaRPr lang="ca-ES" altLang="es-ES" sz="1600" b="1">
              <a:solidFill>
                <a:srgbClr val="B2B2B2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1773238" y="4275138"/>
            <a:ext cx="1587" cy="177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1773238" y="6016625"/>
            <a:ext cx="4349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948113" y="5959475"/>
            <a:ext cx="1587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108575" y="5959475"/>
            <a:ext cx="1588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2570163" y="6100763"/>
            <a:ext cx="290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4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29050" y="61087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8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4924425" y="6108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latin typeface="Garamond" pitchFamily="18" charset="0"/>
                <a:cs typeface="Arial" pitchFamily="34" charset="0"/>
              </a:rPr>
              <a:t>12</a:t>
            </a:r>
            <a:endParaRPr lang="ca-ES" altLang="es-ES" sz="1400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3230563" y="5383213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 b="1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18mg</a:t>
            </a:r>
            <a:endParaRPr lang="ca-ES" altLang="es-ES" sz="1600" b="1">
              <a:solidFill>
                <a:schemeClr val="tx2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2716213" y="5946775"/>
            <a:ext cx="1587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V="1">
            <a:off x="1790700" y="5251450"/>
            <a:ext cx="411163" cy="8159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V="1">
            <a:off x="2201863" y="5051425"/>
            <a:ext cx="1370012" cy="2000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3571875" y="5051425"/>
            <a:ext cx="2125663" cy="7969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056188" y="1755775"/>
            <a:ext cx="1584325" cy="649288"/>
          </a:xfrm>
          <a:prstGeom prst="rect">
            <a:avLst/>
          </a:prstGeom>
          <a:solidFill>
            <a:srgbClr val="DDDDDD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rgbClr val="FFFF00"/>
                </a:solidFill>
                <a:latin typeface="Verdana" pitchFamily="34" charset="0"/>
              </a:rPr>
              <a:t>MFD LIBERACIÓN INMEDIATA</a:t>
            </a:r>
            <a:endParaRPr lang="ca-ES" altLang="es-ES" sz="12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799138" y="5256213"/>
            <a:ext cx="198755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200" b="1">
                <a:solidFill>
                  <a:schemeClr val="tx2"/>
                </a:solidFill>
                <a:latin typeface="Verdana" pitchFamily="34" charset="0"/>
              </a:rPr>
              <a:t>MFD LIBERACIÓN OSMÓTICA</a:t>
            </a:r>
            <a:endParaRPr lang="ca-ES" altLang="es-ES" sz="12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6207125" y="3517900"/>
            <a:ext cx="1584325" cy="649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accent2"/>
                </a:solidFill>
                <a:latin typeface="Verdana" pitchFamily="34" charset="0"/>
              </a:rPr>
              <a:t>MFD LIBERACIÓN RETARDADA</a:t>
            </a:r>
            <a:endParaRPr lang="ca-ES" altLang="es-ES" sz="12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395288" y="182563"/>
            <a:ext cx="8243887" cy="927100"/>
          </a:xfrm>
          <a:prstGeom prst="rect">
            <a:avLst/>
          </a:prstGeom>
          <a:solidFill>
            <a:srgbClr val="FFCC99"/>
          </a:solidFill>
          <a:ln w="12700" cap="sq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400" b="1">
                <a:latin typeface="Arial" pitchFamily="34" charset="0"/>
              </a:rPr>
              <a:t>Farmacocinética: </a:t>
            </a:r>
            <a:endParaRPr lang="es-ES" altLang="es-ES" sz="800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altLang="es-ES" sz="2000" b="1">
                <a:latin typeface="Arial" pitchFamily="34" charset="0"/>
              </a:rPr>
              <a:t>comparativa entre los tres formas de MFD.</a:t>
            </a:r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1804988" y="1497013"/>
            <a:ext cx="3757612" cy="1438275"/>
            <a:chOff x="1425" y="904"/>
            <a:chExt cx="2367" cy="906"/>
          </a:xfrm>
        </p:grpSpPr>
        <p:sp>
          <p:nvSpPr>
            <p:cNvPr id="39978" name="Freeform 40"/>
            <p:cNvSpPr>
              <a:spLocks/>
            </p:cNvSpPr>
            <p:nvPr/>
          </p:nvSpPr>
          <p:spPr bwMode="auto">
            <a:xfrm>
              <a:off x="1425" y="904"/>
              <a:ext cx="1542" cy="856"/>
            </a:xfrm>
            <a:custGeom>
              <a:avLst/>
              <a:gdLst>
                <a:gd name="T0" fmla="*/ 0 w 1846"/>
                <a:gd name="T1" fmla="*/ 398 h 1839"/>
                <a:gd name="T2" fmla="*/ 123 w 1846"/>
                <a:gd name="T3" fmla="*/ 81 h 1839"/>
                <a:gd name="T4" fmla="*/ 468 w 1846"/>
                <a:gd name="T5" fmla="*/ 269 h 1839"/>
                <a:gd name="T6" fmla="*/ 589 w 1846"/>
                <a:gd name="T7" fmla="*/ 17 h 1839"/>
                <a:gd name="T8" fmla="*/ 770 w 1846"/>
                <a:gd name="T9" fmla="*/ 164 h 1839"/>
                <a:gd name="T10" fmla="*/ 946 w 1846"/>
                <a:gd name="T11" fmla="*/ 311 h 1839"/>
                <a:gd name="T12" fmla="*/ 1288 w 1846"/>
                <a:gd name="T13" fmla="*/ 386 h 18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6"/>
                <a:gd name="T22" fmla="*/ 0 h 1839"/>
                <a:gd name="T23" fmla="*/ 1846 w 1846"/>
                <a:gd name="T24" fmla="*/ 1839 h 18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6" h="1839">
                  <a:moveTo>
                    <a:pt x="0" y="1839"/>
                  </a:moveTo>
                  <a:cubicBezTo>
                    <a:pt x="29" y="1595"/>
                    <a:pt x="64" y="475"/>
                    <a:pt x="176" y="375"/>
                  </a:cubicBezTo>
                  <a:cubicBezTo>
                    <a:pt x="288" y="275"/>
                    <a:pt x="559" y="1289"/>
                    <a:pt x="670" y="1240"/>
                  </a:cubicBezTo>
                  <a:cubicBezTo>
                    <a:pt x="781" y="1191"/>
                    <a:pt x="772" y="160"/>
                    <a:pt x="844" y="80"/>
                  </a:cubicBezTo>
                  <a:cubicBezTo>
                    <a:pt x="916" y="0"/>
                    <a:pt x="1019" y="532"/>
                    <a:pt x="1104" y="758"/>
                  </a:cubicBezTo>
                  <a:cubicBezTo>
                    <a:pt x="1189" y="984"/>
                    <a:pt x="1232" y="1266"/>
                    <a:pt x="1356" y="1437"/>
                  </a:cubicBezTo>
                  <a:cubicBezTo>
                    <a:pt x="1480" y="1608"/>
                    <a:pt x="1744" y="1712"/>
                    <a:pt x="1846" y="1784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979" name="Freeform 41"/>
            <p:cNvSpPr>
              <a:spLocks/>
            </p:cNvSpPr>
            <p:nvPr/>
          </p:nvSpPr>
          <p:spPr bwMode="auto">
            <a:xfrm>
              <a:off x="2650" y="925"/>
              <a:ext cx="1142" cy="885"/>
            </a:xfrm>
            <a:custGeom>
              <a:avLst/>
              <a:gdLst>
                <a:gd name="T0" fmla="*/ 0 w 1711"/>
                <a:gd name="T1" fmla="*/ 493 h 1589"/>
                <a:gd name="T2" fmla="*/ 73 w 1711"/>
                <a:gd name="T3" fmla="*/ 33 h 1589"/>
                <a:gd name="T4" fmla="*/ 263 w 1711"/>
                <a:gd name="T5" fmla="*/ 295 h 1589"/>
                <a:gd name="T6" fmla="*/ 393 w 1711"/>
                <a:gd name="T7" fmla="*/ 402 h 1589"/>
                <a:gd name="T8" fmla="*/ 527 w 1711"/>
                <a:gd name="T9" fmla="*/ 466 h 1589"/>
                <a:gd name="T10" fmla="*/ 762 w 1711"/>
                <a:gd name="T11" fmla="*/ 493 h 15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1"/>
                <a:gd name="T19" fmla="*/ 0 h 1589"/>
                <a:gd name="T20" fmla="*/ 1711 w 1711"/>
                <a:gd name="T21" fmla="*/ 1589 h 15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1" h="1589">
                  <a:moveTo>
                    <a:pt x="0" y="1589"/>
                  </a:moveTo>
                  <a:cubicBezTo>
                    <a:pt x="27" y="1342"/>
                    <a:pt x="67" y="212"/>
                    <a:pt x="165" y="106"/>
                  </a:cubicBezTo>
                  <a:cubicBezTo>
                    <a:pt x="263" y="0"/>
                    <a:pt x="471" y="752"/>
                    <a:pt x="591" y="950"/>
                  </a:cubicBezTo>
                  <a:cubicBezTo>
                    <a:pt x="711" y="1148"/>
                    <a:pt x="785" y="1205"/>
                    <a:pt x="883" y="1297"/>
                  </a:cubicBezTo>
                  <a:cubicBezTo>
                    <a:pt x="981" y="1389"/>
                    <a:pt x="1045" y="1453"/>
                    <a:pt x="1183" y="1502"/>
                  </a:cubicBezTo>
                  <a:cubicBezTo>
                    <a:pt x="1321" y="1551"/>
                    <a:pt x="1601" y="1571"/>
                    <a:pt x="1711" y="158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9976" name="Freeform 42"/>
          <p:cNvSpPr>
            <a:spLocks/>
          </p:cNvSpPr>
          <p:nvPr/>
        </p:nvSpPr>
        <p:spPr bwMode="auto">
          <a:xfrm>
            <a:off x="1820863" y="2805113"/>
            <a:ext cx="2947987" cy="1658937"/>
          </a:xfrm>
          <a:custGeom>
            <a:avLst/>
            <a:gdLst>
              <a:gd name="T0" fmla="*/ 0 w 2540"/>
              <a:gd name="T1" fmla="*/ 1182161360 h 2328"/>
              <a:gd name="T2" fmla="*/ 366397648 w 2540"/>
              <a:gd name="T3" fmla="*/ 145739167 h 2328"/>
              <a:gd name="T4" fmla="*/ 1038575711 w 2540"/>
              <a:gd name="T5" fmla="*/ 306711616 h 2328"/>
              <a:gd name="T6" fmla="*/ 1343008931 w 2540"/>
              <a:gd name="T7" fmla="*/ 237651266 h 2328"/>
              <a:gd name="T8" fmla="*/ 1893951510 w 2540"/>
              <a:gd name="T9" fmla="*/ 283860623 h 2328"/>
              <a:gd name="T10" fmla="*/ 2147483647 w 2540"/>
              <a:gd name="T11" fmla="*/ 1089741933 h 23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0"/>
              <a:gd name="T19" fmla="*/ 0 h 2328"/>
              <a:gd name="T20" fmla="*/ 2540 w 2540"/>
              <a:gd name="T21" fmla="*/ 2328 h 23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0" h="2328">
                <a:moveTo>
                  <a:pt x="0" y="2328"/>
                </a:moveTo>
                <a:cubicBezTo>
                  <a:pt x="71" y="1451"/>
                  <a:pt x="143" y="574"/>
                  <a:pt x="272" y="287"/>
                </a:cubicBezTo>
                <a:cubicBezTo>
                  <a:pt x="401" y="0"/>
                  <a:pt x="650" y="574"/>
                  <a:pt x="771" y="604"/>
                </a:cubicBezTo>
                <a:cubicBezTo>
                  <a:pt x="892" y="634"/>
                  <a:pt x="891" y="475"/>
                  <a:pt x="997" y="468"/>
                </a:cubicBezTo>
                <a:cubicBezTo>
                  <a:pt x="1103" y="461"/>
                  <a:pt x="1149" y="279"/>
                  <a:pt x="1406" y="559"/>
                </a:cubicBezTo>
                <a:cubicBezTo>
                  <a:pt x="1663" y="839"/>
                  <a:pt x="2351" y="1882"/>
                  <a:pt x="2540" y="2146"/>
                </a:cubicBezTo>
              </a:path>
            </a:pathLst>
          </a:custGeom>
          <a:noFill/>
          <a:ln w="381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9977" name="Text Box 43"/>
          <p:cNvSpPr txBox="1">
            <a:spLocks noChangeArrowheads="1"/>
          </p:cNvSpPr>
          <p:nvPr/>
        </p:nvSpPr>
        <p:spPr bwMode="auto">
          <a:xfrm>
            <a:off x="2546350" y="3743325"/>
            <a:ext cx="712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 b="1">
                <a:solidFill>
                  <a:schemeClr val="accent2"/>
                </a:solidFill>
                <a:latin typeface="Garamond" pitchFamily="18" charset="0"/>
                <a:cs typeface="Arial" pitchFamily="34" charset="0"/>
              </a:rPr>
              <a:t>20mg</a:t>
            </a:r>
            <a:endParaRPr lang="ca-ES" altLang="es-ES" sz="1600" b="1">
              <a:solidFill>
                <a:schemeClr val="accent2"/>
              </a:solidFill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1928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rgbClr val="FFFF00"/>
                </a:solidFill>
              </a:rPr>
              <a:t>Protocolo metilfenidato</a:t>
            </a:r>
            <a:endParaRPr lang="es-ES" smtClean="0">
              <a:solidFill>
                <a:srgbClr val="FFFF00"/>
              </a:solidFill>
            </a:endParaRP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51838" cy="5040312"/>
          </a:xfrm>
        </p:spPr>
        <p:txBody>
          <a:bodyPr/>
          <a:lstStyle/>
          <a:p>
            <a:pPr lvl="2" eaLnBrk="1" hangingPunct="1">
              <a:buClr>
                <a:srgbClr val="FF3300"/>
              </a:buClr>
              <a:buSzPct val="115000"/>
              <a:buFont typeface="Wingdings" pitchFamily="2" charset="2"/>
              <a:buNone/>
              <a:defRPr/>
            </a:pPr>
            <a:endParaRPr lang="es-ES_tradnl" b="1" smtClean="0"/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No dar en la primera consulta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Controlar Peso, Altura, FC, TA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Dar con precaución sujetos con antecedentes de tics y epilepsia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A veces efectos paradójicos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Todos los días salvo aparición de efectos secundarios 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Mejorías que rondan el 70%</a:t>
            </a:r>
          </a:p>
          <a:p>
            <a:pPr lvl="2" eaLnBrk="1" hangingPunct="1">
              <a:buClr>
                <a:srgbClr val="FF3300"/>
              </a:buClr>
              <a:buSzPct val="115000"/>
              <a:defRPr/>
            </a:pPr>
            <a:r>
              <a:rPr lang="es-ES_tradnl" sz="2800" smtClean="0">
                <a:effectLst/>
              </a:rPr>
              <a:t> Ensayo de retirada al año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Efectos del </a:t>
            </a:r>
            <a:r>
              <a:rPr lang="es-ES_tradnl" sz="40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metilfenidato</a:t>
            </a:r>
            <a:endParaRPr lang="es-ES" sz="4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114800"/>
          </a:xfrm>
        </p:spPr>
        <p:txBody>
          <a:bodyPr/>
          <a:lstStyle/>
          <a:p>
            <a:pPr lvl="2" eaLnBrk="1" hangingPunct="1">
              <a:buClr>
                <a:srgbClr val="FF3300"/>
              </a:buClr>
              <a:buSzPct val="115000"/>
              <a:buFont typeface="Wingdings" pitchFamily="2" charset="2"/>
              <a:buNone/>
              <a:defRPr/>
            </a:pPr>
            <a:endParaRPr lang="es-ES_tradnl" sz="3200" b="1" dirty="0" smtClean="0"/>
          </a:p>
          <a:p>
            <a:pPr lvl="2" eaLnBrk="1" hangingPunct="1">
              <a:spcBef>
                <a:spcPct val="40000"/>
              </a:spcBef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3200" b="1" dirty="0" smtClean="0">
                <a:solidFill>
                  <a:schemeClr val="tx2"/>
                </a:solidFill>
              </a:rPr>
              <a:t> </a:t>
            </a: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Mejora la atención, hiperactividad e impulsividad</a:t>
            </a:r>
          </a:p>
          <a:p>
            <a:pPr lvl="2" eaLnBrk="1" hangingPunct="1">
              <a:spcBef>
                <a:spcPct val="40000"/>
              </a:spcBef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Mejora coordinación (caligrafía, habilidades deportivas)</a:t>
            </a:r>
          </a:p>
          <a:p>
            <a:pPr lvl="2" eaLnBrk="1" hangingPunct="1">
              <a:spcBef>
                <a:spcPct val="40000"/>
              </a:spcBef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Mejora la integración y participación escolar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Inconvenientes del </a:t>
            </a:r>
            <a:r>
              <a:rPr lang="es-ES_tradnl" sz="36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metilfenidato</a:t>
            </a:r>
            <a:endParaRPr lang="es-ES" sz="36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820150" cy="3743325"/>
          </a:xfrm>
        </p:spPr>
        <p:txBody>
          <a:bodyPr/>
          <a:lstStyle/>
          <a:p>
            <a:pPr marL="1216025" lvl="2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3200" b="1" dirty="0" smtClean="0">
                <a:solidFill>
                  <a:schemeClr val="tx2"/>
                </a:solidFill>
              </a:rPr>
              <a:t> </a:t>
            </a: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Pensar que lo único que se necesita es medicación </a:t>
            </a:r>
          </a:p>
          <a:p>
            <a:pPr marL="1216025" lvl="2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Problemas en el apetito (anorexia)</a:t>
            </a:r>
          </a:p>
          <a:p>
            <a:pPr marL="1216025" lvl="2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Problemas del sueño </a:t>
            </a:r>
          </a:p>
          <a:p>
            <a:pPr marL="1216025" lvl="2" indent="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FF3300"/>
              </a:buClr>
              <a:buSzPct val="115000"/>
              <a:buFont typeface="Wingdings" pitchFamily="2" charset="2"/>
              <a:buChar char="§"/>
              <a:defRPr/>
            </a:pPr>
            <a:r>
              <a:rPr lang="es-ES_tradnl" sz="28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No han sido suficientemente evaluados los efectos a largo plazo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chemeClr val="tx1"/>
                </a:solidFill>
              </a:rPr>
              <a:t>Listado de síntomas DSM-IV-TR</a:t>
            </a:r>
            <a:endParaRPr lang="es-ES" sz="3600" dirty="0" smtClean="0">
              <a:solidFill>
                <a:schemeClr val="tx1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19200" y="971550"/>
            <a:ext cx="772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9200" y="94615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 sz="2400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22400" y="11430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19200" y="971550"/>
            <a:ext cx="772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765175"/>
            <a:ext cx="867568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A menudo no presta atención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Dificultad para mantener la atención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Parece no escuchar cuando se le habla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No sigue instrucciones, dificultad para terminar las tareas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Dificultad para organizar tareas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Tolera mal las tareas que exigen esfuerzo mental sostenido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Extravía objetos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Se distrae por estímulos irrelevantes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FF00"/>
                </a:solidFill>
                <a:latin typeface="Times New Roman" pitchFamily="18" charset="0"/>
              </a:rPr>
              <a:t>Descuidado en las actividades diarias</a:t>
            </a:r>
          </a:p>
          <a:p>
            <a:pPr eaLnBrk="1" hangingPunct="1"/>
            <a:endParaRPr lang="es-ES_tradnl" altLang="es-ES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A menudo mueve en exceso manos y pies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Dificultad para mantenerse sentado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Corre y salta en exceso y en lugares inapropiados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Dificultad para jugar o dedicarse a actividades de ocio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 A menudo está “en marcha”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solidFill>
                  <a:srgbClr val="FF9900"/>
                </a:solidFill>
                <a:latin typeface="Times New Roman" pitchFamily="18" charset="0"/>
              </a:rPr>
              <a:t>A menudo habla en exceso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s-ES_tradnl" altLang="es-ES">
              <a:solidFill>
                <a:srgbClr val="FF9900"/>
              </a:solidFill>
              <a:latin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latin typeface="Times New Roman" pitchFamily="18" charset="0"/>
              </a:rPr>
              <a:t>Respuestas precipitadas, antes de haber completado la pregunta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latin typeface="Times New Roman" pitchFamily="18" charset="0"/>
              </a:rPr>
              <a:t>Dificultad para guardar tuno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s-ES_tradnl" altLang="es-ES">
                <a:latin typeface="Times New Roman" pitchFamily="18" charset="0"/>
              </a:rPr>
              <a:t>A menudo interrumpe o se inmiscuye en las actividades de otros</a:t>
            </a:r>
            <a:r>
              <a:rPr lang="es-ES_tradnl" altLang="es-ES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s-ES_tradnl" altLang="es-ES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endParaRPr lang="es-ES_tradnl" altLang="es-ES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endParaRPr lang="es-ES_tradnl" altLang="es-ES">
              <a:latin typeface="Times New Roman" pitchFamily="18" charset="0"/>
            </a:endParaRPr>
          </a:p>
          <a:p>
            <a:pPr eaLnBrk="1" hangingPunct="1"/>
            <a:r>
              <a:rPr lang="es-ES_tradnl" altLang="es-ES">
                <a:latin typeface="Times New Roman" pitchFamily="18" charset="0"/>
              </a:rPr>
              <a:t> </a:t>
            </a:r>
            <a:endParaRPr lang="es-ES" altLang="es-E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"/>
          <p:cNvGrpSpPr>
            <a:grpSpLocks/>
          </p:cNvGrpSpPr>
          <p:nvPr/>
        </p:nvGrpSpPr>
        <p:grpSpPr bwMode="auto">
          <a:xfrm>
            <a:off x="609600" y="1565275"/>
            <a:ext cx="7956550" cy="109538"/>
            <a:chOff x="0" y="0"/>
            <a:chExt cx="892" cy="13"/>
          </a:xfrm>
        </p:grpSpPr>
        <p:sp>
          <p:nvSpPr>
            <p:cNvPr id="44039" name="AutoShape 2"/>
            <p:cNvSpPr>
              <a:spLocks/>
            </p:cNvSpPr>
            <p:nvPr/>
          </p:nvSpPr>
          <p:spPr bwMode="auto">
            <a:xfrm>
              <a:off x="0" y="0"/>
              <a:ext cx="522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s-ES"/>
            </a:p>
          </p:txBody>
        </p:sp>
        <p:sp>
          <p:nvSpPr>
            <p:cNvPr id="44040" name="Line 3"/>
            <p:cNvSpPr>
              <a:spLocks noChangeShapeType="1"/>
            </p:cNvSpPr>
            <p:nvPr/>
          </p:nvSpPr>
          <p:spPr bwMode="auto">
            <a:xfrm>
              <a:off x="0" y="0"/>
              <a:ext cx="892" cy="0"/>
            </a:xfrm>
            <a:prstGeom prst="line">
              <a:avLst/>
            </a:prstGeom>
            <a:noFill/>
            <a:ln w="13546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609600" y="6172200"/>
            <a:ext cx="7923213" cy="0"/>
          </a:xfrm>
          <a:prstGeom prst="line">
            <a:avLst/>
          </a:prstGeom>
          <a:noFill/>
          <a:ln w="4515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pic>
        <p:nvPicPr>
          <p:cNvPr id="44036" name="Picture 5" descr="prohibi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65400"/>
            <a:ext cx="15478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4037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414338"/>
            <a:ext cx="8569325" cy="1143000"/>
          </a:xfrm>
        </p:spPr>
        <p:txBody>
          <a:bodyPr lIns="95243" tIns="54424" rIns="95243" bIns="54424" anchor="b"/>
          <a:lstStyle/>
          <a:p>
            <a:pPr algn="ctr" defTabSz="977900" eaLnBrk="1"/>
            <a:r>
              <a:rPr lang="es-ES" altLang="es-ES" sz="3400" smtClean="0"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Mitos y errores referidos al uso de estimulantes </a:t>
            </a:r>
            <a:endParaRPr lang="es-ES" altLang="es-ES" smtClean="0">
              <a:solidFill>
                <a:srgbClr val="FFFF00"/>
              </a:solidFill>
              <a:effectLst/>
            </a:endParaRPr>
          </a:p>
        </p:txBody>
      </p:sp>
      <p:sp>
        <p:nvSpPr>
          <p:cNvPr id="645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1997075"/>
            <a:ext cx="8280400" cy="4860925"/>
          </a:xfrm>
        </p:spPr>
        <p:txBody>
          <a:bodyPr lIns="95243" tIns="54424" rIns="95243" bIns="54424"/>
          <a:lstStyle/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El TDAH está </a:t>
            </a:r>
            <a:r>
              <a:rPr lang="es-ES" altLang="es-ES" sz="23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supradiagnosticado</a:t>
            </a: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y el MPH se prescribe excesivamente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Los estimulantes son fármacos peligrosos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El MPH es una anfetamina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MPH pueden causar adicción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Los estimulantes frenan el crecimiento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Se han de hacer “vacaciones </a:t>
            </a:r>
            <a:r>
              <a:rPr lang="es-ES" altLang="es-ES" sz="23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terapeúticas</a:t>
            </a: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”</a:t>
            </a:r>
          </a:p>
          <a:p>
            <a:pPr marL="268288" indent="0" defTabSz="977900" eaLnBrk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altLang="es-ES" sz="2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Se puede tomar la “pastilla” cada vez que tenga que hacer un esfuerzo</a:t>
            </a:r>
            <a:endParaRPr lang="es-ES" altLang="es-ES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"/>
          <p:cNvGrpSpPr>
            <a:grpSpLocks/>
          </p:cNvGrpSpPr>
          <p:nvPr/>
        </p:nvGrpSpPr>
        <p:grpSpPr bwMode="auto">
          <a:xfrm>
            <a:off x="609600" y="1565275"/>
            <a:ext cx="7956550" cy="109538"/>
            <a:chOff x="0" y="0"/>
            <a:chExt cx="892" cy="13"/>
          </a:xfrm>
        </p:grpSpPr>
        <p:sp>
          <p:nvSpPr>
            <p:cNvPr id="45075" name="AutoShape 2"/>
            <p:cNvSpPr>
              <a:spLocks/>
            </p:cNvSpPr>
            <p:nvPr/>
          </p:nvSpPr>
          <p:spPr bwMode="auto">
            <a:xfrm>
              <a:off x="0" y="0"/>
              <a:ext cx="522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s-ES"/>
            </a:p>
          </p:txBody>
        </p:sp>
        <p:sp>
          <p:nvSpPr>
            <p:cNvPr id="45076" name="Line 3"/>
            <p:cNvSpPr>
              <a:spLocks noChangeShapeType="1"/>
            </p:cNvSpPr>
            <p:nvPr/>
          </p:nvSpPr>
          <p:spPr bwMode="auto">
            <a:xfrm>
              <a:off x="0" y="0"/>
              <a:ext cx="892" cy="0"/>
            </a:xfrm>
            <a:prstGeom prst="line">
              <a:avLst/>
            </a:prstGeom>
            <a:noFill/>
            <a:ln w="13546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609600" y="6172200"/>
            <a:ext cx="7923213" cy="0"/>
          </a:xfrm>
          <a:prstGeom prst="line">
            <a:avLst/>
          </a:prstGeom>
          <a:noFill/>
          <a:ln w="4515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19250" y="1484313"/>
            <a:ext cx="6516688" cy="2736850"/>
          </a:xfrm>
        </p:spPr>
        <p:txBody>
          <a:bodyPr lIns="95243" tIns="54424" rIns="95243" bIns="54424"/>
          <a:lstStyle/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Administración oral</a:t>
            </a:r>
          </a:p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Eliminación completa en 24 horas</a:t>
            </a:r>
          </a:p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Pico plasmático en 2-3 horas</a:t>
            </a:r>
          </a:p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Vida media de 4-6 horas</a:t>
            </a:r>
          </a:p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Grandes variaciones individuales</a:t>
            </a:r>
          </a:p>
          <a:p>
            <a:pPr marL="401638" indent="-401638" defTabSz="977900" eaLnBrk="1">
              <a:spcBef>
                <a:spcPts val="525"/>
              </a:spcBef>
              <a:buClr>
                <a:srgbClr val="FF0000"/>
              </a:buClr>
            </a:pPr>
            <a:r>
              <a:rPr lang="es-ES" altLang="es-ES" sz="2400" smtClean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Dosis eficaz: 0,5-2 mgr/kg/día</a:t>
            </a:r>
            <a:endParaRPr lang="es-ES" altLang="es-ES" sz="2400" smtClean="0">
              <a:solidFill>
                <a:schemeClr val="tx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061" name="Line 7"/>
          <p:cNvSpPr>
            <a:spLocks noChangeShapeType="1"/>
          </p:cNvSpPr>
          <p:nvPr/>
        </p:nvSpPr>
        <p:spPr bwMode="auto">
          <a:xfrm>
            <a:off x="1187450" y="4652963"/>
            <a:ext cx="0" cy="1582737"/>
          </a:xfrm>
          <a:prstGeom prst="line">
            <a:avLst/>
          </a:prstGeom>
          <a:noFill/>
          <a:ln w="108373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2" name="Line 8"/>
          <p:cNvSpPr>
            <a:spLocks noChangeShapeType="1"/>
          </p:cNvSpPr>
          <p:nvPr/>
        </p:nvSpPr>
        <p:spPr bwMode="auto">
          <a:xfrm>
            <a:off x="1187450" y="6235700"/>
            <a:ext cx="1727200" cy="0"/>
          </a:xfrm>
          <a:prstGeom prst="line">
            <a:avLst/>
          </a:prstGeom>
          <a:noFill/>
          <a:ln w="108373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>
            <a:off x="3851275" y="4652963"/>
            <a:ext cx="0" cy="1582737"/>
          </a:xfrm>
          <a:prstGeom prst="line">
            <a:avLst/>
          </a:prstGeom>
          <a:noFill/>
          <a:ln w="108373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>
            <a:off x="3851275" y="6235700"/>
            <a:ext cx="1728788" cy="0"/>
          </a:xfrm>
          <a:prstGeom prst="line">
            <a:avLst/>
          </a:prstGeom>
          <a:noFill/>
          <a:ln w="108373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6588125" y="4652963"/>
            <a:ext cx="0" cy="1582737"/>
          </a:xfrm>
          <a:prstGeom prst="line">
            <a:avLst/>
          </a:prstGeom>
          <a:noFill/>
          <a:ln w="108373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>
            <a:off x="6588125" y="6235700"/>
            <a:ext cx="1728788" cy="0"/>
          </a:xfrm>
          <a:prstGeom prst="line">
            <a:avLst/>
          </a:prstGeom>
          <a:noFill/>
          <a:ln w="108373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 flipV="1">
            <a:off x="1258888" y="4941888"/>
            <a:ext cx="1441450" cy="1222375"/>
          </a:xfrm>
          <a:prstGeom prst="line">
            <a:avLst/>
          </a:prstGeom>
          <a:noFill/>
          <a:ln w="54186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3851275" y="5949950"/>
            <a:ext cx="717550" cy="0"/>
          </a:xfrm>
          <a:prstGeom prst="line">
            <a:avLst/>
          </a:prstGeom>
          <a:noFill/>
          <a:ln w="54186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 flipV="1">
            <a:off x="4570413" y="4908550"/>
            <a:ext cx="862012" cy="1041400"/>
          </a:xfrm>
          <a:prstGeom prst="line">
            <a:avLst/>
          </a:prstGeom>
          <a:noFill/>
          <a:ln w="54186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882" tIns="34441" rIns="68882" bIns="34441"/>
          <a:lstStyle/>
          <a:p>
            <a:endParaRPr lang="es-ES"/>
          </a:p>
        </p:txBody>
      </p:sp>
      <p:sp>
        <p:nvSpPr>
          <p:cNvPr id="48143" name="AutoShape 16"/>
          <p:cNvSpPr>
            <a:spLocks/>
          </p:cNvSpPr>
          <p:nvPr/>
        </p:nvSpPr>
        <p:spPr bwMode="auto">
          <a:xfrm rot="10800000" flipV="1">
            <a:off x="6915150" y="4443413"/>
            <a:ext cx="584200" cy="1684337"/>
          </a:xfrm>
          <a:custGeom>
            <a:avLst/>
            <a:gdLst>
              <a:gd name="T0" fmla="*/ 2147483647 w 21600"/>
              <a:gd name="T1" fmla="*/ 2147483647 h 21451"/>
              <a:gd name="T2" fmla="*/ 2147483647 w 21600"/>
              <a:gd name="T3" fmla="*/ 2147483647 h 21451"/>
              <a:gd name="T4" fmla="*/ 2147483647 w 21600"/>
              <a:gd name="T5" fmla="*/ 2147483647 h 21451"/>
              <a:gd name="T6" fmla="*/ 2147483647 w 21600"/>
              <a:gd name="T7" fmla="*/ 2147483647 h 21451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451"/>
              <a:gd name="T14" fmla="*/ 21600 w 21600"/>
              <a:gd name="T15" fmla="*/ 21451 h 214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451">
                <a:moveTo>
                  <a:pt x="3964" y="21183"/>
                </a:moveTo>
                <a:cubicBezTo>
                  <a:pt x="3811" y="20827"/>
                  <a:pt x="3659" y="20440"/>
                  <a:pt x="3481" y="20084"/>
                </a:cubicBezTo>
                <a:cubicBezTo>
                  <a:pt x="3201" y="19519"/>
                  <a:pt x="2566" y="18479"/>
                  <a:pt x="2566" y="18479"/>
                </a:cubicBezTo>
                <a:cubicBezTo>
                  <a:pt x="1677" y="15211"/>
                  <a:pt x="889" y="11913"/>
                  <a:pt x="0" y="8675"/>
                </a:cubicBezTo>
                <a:cubicBezTo>
                  <a:pt x="101" y="7546"/>
                  <a:pt x="152" y="5258"/>
                  <a:pt x="711" y="4069"/>
                </a:cubicBezTo>
                <a:cubicBezTo>
                  <a:pt x="2668" y="-149"/>
                  <a:pt x="6022" y="296"/>
                  <a:pt x="9758" y="-1"/>
                </a:cubicBezTo>
                <a:cubicBezTo>
                  <a:pt x="12502" y="148"/>
                  <a:pt x="14510" y="148"/>
                  <a:pt x="16975" y="1069"/>
                </a:cubicBezTo>
                <a:cubicBezTo>
                  <a:pt x="18677" y="2495"/>
                  <a:pt x="19973" y="4010"/>
                  <a:pt x="20913" y="6238"/>
                </a:cubicBezTo>
                <a:cubicBezTo>
                  <a:pt x="21168" y="7427"/>
                  <a:pt x="21345" y="8586"/>
                  <a:pt x="21600" y="9774"/>
                </a:cubicBezTo>
                <a:cubicBezTo>
                  <a:pt x="21371" y="12923"/>
                  <a:pt x="20761" y="15716"/>
                  <a:pt x="19973" y="18747"/>
                </a:cubicBezTo>
                <a:cubicBezTo>
                  <a:pt x="19770" y="19519"/>
                  <a:pt x="19592" y="20827"/>
                  <a:pt x="19058" y="21451"/>
                </a:cubicBezTo>
              </a:path>
            </a:pathLst>
          </a:custGeom>
          <a:solidFill>
            <a:srgbClr val="000000">
              <a:alpha val="0"/>
            </a:srgbClr>
          </a:solidFill>
          <a:ln w="54186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lIns="54424" tIns="54424" rIns="54424" bIns="54424" anchor="ctr"/>
          <a:lstStyle/>
          <a:p>
            <a:pPr>
              <a:defRPr/>
            </a:pPr>
            <a:endParaRPr lang="es-ES"/>
          </a:p>
        </p:txBody>
      </p:sp>
      <p:sp>
        <p:nvSpPr>
          <p:cNvPr id="45071" name="AutoShape 17"/>
          <p:cNvSpPr>
            <a:spLocks/>
          </p:cNvSpPr>
          <p:nvPr/>
        </p:nvSpPr>
        <p:spPr bwMode="auto">
          <a:xfrm>
            <a:off x="949325" y="6334125"/>
            <a:ext cx="2327275" cy="374650"/>
          </a:xfrm>
          <a:custGeom>
            <a:avLst/>
            <a:gdLst>
              <a:gd name="T0" fmla="*/ 2147483647 w 21600"/>
              <a:gd name="T1" fmla="*/ 80474409 h 21600"/>
              <a:gd name="T2" fmla="*/ 2147483647 w 21600"/>
              <a:gd name="T3" fmla="*/ 80474409 h 21600"/>
              <a:gd name="T4" fmla="*/ 2147483647 w 21600"/>
              <a:gd name="T5" fmla="*/ 80474409 h 21600"/>
              <a:gd name="T6" fmla="*/ 2147483647 w 21600"/>
              <a:gd name="T7" fmla="*/ 8047440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3546">
            <a:solidFill>
              <a:srgbClr val="000000"/>
            </a:solidFill>
            <a:round/>
            <a:headEnd/>
            <a:tailEnd/>
          </a:ln>
        </p:spPr>
        <p:txBody>
          <a:bodyPr lIns="66968" tIns="38268" rIns="66968" bIns="38268"/>
          <a:lstStyle>
            <a:lvl1pPr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1900">
                <a:solidFill>
                  <a:schemeClr val="tx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Respuesta lineal</a:t>
            </a:r>
            <a:endParaRPr lang="es-ES" altLang="es-ES">
              <a:solidFill>
                <a:schemeClr val="tx2"/>
              </a:solidFill>
            </a:endParaRPr>
          </a:p>
        </p:txBody>
      </p:sp>
      <p:sp>
        <p:nvSpPr>
          <p:cNvPr id="45072" name="AutoShape 18"/>
          <p:cNvSpPr>
            <a:spLocks/>
          </p:cNvSpPr>
          <p:nvPr/>
        </p:nvSpPr>
        <p:spPr bwMode="auto">
          <a:xfrm>
            <a:off x="6299200" y="6346825"/>
            <a:ext cx="2665413" cy="376238"/>
          </a:xfrm>
          <a:custGeom>
            <a:avLst/>
            <a:gdLst>
              <a:gd name="T0" fmla="*/ 2147483647 w 21600"/>
              <a:gd name="T1" fmla="*/ 81158095 h 21600"/>
              <a:gd name="T2" fmla="*/ 2147483647 w 21600"/>
              <a:gd name="T3" fmla="*/ 81158095 h 21600"/>
              <a:gd name="T4" fmla="*/ 2147483647 w 21600"/>
              <a:gd name="T5" fmla="*/ 81158095 h 21600"/>
              <a:gd name="T6" fmla="*/ 2147483647 w 21600"/>
              <a:gd name="T7" fmla="*/ 81158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3546">
            <a:solidFill>
              <a:srgbClr val="000000"/>
            </a:solidFill>
            <a:round/>
            <a:headEnd/>
            <a:tailEnd/>
          </a:ln>
        </p:spPr>
        <p:txBody>
          <a:bodyPr lIns="66968" tIns="38268" rIns="66968" bIns="38268"/>
          <a:lstStyle>
            <a:lvl1pPr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1900">
                <a:solidFill>
                  <a:schemeClr val="tx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Respuesta cuadrática</a:t>
            </a:r>
            <a:endParaRPr lang="es-ES" altLang="es-ES">
              <a:solidFill>
                <a:schemeClr val="tx2"/>
              </a:solidFill>
            </a:endParaRPr>
          </a:p>
        </p:txBody>
      </p:sp>
      <p:sp>
        <p:nvSpPr>
          <p:cNvPr id="45073" name="AutoShape 19"/>
          <p:cNvSpPr>
            <a:spLocks/>
          </p:cNvSpPr>
          <p:nvPr/>
        </p:nvSpPr>
        <p:spPr bwMode="auto">
          <a:xfrm>
            <a:off x="3840163" y="6346825"/>
            <a:ext cx="2244725" cy="376238"/>
          </a:xfrm>
          <a:custGeom>
            <a:avLst/>
            <a:gdLst>
              <a:gd name="T0" fmla="*/ 2147483647 w 21600"/>
              <a:gd name="T1" fmla="*/ 81158095 h 21600"/>
              <a:gd name="T2" fmla="*/ 2147483647 w 21600"/>
              <a:gd name="T3" fmla="*/ 81158095 h 21600"/>
              <a:gd name="T4" fmla="*/ 2147483647 w 21600"/>
              <a:gd name="T5" fmla="*/ 81158095 h 21600"/>
              <a:gd name="T6" fmla="*/ 2147483647 w 21600"/>
              <a:gd name="T7" fmla="*/ 81158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3546">
            <a:solidFill>
              <a:srgbClr val="000000"/>
            </a:solidFill>
            <a:round/>
            <a:headEnd/>
            <a:tailEnd/>
          </a:ln>
        </p:spPr>
        <p:txBody>
          <a:bodyPr lIns="66968" tIns="38268" rIns="66968" bIns="38268"/>
          <a:lstStyle>
            <a:lvl1pPr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1900">
                <a:solidFill>
                  <a:schemeClr val="tx2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Respuesta umbral</a:t>
            </a:r>
            <a:endParaRPr lang="es-ES" altLang="es-ES">
              <a:solidFill>
                <a:schemeClr val="tx2"/>
              </a:solidFill>
            </a:endParaRPr>
          </a:p>
        </p:txBody>
      </p:sp>
      <p:sp>
        <p:nvSpPr>
          <p:cNvPr id="45074" name="AutoShape 20"/>
          <p:cNvSpPr>
            <a:spLocks/>
          </p:cNvSpPr>
          <p:nvPr/>
        </p:nvSpPr>
        <p:spPr bwMode="auto">
          <a:xfrm>
            <a:off x="2627313" y="404813"/>
            <a:ext cx="4506912" cy="852487"/>
          </a:xfrm>
          <a:custGeom>
            <a:avLst/>
            <a:gdLst>
              <a:gd name="T0" fmla="*/ 2147483647 w 21600"/>
              <a:gd name="T1" fmla="*/ 944594721 h 21600"/>
              <a:gd name="T2" fmla="*/ 2147483647 w 21600"/>
              <a:gd name="T3" fmla="*/ 944594721 h 21600"/>
              <a:gd name="T4" fmla="*/ 2147483647 w 21600"/>
              <a:gd name="T5" fmla="*/ 944594721 h 21600"/>
              <a:gd name="T6" fmla="*/ 2147483647 w 21600"/>
              <a:gd name="T7" fmla="*/ 9445947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95243" tIns="54424" rIns="95243" bIns="54424" anchor="ctr"/>
          <a:lstStyle>
            <a:lvl1pPr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77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38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Metilfenidato</a:t>
            </a:r>
            <a:endParaRPr lang="es-ES" altLang="es-ES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3455987" cy="2852738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dirty="0" smtClean="0">
                <a:solidFill>
                  <a:schemeClr val="tx1"/>
                </a:solidFill>
              </a:rPr>
              <a:t>IMC</a:t>
            </a:r>
            <a:br>
              <a:rPr lang="es-ES" altLang="es-ES" dirty="0" smtClean="0">
                <a:solidFill>
                  <a:schemeClr val="tx1"/>
                </a:solidFill>
              </a:rPr>
            </a:br>
            <a:r>
              <a:rPr lang="es-ES" altLang="es-ES" dirty="0" smtClean="0">
                <a:solidFill>
                  <a:schemeClr val="tx1"/>
                </a:solidFill>
              </a:rPr>
              <a:t>USMI-GR</a:t>
            </a:r>
            <a:br>
              <a:rPr lang="es-ES" altLang="es-ES" dirty="0" smtClean="0">
                <a:solidFill>
                  <a:schemeClr val="tx1"/>
                </a:solidFill>
              </a:rPr>
            </a:br>
            <a:r>
              <a:rPr lang="es-ES" altLang="es-ES" sz="2400" dirty="0" smtClean="0">
                <a:solidFill>
                  <a:schemeClr val="tx1"/>
                </a:solidFill>
              </a:rPr>
              <a:t>F Díaz </a:t>
            </a:r>
            <a:r>
              <a:rPr lang="es-ES" altLang="es-ES" sz="2400" dirty="0" err="1" smtClean="0">
                <a:solidFill>
                  <a:schemeClr val="tx1"/>
                </a:solidFill>
              </a:rPr>
              <a:t>Atienza</a:t>
            </a:r>
            <a:r>
              <a:rPr lang="es-ES" altLang="es-ES" sz="2400" dirty="0" smtClean="0">
                <a:solidFill>
                  <a:schemeClr val="tx1"/>
                </a:solidFill>
              </a:rPr>
              <a:t> et al, 2007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038600" y="0"/>
          <a:ext cx="4876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Gráfico" r:id="rId4" imgW="4590958" imgH="3410009" progId="MSGraph.Chart.8">
                  <p:embed followColorScheme="full"/>
                </p:oleObj>
              </mc:Choice>
              <mc:Fallback>
                <p:oleObj name="Gráfico" r:id="rId4" imgW="4590958" imgH="341000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0"/>
                        <a:ext cx="48768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810000" y="457200"/>
            <a:ext cx="8458200" cy="274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2900" indent="-339725" defTabSz="449263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SzPct val="80000"/>
              <a:defRPr/>
            </a:pPr>
            <a:r>
              <a:rPr lang="es-E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10278" name="Group 6"/>
          <p:cNvGraphicFramePr>
            <a:graphicFrameLocks noGrp="1"/>
          </p:cNvGraphicFramePr>
          <p:nvPr/>
        </p:nvGraphicFramePr>
        <p:xfrm>
          <a:off x="685800" y="3429000"/>
          <a:ext cx="7926389" cy="2927364"/>
        </p:xfrm>
        <a:graphic>
          <a:graphicData uri="http://schemas.openxmlformats.org/drawingml/2006/table">
            <a:tbl>
              <a:tblPr/>
              <a:tblGrid>
                <a:gridCol w="2641600"/>
                <a:gridCol w="2643189"/>
                <a:gridCol w="2641600"/>
              </a:tblGrid>
              <a:tr h="4723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107347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Media (dt)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F*          </a:t>
                      </a: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(gl=1)       p 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basal </a:t>
                      </a: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19,05 (3,95)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1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18,61 (3,75)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18,52              &lt;0,001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3 meses</a:t>
                      </a: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18,38 (3,59)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16,29                0,001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6 meses</a:t>
                      </a: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18,26 (3,41)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14,17                0,001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12 meses</a:t>
                      </a: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18,47 (3,8)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3,6                   0, 07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IMC 18 meses</a:t>
                      </a:r>
                    </a:p>
                  </a:txBody>
                  <a:tcPr marL="90000" marR="90000" marT="97196" marB="46798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18,56 (3,73)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3,74                 0,066</a:t>
                      </a:r>
                    </a:p>
                  </a:txBody>
                  <a:tcPr marL="90000" marR="90000" marT="97196" marB="46798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352" name="AutoShape 80"/>
          <p:cNvSpPr>
            <a:spLocks noChangeArrowheads="1"/>
          </p:cNvSpPr>
          <p:nvPr/>
        </p:nvSpPr>
        <p:spPr bwMode="auto">
          <a:xfrm rot="-1800000">
            <a:off x="4876800" y="1447800"/>
            <a:ext cx="366713" cy="228600"/>
          </a:xfrm>
          <a:prstGeom prst="leftArrow">
            <a:avLst>
              <a:gd name="adj1" fmla="val 50000"/>
              <a:gd name="adj2" fmla="val 40104"/>
            </a:avLst>
          </a:prstGeom>
          <a:solidFill>
            <a:srgbClr val="FF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353" name="AutoShape 81"/>
          <p:cNvSpPr>
            <a:spLocks noChangeArrowheads="1"/>
          </p:cNvSpPr>
          <p:nvPr/>
        </p:nvSpPr>
        <p:spPr bwMode="auto">
          <a:xfrm rot="-1800000">
            <a:off x="5334000" y="1600200"/>
            <a:ext cx="366713" cy="228600"/>
          </a:xfrm>
          <a:prstGeom prst="leftArrow">
            <a:avLst>
              <a:gd name="adj1" fmla="val 50000"/>
              <a:gd name="adj2" fmla="val 40104"/>
            </a:avLst>
          </a:prstGeom>
          <a:solidFill>
            <a:srgbClr val="FF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354" name="AutoShape 82"/>
          <p:cNvSpPr>
            <a:spLocks noChangeArrowheads="1"/>
          </p:cNvSpPr>
          <p:nvPr/>
        </p:nvSpPr>
        <p:spPr bwMode="auto">
          <a:xfrm rot="-1800000">
            <a:off x="5867400" y="1676400"/>
            <a:ext cx="366713" cy="228600"/>
          </a:xfrm>
          <a:prstGeom prst="leftArrow">
            <a:avLst>
              <a:gd name="adj1" fmla="val 50000"/>
              <a:gd name="adj2" fmla="val 40104"/>
            </a:avLst>
          </a:prstGeom>
          <a:solidFill>
            <a:srgbClr val="FF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63" name="Text Box 83"/>
          <p:cNvSpPr txBox="1">
            <a:spLocks noChangeArrowheads="1"/>
          </p:cNvSpPr>
          <p:nvPr/>
        </p:nvSpPr>
        <p:spPr bwMode="auto">
          <a:xfrm>
            <a:off x="609600" y="6324600"/>
            <a:ext cx="8153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1600">
                <a:solidFill>
                  <a:srgbClr val="FFFFFF"/>
                </a:solidFill>
                <a:latin typeface="Arial" pitchFamily="34" charset="0"/>
              </a:rPr>
              <a:t>*Cada  media de IMC es comparada con el IMC basal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10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310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1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52" grpId="0" animBg="1"/>
      <p:bldP spid="310353" grpId="0" animBg="1"/>
      <p:bldP spid="31035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187450" y="2112963"/>
            <a:ext cx="759301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Inhibidor presináptico noradrenérgico</a:t>
            </a:r>
          </a:p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Nombre comercial: Strattera</a:t>
            </a:r>
            <a:r>
              <a:rPr lang="es-ES" altLang="es-ES" sz="2400" baseline="300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®</a:t>
            </a:r>
          </a:p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Dosificación 1/día: 1,2 mg/kg/día al desayuno </a:t>
            </a:r>
            <a:b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 noche)</a:t>
            </a:r>
          </a:p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Formulaciones: 10/18/25/40/60/80 mg</a:t>
            </a:r>
          </a:p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Buena tolerancia</a:t>
            </a:r>
          </a:p>
          <a:p>
            <a:pPr lvl="1" eaLnBrk="1" hangingPunct="1">
              <a:spcBef>
                <a:spcPts val="1175"/>
              </a:spcBef>
              <a:buClr>
                <a:srgbClr val="BBA60E"/>
              </a:buClr>
              <a:buFont typeface="Arial" pitchFamily="34" charset="0"/>
              <a:buChar char="•"/>
            </a:pPr>
            <a:r>
              <a:rPr lang="es-ES" altLang="es-ES" sz="240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Eficacia comparable al metilfenidato</a:t>
            </a:r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2751138" y="604838"/>
            <a:ext cx="4878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Atomoxetina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79047" y="1853091"/>
            <a:ext cx="5908383" cy="255455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FBC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910" y="4641338"/>
            <a:ext cx="3612753" cy="144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140" name="8 Rectángulo"/>
          <p:cNvSpPr>
            <a:spLocks noChangeArrowheads="1"/>
          </p:cNvSpPr>
          <p:nvPr/>
        </p:nvSpPr>
        <p:spPr bwMode="auto">
          <a:xfrm>
            <a:off x="2209800" y="4183063"/>
            <a:ext cx="1449388" cy="184150"/>
          </a:xfrm>
          <a:prstGeom prst="rect">
            <a:avLst/>
          </a:prstGeom>
          <a:solidFill>
            <a:srgbClr val="DA753E"/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altLang="es-ES" sz="1400">
                <a:solidFill>
                  <a:schemeClr val="bg1"/>
                </a:solidFill>
                <a:latin typeface="Helvetica 75 Bold"/>
                <a:ea typeface="Helvetica 75 Bold"/>
                <a:cs typeface="Helvetica 75 Bold"/>
              </a:rPr>
              <a:t>Adhd-RS total</a:t>
            </a:r>
          </a:p>
        </p:txBody>
      </p:sp>
      <p:sp>
        <p:nvSpPr>
          <p:cNvPr id="91141" name="9 Rectángulo"/>
          <p:cNvSpPr>
            <a:spLocks noChangeArrowheads="1"/>
          </p:cNvSpPr>
          <p:nvPr/>
        </p:nvSpPr>
        <p:spPr bwMode="auto">
          <a:xfrm>
            <a:off x="7451725" y="5961063"/>
            <a:ext cx="1447800" cy="184150"/>
          </a:xfrm>
          <a:prstGeom prst="rect">
            <a:avLst/>
          </a:prstGeom>
          <a:solidFill>
            <a:srgbClr val="DA753E"/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altLang="es-ES" sz="1400">
                <a:solidFill>
                  <a:srgbClr val="FFFFFF"/>
                </a:solidFill>
                <a:latin typeface="Helvetica 75 Bold"/>
                <a:ea typeface="Helvetica 75 Bold"/>
                <a:cs typeface="Helvetica 75 Bold"/>
              </a:rPr>
              <a:t>Conners-tarde</a:t>
            </a:r>
          </a:p>
        </p:txBody>
      </p:sp>
      <p:sp>
        <p:nvSpPr>
          <p:cNvPr id="47110" name="10 CuadroTexto"/>
          <p:cNvSpPr txBox="1">
            <a:spLocks noChangeArrowheads="1"/>
          </p:cNvSpPr>
          <p:nvPr/>
        </p:nvSpPr>
        <p:spPr bwMode="auto">
          <a:xfrm>
            <a:off x="7099300" y="6365875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S" sz="1400" i="1">
                <a:latin typeface="Helvetica 56 Italic"/>
              </a:rPr>
              <a:t>Block SL, el al, 2009</a:t>
            </a:r>
          </a:p>
        </p:txBody>
      </p:sp>
      <p:sp>
        <p:nvSpPr>
          <p:cNvPr id="47111" name="Rectangle 2"/>
          <p:cNvSpPr txBox="1">
            <a:spLocks noChangeArrowheads="1"/>
          </p:cNvSpPr>
          <p:nvPr/>
        </p:nvSpPr>
        <p:spPr bwMode="auto">
          <a:xfrm>
            <a:off x="1835150" y="476250"/>
            <a:ext cx="67691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s-ES" altLang="es-ES" sz="4000" b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¿Mañana o tarde?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"/>
          <p:cNvGrpSpPr>
            <a:grpSpLocks/>
          </p:cNvGrpSpPr>
          <p:nvPr/>
        </p:nvGrpSpPr>
        <p:grpSpPr bwMode="auto">
          <a:xfrm>
            <a:off x="685800" y="2392363"/>
            <a:ext cx="7772400" cy="109537"/>
            <a:chOff x="0" y="0"/>
            <a:chExt cx="871" cy="13"/>
          </a:xfrm>
        </p:grpSpPr>
        <p:sp>
          <p:nvSpPr>
            <p:cNvPr id="48133" name="AutoShape 2"/>
            <p:cNvSpPr>
              <a:spLocks/>
            </p:cNvSpPr>
            <p:nvPr/>
          </p:nvSpPr>
          <p:spPr bwMode="auto">
            <a:xfrm>
              <a:off x="0" y="0"/>
              <a:ext cx="538" cy="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s-ES"/>
            </a:p>
          </p:txBody>
        </p:sp>
        <p:sp>
          <p:nvSpPr>
            <p:cNvPr id="48134" name="Line 3"/>
            <p:cNvSpPr>
              <a:spLocks noChangeShapeType="1"/>
            </p:cNvSpPr>
            <p:nvPr/>
          </p:nvSpPr>
          <p:spPr bwMode="auto">
            <a:xfrm>
              <a:off x="0" y="0"/>
              <a:ext cx="871" cy="0"/>
            </a:xfrm>
            <a:prstGeom prst="line">
              <a:avLst/>
            </a:prstGeom>
            <a:noFill/>
            <a:ln w="13546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3667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72462" cy="863600"/>
          </a:xfrm>
        </p:spPr>
        <p:txBody>
          <a:bodyPr lIns="95243" tIns="54424" rIns="95243" bIns="54424" anchor="b"/>
          <a:lstStyle/>
          <a:p>
            <a:pPr algn="ctr" defTabSz="979413" eaLnBrk="1">
              <a:defRPr/>
            </a:pPr>
            <a:r>
              <a:rPr lang="es-ES" sz="4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Fármacos sin comercializar</a:t>
            </a:r>
            <a:endParaRPr lang="es-ES" sz="4000" dirty="0" smtClean="0">
              <a:solidFill>
                <a:srgbClr val="FFFF00"/>
              </a:solidFill>
            </a:endParaRPr>
          </a:p>
        </p:txBody>
      </p:sp>
      <p:sp>
        <p:nvSpPr>
          <p:cNvPr id="48132" name="8 Rectángulo"/>
          <p:cNvSpPr>
            <a:spLocks noChangeArrowheads="1"/>
          </p:cNvSpPr>
          <p:nvPr/>
        </p:nvSpPr>
        <p:spPr bwMode="auto">
          <a:xfrm>
            <a:off x="1187450" y="2420938"/>
            <a:ext cx="68405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Parches de MTF (Daytrana </a:t>
            </a:r>
            <a:r>
              <a:rPr lang="es-ES" altLang="es-ES" sz="2400" b="1" baseline="3000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</a:t>
            </a: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Lisdexanfetamina (Vyvanse </a:t>
            </a:r>
            <a:r>
              <a:rPr lang="es-ES" altLang="es-ES" sz="2400" b="1" baseline="3000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</a:t>
            </a: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Guanfacina retard (Intuniv </a:t>
            </a:r>
            <a:r>
              <a:rPr lang="es-ES" altLang="es-ES" sz="2400" b="1" baseline="30000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</a:t>
            </a:r>
            <a:r>
              <a:rPr lang="es-ES" altLang="es-ES" sz="2400" b="1"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)</a:t>
            </a:r>
            <a:endParaRPr lang="es-ES" altLang="es-E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92100"/>
            <a:ext cx="6696075" cy="13843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800" smtClean="0">
                <a:solidFill>
                  <a:srgbClr val="FFFF00"/>
                </a:solidFill>
                <a:latin typeface="Sylfaen" pitchFamily="18" charset="0"/>
              </a:rPr>
              <a:t>Criterios DSM-IV-TR</a:t>
            </a:r>
            <a:endParaRPr lang="es-ES" sz="4800" smtClean="0">
              <a:solidFill>
                <a:srgbClr val="FFFF00"/>
              </a:solidFill>
              <a:latin typeface="Sylfaen" pitchFamily="18" charset="0"/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2" eaLnBrk="1" hangingPunct="1">
              <a:buSzTx/>
              <a:buFontTx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</a:rPr>
              <a:t> </a:t>
            </a:r>
            <a:r>
              <a:rPr lang="es-ES_tradnl" sz="2800" b="1" dirty="0" smtClean="0">
                <a:latin typeface="Sylfaen" pitchFamily="18" charset="0"/>
              </a:rPr>
              <a:t>Tiene que aparecer antes de los 7 años </a:t>
            </a:r>
            <a:r>
              <a:rPr lang="es-ES_tradnl" sz="1600" b="1" dirty="0" smtClean="0">
                <a:latin typeface="Sylfaen" pitchFamily="18" charset="0"/>
              </a:rPr>
              <a:t>(“...Algunos síntomas estaban presentes antes  de los 12 años” DSM 5.</a:t>
            </a:r>
          </a:p>
          <a:p>
            <a:pPr lvl="2" eaLnBrk="1" hangingPunct="1">
              <a:buSzTx/>
              <a:buFontTx/>
              <a:buBlip>
                <a:blip r:embed="rId3"/>
              </a:buBlip>
              <a:defRPr/>
            </a:pPr>
            <a:r>
              <a:rPr lang="es-ES_tradnl" sz="2800" b="1" dirty="0" smtClean="0">
                <a:latin typeface="Sylfaen" pitchFamily="18" charset="0"/>
              </a:rPr>
              <a:t> Debe tener una duración al menos de 6 meses</a:t>
            </a:r>
          </a:p>
          <a:p>
            <a:pPr lvl="2" eaLnBrk="1" hangingPunct="1">
              <a:buSzTx/>
              <a:buFontTx/>
              <a:buBlip>
                <a:blip r:embed="rId3"/>
              </a:buBlip>
              <a:defRPr/>
            </a:pPr>
            <a:r>
              <a:rPr lang="es-ES_tradnl" sz="2800" b="1" dirty="0" smtClean="0">
                <a:latin typeface="Sylfaen" pitchFamily="18" charset="0"/>
              </a:rPr>
              <a:t> Ocurre con más frecuencia e intensidad que en los niños de su misma edad</a:t>
            </a:r>
          </a:p>
          <a:p>
            <a:pPr lvl="2" eaLnBrk="1" hangingPunct="1">
              <a:buSzTx/>
              <a:buFontTx/>
              <a:buBlip>
                <a:blip r:embed="rId3"/>
              </a:buBlip>
              <a:defRPr/>
            </a:pPr>
            <a:r>
              <a:rPr lang="es-ES_tradnl" sz="2800" b="1" dirty="0" smtClean="0">
                <a:latin typeface="Sylfaen" pitchFamily="18" charset="0"/>
              </a:rPr>
              <a:t> Son un problema continuo y generalizado</a:t>
            </a:r>
          </a:p>
          <a:p>
            <a:pPr lvl="2" eaLnBrk="1" hangingPunct="1">
              <a:buSzTx/>
              <a:buFontTx/>
              <a:buBlip>
                <a:blip r:embed="rId3"/>
              </a:buBlip>
              <a:defRPr/>
            </a:pPr>
            <a:r>
              <a:rPr lang="es-ES_tradnl" sz="2800" b="1" dirty="0" smtClean="0">
                <a:latin typeface="Sylfaen" pitchFamily="18" charset="0"/>
              </a:rPr>
              <a:t> Deben crear verdadera incapacidad en al menos dos áreas de la vida de una persona tales como escuela, familia, contexto social.</a:t>
            </a:r>
            <a:endParaRPr lang="es-ES" sz="2800" b="1" dirty="0" smtClean="0">
              <a:latin typeface="Sylfae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8532813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DSM-IV-TR (2000). Subtipos Clínicos 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5761038" cy="647700"/>
          </a:xfrm>
          <a:solidFill>
            <a:srgbClr val="FFFF99"/>
          </a:solidFill>
          <a:ln w="9360">
            <a:solidFill>
              <a:srgbClr val="000000"/>
            </a:solidFill>
          </a:ln>
        </p:spPr>
        <p:txBody>
          <a:bodyPr/>
          <a:lstStyle/>
          <a:p>
            <a:pPr algn="ctr" defTabSz="449263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smtClean="0">
                <a:solidFill>
                  <a:srgbClr val="CC0000"/>
                </a:solidFill>
                <a:effectLst/>
              </a:rPr>
              <a:t>TDAH, inatento</a:t>
            </a:r>
            <a:r>
              <a:rPr lang="en-GB" smtClean="0"/>
              <a:t>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50825" y="1773238"/>
            <a:ext cx="5761038" cy="1152525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es-ES" sz="28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es-ES" sz="3200" b="1">
                <a:solidFill>
                  <a:srgbClr val="000000"/>
                </a:solidFill>
                <a:latin typeface="Arial" pitchFamily="34" charset="0"/>
              </a:rPr>
              <a:t>TDAH hiperactivo/impulsivo 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50825" y="908050"/>
            <a:ext cx="5761038" cy="865188"/>
          </a:xfrm>
          <a:prstGeom prst="rect">
            <a:avLst/>
          </a:prstGeom>
          <a:solidFill>
            <a:srgbClr val="FFCC99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es-ES" sz="3200" b="1">
                <a:solidFill>
                  <a:schemeClr val="bg1"/>
                </a:solidFill>
                <a:latin typeface="Arial" pitchFamily="34" charset="0"/>
              </a:rPr>
              <a:t>TDAH combinado</a:t>
            </a:r>
            <a:r>
              <a:rPr lang="en-GB" altLang="es-ES" sz="40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50825" y="4437063"/>
            <a:ext cx="5761038" cy="865187"/>
          </a:xfrm>
          <a:prstGeom prst="rect">
            <a:avLst/>
          </a:prstGeom>
          <a:solidFill>
            <a:srgbClr val="FF9900">
              <a:alpha val="39999"/>
            </a:srgbClr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es-ES" sz="3200" b="1">
                <a:solidFill>
                  <a:schemeClr val="bg1"/>
                </a:solidFill>
                <a:latin typeface="Arial" pitchFamily="34" charset="0"/>
              </a:rPr>
              <a:t>TDAH en “remisión parcial”</a:t>
            </a:r>
            <a:r>
              <a:rPr lang="en-GB" altLang="es-ES" sz="40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250825" y="3573463"/>
            <a:ext cx="5761038" cy="865187"/>
          </a:xfrm>
          <a:prstGeom prst="rect">
            <a:avLst/>
          </a:prstGeom>
          <a:solidFill>
            <a:srgbClr val="FF6600">
              <a:alpha val="58823"/>
            </a:srgbClr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es-ES" sz="3200" b="1">
                <a:solidFill>
                  <a:schemeClr val="bg1"/>
                </a:solidFill>
                <a:latin typeface="Arial" pitchFamily="34" charset="0"/>
              </a:rPr>
              <a:t>TDAH no especificado</a:t>
            </a:r>
            <a:r>
              <a:rPr lang="en-GB" altLang="es-ES" sz="4000" b="1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288" y="5445125"/>
            <a:ext cx="7632700" cy="865188"/>
          </a:xfrm>
          <a:prstGeom prst="rect">
            <a:avLst/>
          </a:prstGeom>
          <a:solidFill>
            <a:srgbClr val="CC0099">
              <a:alpha val="41000"/>
            </a:srgbClr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</a:rPr>
              <a:t>Gravedad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</a:rPr>
              <a:t>:  </a:t>
            </a:r>
            <a:r>
              <a:rPr lang="en-GB" sz="32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>Leve</a:t>
            </a:r>
            <a:r>
              <a:rPr lang="en-GB" sz="3200" b="1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GB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</a:rPr>
              <a:t>Moderado</a:t>
            </a:r>
            <a:r>
              <a:rPr lang="en-GB" sz="3200" b="1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GB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Grave</a:t>
            </a:r>
            <a:r>
              <a:rPr lang="en-GB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solidFill>
                  <a:srgbClr val="FFFF00"/>
                </a:solidFill>
                <a:latin typeface="Sylfaen" pitchFamily="18" charset="0"/>
              </a:rPr>
              <a:t>Otros síntomas del TDAH</a:t>
            </a:r>
            <a:endParaRPr lang="es-ES" smtClean="0">
              <a:solidFill>
                <a:srgbClr val="FFFF00"/>
              </a:solidFill>
              <a:latin typeface="Sylfaen" pitchFamily="18" charset="0"/>
            </a:endParaRP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05000"/>
            <a:ext cx="7354887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es-ES_tradnl" sz="4000" b="1" dirty="0" smtClean="0">
                <a:solidFill>
                  <a:schemeClr val="tx2"/>
                </a:solidFill>
              </a:rPr>
              <a:t> </a:t>
            </a: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Insaciabilidad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Ineptitud social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Falta de coordinación</a:t>
            </a:r>
          </a:p>
          <a:p>
            <a:pPr lvl="3" eaLnBrk="1" hangingPunct="1">
              <a:lnSpc>
                <a:spcPct val="90000"/>
              </a:lnSpc>
              <a:buFont typeface="Tahoma" pitchFamily="34" charset="0"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Motricidad fina</a:t>
            </a:r>
          </a:p>
          <a:p>
            <a:pPr lvl="3" eaLnBrk="1" hangingPunct="1">
              <a:lnSpc>
                <a:spcPct val="90000"/>
              </a:lnSpc>
              <a:buFont typeface="Tahoma" pitchFamily="34" charset="0"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Motricidad gruesa</a:t>
            </a:r>
          </a:p>
          <a:p>
            <a:pPr lvl="2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Desorganización/</a:t>
            </a:r>
            <a:r>
              <a:rPr lang="es-ES_tradnl" sz="3200" b="1" dirty="0" err="1" smtClean="0">
                <a:solidFill>
                  <a:schemeClr val="tx2"/>
                </a:solidFill>
                <a:latin typeface="Sylfaen" pitchFamily="18" charset="0"/>
              </a:rPr>
              <a:t>Discronía</a:t>
            </a:r>
            <a:endParaRPr lang="es-ES_tradnl" sz="3200" b="1" dirty="0" smtClean="0">
              <a:solidFill>
                <a:schemeClr val="tx2"/>
              </a:solidFill>
              <a:latin typeface="Sylfae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es-ES_tradnl" sz="3200" b="1" dirty="0" smtClean="0">
                <a:solidFill>
                  <a:schemeClr val="tx2"/>
                </a:solidFill>
                <a:latin typeface="Sylfaen" pitchFamily="18" charset="0"/>
              </a:rPr>
              <a:t> Variabilidad</a:t>
            </a:r>
            <a:endParaRPr lang="es-ES" sz="3200" b="1" dirty="0" smtClean="0">
              <a:solidFill>
                <a:schemeClr val="tx2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72450" cy="9080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4000" smtClean="0">
                <a:solidFill>
                  <a:schemeClr val="tx1"/>
                </a:solidFill>
              </a:rPr>
              <a:t>Aspectos actuales sobre el TDAH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Desde la década de los años 90 los TDA se diagnostican más en mujeres, en adolescentes y en la edad adulta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Los déficits atencionales esta adquiriendo mayor peso en el proceso diagnóstico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smtClean="0"/>
              <a:t>El déficit de atención engloba un conjunto de funciones cognoscitivas que pueden categorizarse en factores independientes pero relacionados: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0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Organización y activación en el trabajo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Mantenimiento de concentración y atención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Mantenimiento de la energía y el esfuerzo en el trabajo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Control de interferencias afectivas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/>
              <a:t>Uso de la memoria de trabajo y de la evolución de recuerdos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9563" cy="9080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sz="4000" smtClean="0">
                <a:solidFill>
                  <a:schemeClr val="tx1"/>
                </a:solidFill>
                <a:latin typeface="Sylfaen" pitchFamily="18" charset="0"/>
              </a:rPr>
              <a:t>Comorbilidad en el TDAH</a:t>
            </a:r>
            <a:endParaRPr lang="es-ES" sz="4000" smtClean="0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1026" name="Object 3"/>
          <p:cNvGraphicFramePr>
            <a:graphicFrameLocks/>
          </p:cNvGraphicFramePr>
          <p:nvPr>
            <p:ph type="chart" idx="1"/>
          </p:nvPr>
        </p:nvGraphicFramePr>
        <p:xfrm>
          <a:off x="182563" y="1700213"/>
          <a:ext cx="8961437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áfico" r:id="rId4" imgW="9487002" imgH="3724266" progId="MSGraph.Chart.8">
                  <p:embed followColorScheme="full"/>
                </p:oleObj>
              </mc:Choice>
              <mc:Fallback>
                <p:oleObj name="Gráfico" r:id="rId4" imgW="9487002" imgH="372426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700213"/>
                        <a:ext cx="8961437" cy="460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</TotalTime>
  <Words>1854</Words>
  <Application>Microsoft Office PowerPoint</Application>
  <PresentationFormat>Presentación en pantalla (4:3)</PresentationFormat>
  <Paragraphs>362</Paragraphs>
  <Slides>45</Slides>
  <Notes>35</Notes>
  <HiddenSlides>0</HiddenSlides>
  <MMClips>0</MMClips>
  <ScaleCrop>false</ScaleCrop>
  <HeadingPairs>
    <vt:vector size="8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45</vt:i4>
      </vt:variant>
    </vt:vector>
  </HeadingPairs>
  <TitlesOfParts>
    <vt:vector size="67" baseType="lpstr">
      <vt:lpstr>Tahoma</vt:lpstr>
      <vt:lpstr>Arial</vt:lpstr>
      <vt:lpstr>Wingdings</vt:lpstr>
      <vt:lpstr>Times New Roman</vt:lpstr>
      <vt:lpstr>Sylfaen</vt:lpstr>
      <vt:lpstr>Helvetica 75 Bold</vt:lpstr>
      <vt:lpstr>Helvetica 45 Light</vt:lpstr>
      <vt:lpstr>Helvetica Neue</vt:lpstr>
      <vt:lpstr>Symbol</vt:lpstr>
      <vt:lpstr>Courier New</vt:lpstr>
      <vt:lpstr>Helvetica 55 Roman</vt:lpstr>
      <vt:lpstr>Verdana</vt:lpstr>
      <vt:lpstr>Helvetica</vt:lpstr>
      <vt:lpstr>Arial Narrow</vt:lpstr>
      <vt:lpstr>Garamond</vt:lpstr>
      <vt:lpstr>Calibri</vt:lpstr>
      <vt:lpstr>Helvetica 56 Italic</vt:lpstr>
      <vt:lpstr>Océano</vt:lpstr>
      <vt:lpstr>Gráfico de Microsoft Graph</vt:lpstr>
      <vt:lpstr>Gráfico de Microsoft Office Excel</vt:lpstr>
      <vt:lpstr>PHOTO-PAINT</vt:lpstr>
      <vt:lpstr>Gráfico</vt:lpstr>
      <vt:lpstr>Trastorno de Déficit de Atención con Hiperactividad</vt:lpstr>
      <vt:lpstr>Presentación de PowerPoint</vt:lpstr>
      <vt:lpstr>¿ Cuáles son los síntomas del TDAH? </vt:lpstr>
      <vt:lpstr>Listado de síntomas DSM-IV-TR</vt:lpstr>
      <vt:lpstr>Criterios DSM-IV-TR</vt:lpstr>
      <vt:lpstr>Presentación de PowerPoint</vt:lpstr>
      <vt:lpstr>Otros síntomas del TDAH</vt:lpstr>
      <vt:lpstr>Aspectos actuales sobre el TDAH</vt:lpstr>
      <vt:lpstr>Comorbilidad en el TDAH</vt:lpstr>
      <vt:lpstr>Validez del TDAH</vt:lpstr>
      <vt:lpstr>Presentación de PowerPoint</vt:lpstr>
      <vt:lpstr>Presentación de PowerPoint</vt:lpstr>
      <vt:lpstr>Presentación de PowerPoint</vt:lpstr>
      <vt:lpstr>La tasa mundial de prevalencia está entre el 3% y el 7%</vt:lpstr>
      <vt:lpstr>Presentación de PowerPoint</vt:lpstr>
      <vt:lpstr>Presentación de PowerPoint</vt:lpstr>
      <vt:lpstr>Estudios en gemelos  Coeficiente de heredabilidad</vt:lpstr>
      <vt:lpstr>Estudios con familias</vt:lpstr>
      <vt:lpstr>Genética molecular</vt:lpstr>
      <vt:lpstr>Presentación de PowerPoint</vt:lpstr>
      <vt:lpstr>Etiología neuroanatómica del TDAH</vt:lpstr>
      <vt:lpstr>Presentación de PowerPoint</vt:lpstr>
      <vt:lpstr>Presentación de PowerPoint</vt:lpstr>
      <vt:lpstr>Funciones ejecutoras mediadas por la noradrenalina</vt:lpstr>
      <vt:lpstr>Presentación de PowerPoint</vt:lpstr>
      <vt:lpstr>Presentación de PowerPoint</vt:lpstr>
      <vt:lpstr>Presentación de PowerPoint</vt:lpstr>
      <vt:lpstr>Factores de riesgo pre y perinatales</vt:lpstr>
      <vt:lpstr>TDAH Impacto en la calidad de vida</vt:lpstr>
      <vt:lpstr>Repercusión en los padres </vt:lpstr>
      <vt:lpstr>Presentación de PowerPoint</vt:lpstr>
      <vt:lpstr>Presentación de PowerPoint</vt:lpstr>
      <vt:lpstr>Intervenciones de eficacia  demostrada </vt:lpstr>
      <vt:lpstr>Intervenciones de eficacia  demostrada </vt:lpstr>
      <vt:lpstr>Presentación de PowerPoint</vt:lpstr>
      <vt:lpstr>Presentación de PowerPoint</vt:lpstr>
      <vt:lpstr>Protocolo metilfenidato</vt:lpstr>
      <vt:lpstr>Efectos del metilfenidato</vt:lpstr>
      <vt:lpstr>Inconvenientes del metilfenidato</vt:lpstr>
      <vt:lpstr>Mitos y errores referidos al uso de estimulantes </vt:lpstr>
      <vt:lpstr>Presentación de PowerPoint</vt:lpstr>
      <vt:lpstr>IMC USMI-GR F Díaz Atienza et al, 2007</vt:lpstr>
      <vt:lpstr>Presentación de PowerPoint</vt:lpstr>
      <vt:lpstr>Presentación de PowerPoint</vt:lpstr>
      <vt:lpstr>Fármacos sin comercializar</vt:lpstr>
    </vt:vector>
  </TitlesOfParts>
  <Company>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de asperger detección y diagnóstico</dc:title>
  <dc:creator>FDA</dc:creator>
  <cp:lastModifiedBy>Packard Bell</cp:lastModifiedBy>
  <cp:revision>61</cp:revision>
  <dcterms:created xsi:type="dcterms:W3CDTF">2006-03-11T00:46:41Z</dcterms:created>
  <dcterms:modified xsi:type="dcterms:W3CDTF">2014-02-18T08:35:33Z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TC011408103082</vt:lpwstr>
  </property>
</Properties>
</file>